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572000" cy="2286000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6" y="-834"/>
      </p:cViewPr>
      <p:guideLst>
        <p:guide orient="horz" pos="720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710144"/>
            <a:ext cx="3886200" cy="4900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4" y="1295405"/>
            <a:ext cx="3200401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7" y="91548"/>
            <a:ext cx="1028699" cy="19505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91548"/>
            <a:ext cx="3009899" cy="19505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1468969"/>
            <a:ext cx="3886200" cy="45402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968905"/>
            <a:ext cx="3886200" cy="50006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6" y="533401"/>
            <a:ext cx="2019299" cy="1508654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7" y="533401"/>
            <a:ext cx="2019299" cy="1508654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511708"/>
            <a:ext cx="2020094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724962"/>
            <a:ext cx="2020094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8" y="511708"/>
            <a:ext cx="2020887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8" y="724962"/>
            <a:ext cx="2020887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91019"/>
            <a:ext cx="1504156" cy="38735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9" y="91016"/>
            <a:ext cx="2555875" cy="195103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478369"/>
            <a:ext cx="1504156" cy="1563689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1600203"/>
            <a:ext cx="2743200" cy="1889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204260"/>
            <a:ext cx="2743200" cy="1371600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1789117"/>
            <a:ext cx="2743200" cy="26828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91548"/>
            <a:ext cx="4114800" cy="381001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533401"/>
            <a:ext cx="4114800" cy="1508654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6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2118785"/>
            <a:ext cx="1447800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7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54632" y="389044"/>
            <a:ext cx="1887352" cy="1378399"/>
            <a:chOff x="606230" y="261707"/>
            <a:chExt cx="1887352" cy="1378399"/>
          </a:xfrm>
        </p:grpSpPr>
        <p:sp>
          <p:nvSpPr>
            <p:cNvPr id="13" name="円/楕円 12"/>
            <p:cNvSpPr>
              <a:spLocks noChangeAspect="1"/>
            </p:cNvSpPr>
            <p:nvPr/>
          </p:nvSpPr>
          <p:spPr>
            <a:xfrm>
              <a:off x="1115347" y="261707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4" name="円/楕円 13"/>
            <p:cNvSpPr>
              <a:spLocks noChangeAspect="1"/>
            </p:cNvSpPr>
            <p:nvPr/>
          </p:nvSpPr>
          <p:spPr>
            <a:xfrm>
              <a:off x="606230" y="77082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5" name="直線コネクタ 14"/>
            <p:cNvCxnSpPr>
              <a:stCxn id="13" idx="3"/>
              <a:endCxn id="14" idx="7"/>
            </p:cNvCxnSpPr>
            <p:nvPr/>
          </p:nvCxnSpPr>
          <p:spPr>
            <a:xfrm flipH="1">
              <a:off x="913510" y="569128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3" idx="5"/>
              <a:endCxn id="17" idx="1"/>
            </p:cNvCxnSpPr>
            <p:nvPr/>
          </p:nvCxnSpPr>
          <p:spPr>
            <a:xfrm>
              <a:off x="1422627" y="569128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円/楕円 16"/>
            <p:cNvSpPr>
              <a:spLocks noChangeAspect="1"/>
            </p:cNvSpPr>
            <p:nvPr/>
          </p:nvSpPr>
          <p:spPr>
            <a:xfrm>
              <a:off x="1624464" y="77082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q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8" name="円/楕円 17"/>
            <p:cNvSpPr>
              <a:spLocks noChangeAspect="1"/>
            </p:cNvSpPr>
            <p:nvPr/>
          </p:nvSpPr>
          <p:spPr>
            <a:xfrm>
              <a:off x="1115347" y="127994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9" name="円/楕円 18"/>
            <p:cNvSpPr>
              <a:spLocks noChangeAspect="1"/>
            </p:cNvSpPr>
            <p:nvPr/>
          </p:nvSpPr>
          <p:spPr>
            <a:xfrm>
              <a:off x="2133581" y="127994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u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7"/>
            </p:cNvCxnSpPr>
            <p:nvPr/>
          </p:nvCxnSpPr>
          <p:spPr>
            <a:xfrm flipH="1">
              <a:off x="1422627" y="107824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7" idx="5"/>
              <a:endCxn id="19" idx="1"/>
            </p:cNvCxnSpPr>
            <p:nvPr/>
          </p:nvCxnSpPr>
          <p:spPr>
            <a:xfrm>
              <a:off x="1931744" y="107824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グループ化 21"/>
          <p:cNvGrpSpPr/>
          <p:nvPr/>
        </p:nvGrpSpPr>
        <p:grpSpPr>
          <a:xfrm flipH="1">
            <a:off x="2414872" y="395994"/>
            <a:ext cx="1887352" cy="1378399"/>
            <a:chOff x="606230" y="261707"/>
            <a:chExt cx="1887352" cy="1378399"/>
          </a:xfrm>
        </p:grpSpPr>
        <p:sp>
          <p:nvSpPr>
            <p:cNvPr id="23" name="円/楕円 22"/>
            <p:cNvSpPr>
              <a:spLocks noChangeAspect="1"/>
            </p:cNvSpPr>
            <p:nvPr/>
          </p:nvSpPr>
          <p:spPr>
            <a:xfrm>
              <a:off x="1115347" y="261707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p'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24" name="円/楕円 23"/>
            <p:cNvSpPr>
              <a:spLocks noChangeAspect="1"/>
            </p:cNvSpPr>
            <p:nvPr/>
          </p:nvSpPr>
          <p:spPr>
            <a:xfrm>
              <a:off x="606230" y="77082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u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25" name="直線コネクタ 24"/>
            <p:cNvCxnSpPr>
              <a:stCxn id="23" idx="3"/>
              <a:endCxn id="24" idx="7"/>
            </p:cNvCxnSpPr>
            <p:nvPr/>
          </p:nvCxnSpPr>
          <p:spPr>
            <a:xfrm flipH="1">
              <a:off x="913510" y="569128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3" idx="5"/>
              <a:endCxn id="27" idx="1"/>
            </p:cNvCxnSpPr>
            <p:nvPr/>
          </p:nvCxnSpPr>
          <p:spPr>
            <a:xfrm>
              <a:off x="1422627" y="569128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>
              <a:spLocks noChangeAspect="1"/>
            </p:cNvSpPr>
            <p:nvPr/>
          </p:nvSpPr>
          <p:spPr>
            <a:xfrm>
              <a:off x="1624464" y="770823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q'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28" name="円/楕円 27"/>
            <p:cNvSpPr>
              <a:spLocks noChangeAspect="1"/>
            </p:cNvSpPr>
            <p:nvPr/>
          </p:nvSpPr>
          <p:spPr>
            <a:xfrm>
              <a:off x="1115347" y="127994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29" name="円/楕円 28"/>
            <p:cNvSpPr>
              <a:spLocks noChangeAspect="1"/>
            </p:cNvSpPr>
            <p:nvPr/>
          </p:nvSpPr>
          <p:spPr>
            <a:xfrm>
              <a:off x="2133581" y="127994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30" name="直線コネクタ 29"/>
            <p:cNvCxnSpPr>
              <a:stCxn id="27" idx="3"/>
              <a:endCxn id="28" idx="7"/>
            </p:cNvCxnSpPr>
            <p:nvPr/>
          </p:nvCxnSpPr>
          <p:spPr>
            <a:xfrm flipH="1">
              <a:off x="1422627" y="107824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27" idx="5"/>
              <a:endCxn id="29" idx="1"/>
            </p:cNvCxnSpPr>
            <p:nvPr/>
          </p:nvCxnSpPr>
          <p:spPr>
            <a:xfrm>
              <a:off x="1931744" y="107824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右矢印 2"/>
          <p:cNvSpPr/>
          <p:nvPr/>
        </p:nvSpPr>
        <p:spPr>
          <a:xfrm>
            <a:off x="2130343" y="852531"/>
            <a:ext cx="360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13</cp:revision>
  <dcterms:created xsi:type="dcterms:W3CDTF">2017-08-03T07:12:59Z</dcterms:created>
  <dcterms:modified xsi:type="dcterms:W3CDTF">2017-08-12T13:25:22Z</dcterms:modified>
</cp:coreProperties>
</file>