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9588" cy="3430588"/>
  <p:notesSz cx="6858000" cy="9144000"/>
  <p:defaultTextStyle>
    <a:defPPr>
      <a:defRPr lang="ja-JP"/>
    </a:defPPr>
    <a:lvl1pPr marL="0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1pPr>
    <a:lvl2pPr marL="357419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2pPr>
    <a:lvl3pPr marL="714836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3pPr>
    <a:lvl4pPr marL="1072252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4pPr>
    <a:lvl5pPr marL="1429669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5pPr>
    <a:lvl6pPr marL="1787086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6pPr>
    <a:lvl7pPr marL="2144505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7pPr>
    <a:lvl8pPr marL="2501920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8pPr>
    <a:lvl9pPr marL="2859335" algn="l" defTabSz="714836" rtl="0" eaLnBrk="1" latinLnBrk="0" hangingPunct="1">
      <a:defRPr kumimoji="1"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8" y="-474"/>
      </p:cViewPr>
      <p:guideLst>
        <p:guide orient="horz" pos="1081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88" y="685800"/>
            <a:ext cx="6854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57419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14836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072252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429669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787086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144505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501920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2859335" algn="l" defTabSz="714836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88" y="685800"/>
            <a:ext cx="6854825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469" y="1065710"/>
            <a:ext cx="5830650" cy="73535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948" y="1944010"/>
            <a:ext cx="4801713" cy="876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7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2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9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4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3212" y="137386"/>
            <a:ext cx="1543406" cy="29271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86" y="137386"/>
            <a:ext cx="4515894" cy="29271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859" y="2204474"/>
            <a:ext cx="5830650" cy="68135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859" y="1454031"/>
            <a:ext cx="5830650" cy="7504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574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148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722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96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70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445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501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9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89" y="800472"/>
            <a:ext cx="3029650" cy="226402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968" y="800472"/>
            <a:ext cx="3029650" cy="226402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83" y="767920"/>
            <a:ext cx="3030843" cy="3200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57419" indent="0">
              <a:buNone/>
              <a:defRPr sz="1700" b="1"/>
            </a:lvl2pPr>
            <a:lvl3pPr marL="714836" indent="0">
              <a:buNone/>
              <a:defRPr sz="1500" b="1"/>
            </a:lvl3pPr>
            <a:lvl4pPr marL="1072252" indent="0">
              <a:buNone/>
              <a:defRPr sz="1200" b="1"/>
            </a:lvl4pPr>
            <a:lvl5pPr marL="1429669" indent="0">
              <a:buNone/>
              <a:defRPr sz="1200" b="1"/>
            </a:lvl5pPr>
            <a:lvl6pPr marL="1787086" indent="0">
              <a:buNone/>
              <a:defRPr sz="1200" b="1"/>
            </a:lvl6pPr>
            <a:lvl7pPr marL="2144505" indent="0">
              <a:buNone/>
              <a:defRPr sz="1200" b="1"/>
            </a:lvl7pPr>
            <a:lvl8pPr marL="2501920" indent="0">
              <a:buNone/>
              <a:defRPr sz="1200" b="1"/>
            </a:lvl8pPr>
            <a:lvl9pPr marL="2859335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83" y="1087949"/>
            <a:ext cx="3030843" cy="19765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4586" y="767920"/>
            <a:ext cx="3032032" cy="32003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57419" indent="0">
              <a:buNone/>
              <a:defRPr sz="1700" b="1"/>
            </a:lvl2pPr>
            <a:lvl3pPr marL="714836" indent="0">
              <a:buNone/>
              <a:defRPr sz="1500" b="1"/>
            </a:lvl3pPr>
            <a:lvl4pPr marL="1072252" indent="0">
              <a:buNone/>
              <a:defRPr sz="1200" b="1"/>
            </a:lvl4pPr>
            <a:lvl5pPr marL="1429669" indent="0">
              <a:buNone/>
              <a:defRPr sz="1200" b="1"/>
            </a:lvl5pPr>
            <a:lvl6pPr marL="1787086" indent="0">
              <a:buNone/>
              <a:defRPr sz="1200" b="1"/>
            </a:lvl6pPr>
            <a:lvl7pPr marL="2144505" indent="0">
              <a:buNone/>
              <a:defRPr sz="1200" b="1"/>
            </a:lvl7pPr>
            <a:lvl8pPr marL="2501920" indent="0">
              <a:buNone/>
              <a:defRPr sz="1200" b="1"/>
            </a:lvl8pPr>
            <a:lvl9pPr marL="2859335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4586" y="1087949"/>
            <a:ext cx="3032032" cy="19765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84" y="136594"/>
            <a:ext cx="2256756" cy="5812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915" y="136587"/>
            <a:ext cx="3834700" cy="2927912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84" y="717888"/>
            <a:ext cx="2256756" cy="2346620"/>
          </a:xfrm>
        </p:spPr>
        <p:txBody>
          <a:bodyPr/>
          <a:lstStyle>
            <a:lvl1pPr marL="0" indent="0">
              <a:buNone/>
              <a:defRPr sz="1200"/>
            </a:lvl1pPr>
            <a:lvl2pPr marL="357419" indent="0">
              <a:buNone/>
              <a:defRPr sz="1000"/>
            </a:lvl2pPr>
            <a:lvl3pPr marL="714836" indent="0">
              <a:buNone/>
              <a:defRPr sz="700"/>
            </a:lvl3pPr>
            <a:lvl4pPr marL="1072252" indent="0">
              <a:buNone/>
              <a:defRPr sz="700"/>
            </a:lvl4pPr>
            <a:lvl5pPr marL="1429669" indent="0">
              <a:buNone/>
              <a:defRPr sz="700"/>
            </a:lvl5pPr>
            <a:lvl6pPr marL="1787086" indent="0">
              <a:buNone/>
              <a:defRPr sz="700"/>
            </a:lvl6pPr>
            <a:lvl7pPr marL="2144505" indent="0">
              <a:buNone/>
              <a:defRPr sz="700"/>
            </a:lvl7pPr>
            <a:lvl8pPr marL="2501920" indent="0">
              <a:buNone/>
              <a:defRPr sz="700"/>
            </a:lvl8pPr>
            <a:lvl9pPr marL="2859335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531" y="2401418"/>
            <a:ext cx="4115753" cy="28350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531" y="306532"/>
            <a:ext cx="4115753" cy="2058353"/>
          </a:xfrm>
        </p:spPr>
        <p:txBody>
          <a:bodyPr/>
          <a:lstStyle>
            <a:lvl1pPr marL="0" indent="0">
              <a:buNone/>
              <a:defRPr sz="2300"/>
            </a:lvl1pPr>
            <a:lvl2pPr marL="357419" indent="0">
              <a:buNone/>
              <a:defRPr sz="2200"/>
            </a:lvl2pPr>
            <a:lvl3pPr marL="714836" indent="0">
              <a:buNone/>
              <a:defRPr sz="2000"/>
            </a:lvl3pPr>
            <a:lvl4pPr marL="1072252" indent="0">
              <a:buNone/>
              <a:defRPr sz="1700"/>
            </a:lvl4pPr>
            <a:lvl5pPr marL="1429669" indent="0">
              <a:buNone/>
              <a:defRPr sz="1700"/>
            </a:lvl5pPr>
            <a:lvl6pPr marL="1787086" indent="0">
              <a:buNone/>
              <a:defRPr sz="1700"/>
            </a:lvl6pPr>
            <a:lvl7pPr marL="2144505" indent="0">
              <a:buNone/>
              <a:defRPr sz="1700"/>
            </a:lvl7pPr>
            <a:lvl8pPr marL="2501920" indent="0">
              <a:buNone/>
              <a:defRPr sz="1700"/>
            </a:lvl8pPr>
            <a:lvl9pPr marL="2859335" indent="0">
              <a:buNone/>
              <a:defRPr sz="1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531" y="2684921"/>
            <a:ext cx="4115753" cy="402617"/>
          </a:xfrm>
        </p:spPr>
        <p:txBody>
          <a:bodyPr/>
          <a:lstStyle>
            <a:lvl1pPr marL="0" indent="0">
              <a:buNone/>
              <a:defRPr sz="1200"/>
            </a:lvl1pPr>
            <a:lvl2pPr marL="357419" indent="0">
              <a:buNone/>
              <a:defRPr sz="1000"/>
            </a:lvl2pPr>
            <a:lvl3pPr marL="714836" indent="0">
              <a:buNone/>
              <a:defRPr sz="700"/>
            </a:lvl3pPr>
            <a:lvl4pPr marL="1072252" indent="0">
              <a:buNone/>
              <a:defRPr sz="700"/>
            </a:lvl4pPr>
            <a:lvl5pPr marL="1429669" indent="0">
              <a:buNone/>
              <a:defRPr sz="700"/>
            </a:lvl5pPr>
            <a:lvl6pPr marL="1787086" indent="0">
              <a:buNone/>
              <a:defRPr sz="700"/>
            </a:lvl6pPr>
            <a:lvl7pPr marL="2144505" indent="0">
              <a:buNone/>
              <a:defRPr sz="700"/>
            </a:lvl7pPr>
            <a:lvl8pPr marL="2501920" indent="0">
              <a:buNone/>
              <a:defRPr sz="700"/>
            </a:lvl8pPr>
            <a:lvl9pPr marL="2859335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84" y="137388"/>
            <a:ext cx="6173629" cy="571766"/>
          </a:xfrm>
          <a:prstGeom prst="rect">
            <a:avLst/>
          </a:prstGeom>
        </p:spPr>
        <p:txBody>
          <a:bodyPr vert="horz" lIns="71484" tIns="35741" rIns="71484" bIns="3574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84" y="800472"/>
            <a:ext cx="6173629" cy="2264029"/>
          </a:xfrm>
          <a:prstGeom prst="rect">
            <a:avLst/>
          </a:prstGeom>
        </p:spPr>
        <p:txBody>
          <a:bodyPr vert="horz" lIns="71484" tIns="35741" rIns="71484" bIns="3574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89" y="3179649"/>
            <a:ext cx="1600572" cy="182647"/>
          </a:xfrm>
          <a:prstGeom prst="rect">
            <a:avLst/>
          </a:prstGeom>
        </p:spPr>
        <p:txBody>
          <a:bodyPr vert="horz" lIns="71484" tIns="35741" rIns="71484" bIns="3574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697" y="3179649"/>
            <a:ext cx="2172203" cy="182647"/>
          </a:xfrm>
          <a:prstGeom prst="rect">
            <a:avLst/>
          </a:prstGeom>
        </p:spPr>
        <p:txBody>
          <a:bodyPr vert="horz" lIns="71484" tIns="35741" rIns="71484" bIns="3574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6049" y="3179649"/>
            <a:ext cx="1600572" cy="182647"/>
          </a:xfrm>
          <a:prstGeom prst="rect">
            <a:avLst/>
          </a:prstGeom>
        </p:spPr>
        <p:txBody>
          <a:bodyPr vert="horz" lIns="71484" tIns="35741" rIns="71484" bIns="3574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4836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063" indent="-268063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803" indent="-223386" algn="l" defTabSz="71483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3543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960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8375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965794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323213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680629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038046" indent="-178708" algn="l" defTabSz="71483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7419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836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252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29669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086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44505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01920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9335" algn="l" defTabSz="714836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右矢印 81"/>
          <p:cNvSpPr/>
          <p:nvPr/>
        </p:nvSpPr>
        <p:spPr>
          <a:xfrm>
            <a:off x="2278232" y="1097660"/>
            <a:ext cx="360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/>
          <p:cNvGrpSpPr/>
          <p:nvPr/>
        </p:nvGrpSpPr>
        <p:grpSpPr>
          <a:xfrm rot="2700000">
            <a:off x="124101" y="808616"/>
            <a:ext cx="2160001" cy="1080166"/>
            <a:chOff x="360000" y="718161"/>
            <a:chExt cx="2160001" cy="1080166"/>
          </a:xfrm>
        </p:grpSpPr>
        <p:sp>
          <p:nvSpPr>
            <p:cNvPr id="84" name="円/楕円 83"/>
            <p:cNvSpPr>
              <a:spLocks noChangeAspect="1"/>
            </p:cNvSpPr>
            <p:nvPr/>
          </p:nvSpPr>
          <p:spPr>
            <a:xfrm rot="18900000">
              <a:off x="1440001" y="718162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85" name="円/楕円 84"/>
            <p:cNvSpPr>
              <a:spLocks noChangeAspect="1"/>
            </p:cNvSpPr>
            <p:nvPr/>
          </p:nvSpPr>
          <p:spPr>
            <a:xfrm rot="18900000">
              <a:off x="1440000" y="143816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86" name="直線コネクタ 85"/>
            <p:cNvCxnSpPr>
              <a:stCxn id="84" idx="3"/>
              <a:endCxn id="85" idx="7"/>
            </p:cNvCxnSpPr>
            <p:nvPr/>
          </p:nvCxnSpPr>
          <p:spPr>
            <a:xfrm rot="18900000" flipH="1">
              <a:off x="1492722" y="1131025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84" idx="5"/>
              <a:endCxn id="88" idx="1"/>
            </p:cNvCxnSpPr>
            <p:nvPr/>
          </p:nvCxnSpPr>
          <p:spPr>
            <a:xfrm rot="18900000">
              <a:off x="1852722" y="771024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円/楕円 87"/>
            <p:cNvSpPr>
              <a:spLocks noChangeAspect="1"/>
            </p:cNvSpPr>
            <p:nvPr/>
          </p:nvSpPr>
          <p:spPr>
            <a:xfrm rot="18900000">
              <a:off x="2160000" y="71816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k+1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89" name="円/楕円 88"/>
            <p:cNvSpPr>
              <a:spLocks noChangeAspect="1"/>
            </p:cNvSpPr>
            <p:nvPr/>
          </p:nvSpPr>
          <p:spPr>
            <a:xfrm rot="18900000">
              <a:off x="2160000" y="143816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k+1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0" name="直線コネクタ 89"/>
            <p:cNvCxnSpPr>
              <a:stCxn id="88" idx="3"/>
              <a:endCxn id="89" idx="7"/>
            </p:cNvCxnSpPr>
            <p:nvPr/>
          </p:nvCxnSpPr>
          <p:spPr>
            <a:xfrm rot="18900000" flipH="1">
              <a:off x="2212722" y="113102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円/楕円 90"/>
            <p:cNvSpPr>
              <a:spLocks noChangeAspect="1"/>
            </p:cNvSpPr>
            <p:nvPr/>
          </p:nvSpPr>
          <p:spPr>
            <a:xfrm rot="18900000">
              <a:off x="720000" y="718162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92" name="円/楕円 91"/>
            <p:cNvSpPr>
              <a:spLocks noChangeAspect="1"/>
            </p:cNvSpPr>
            <p:nvPr/>
          </p:nvSpPr>
          <p:spPr>
            <a:xfrm rot="18900000">
              <a:off x="720000" y="143816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3" name="直線コネクタ 92"/>
            <p:cNvCxnSpPr>
              <a:stCxn id="91" idx="3"/>
              <a:endCxn id="92" idx="7"/>
            </p:cNvCxnSpPr>
            <p:nvPr/>
          </p:nvCxnSpPr>
          <p:spPr>
            <a:xfrm flipH="1">
              <a:off x="899959" y="1078287"/>
              <a:ext cx="83" cy="35991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stCxn id="91" idx="5"/>
              <a:endCxn id="84" idx="1"/>
            </p:cNvCxnSpPr>
            <p:nvPr/>
          </p:nvCxnSpPr>
          <p:spPr>
            <a:xfrm flipV="1">
              <a:off x="1080042" y="898204"/>
              <a:ext cx="359918" cy="82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endCxn id="91" idx="1"/>
            </p:cNvCxnSpPr>
            <p:nvPr/>
          </p:nvCxnSpPr>
          <p:spPr>
            <a:xfrm>
              <a:off x="360000" y="898204"/>
              <a:ext cx="359959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1" name="グループ化 120"/>
          <p:cNvGrpSpPr/>
          <p:nvPr/>
        </p:nvGrpSpPr>
        <p:grpSpPr>
          <a:xfrm rot="2700000">
            <a:off x="2340000" y="720000"/>
            <a:ext cx="2339999" cy="1981920"/>
            <a:chOff x="2340000" y="720000"/>
            <a:chExt cx="2339999" cy="1981920"/>
          </a:xfrm>
        </p:grpSpPr>
        <p:sp>
          <p:nvSpPr>
            <p:cNvPr id="97" name="角丸四角形 96"/>
            <p:cNvSpPr/>
            <p:nvPr/>
          </p:nvSpPr>
          <p:spPr>
            <a:xfrm>
              <a:off x="3239999" y="1261920"/>
              <a:ext cx="1440000" cy="144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>
              <a:spLocks noChangeAspect="1"/>
            </p:cNvSpPr>
            <p:nvPr/>
          </p:nvSpPr>
          <p:spPr>
            <a:xfrm rot="18900000" flipH="1">
              <a:off x="3420001" y="7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9" name="直線コネクタ 98"/>
            <p:cNvCxnSpPr>
              <a:stCxn id="98" idx="5"/>
              <a:endCxn id="100" idx="1"/>
            </p:cNvCxnSpPr>
            <p:nvPr/>
          </p:nvCxnSpPr>
          <p:spPr>
            <a:xfrm rot="18900000" flipH="1">
              <a:off x="3472722" y="1132862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円/楕円 99"/>
            <p:cNvSpPr>
              <a:spLocks noChangeAspect="1"/>
            </p:cNvSpPr>
            <p:nvPr/>
          </p:nvSpPr>
          <p:spPr>
            <a:xfrm rot="18900000" flipH="1">
              <a:off x="3420000" y="1439999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k+1</a:t>
              </a:r>
              <a:r>
                <a:rPr lang="en-US" altLang="ja-JP" sz="1600" dirty="0" smtClean="0">
                  <a:solidFill>
                    <a:prstClr val="black"/>
                  </a:solidFill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01" name="円/楕円 100"/>
            <p:cNvSpPr>
              <a:spLocks noChangeAspect="1"/>
            </p:cNvSpPr>
            <p:nvPr/>
          </p:nvSpPr>
          <p:spPr>
            <a:xfrm rot="18900000" flipH="1">
              <a:off x="4140000" y="1439999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k+1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02" name="円/楕円 101"/>
            <p:cNvSpPr>
              <a:spLocks noChangeAspect="1"/>
            </p:cNvSpPr>
            <p:nvPr/>
          </p:nvSpPr>
          <p:spPr>
            <a:xfrm rot="18900000" flipH="1">
              <a:off x="3420000" y="2159999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03" name="直線コネクタ 102"/>
            <p:cNvCxnSpPr>
              <a:stCxn id="100" idx="3"/>
              <a:endCxn id="101" idx="7"/>
            </p:cNvCxnSpPr>
            <p:nvPr/>
          </p:nvCxnSpPr>
          <p:spPr>
            <a:xfrm rot="18900000">
              <a:off x="3832722" y="1492862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>
              <a:stCxn id="100" idx="5"/>
              <a:endCxn id="102" idx="1"/>
            </p:cNvCxnSpPr>
            <p:nvPr/>
          </p:nvCxnSpPr>
          <p:spPr>
            <a:xfrm rot="18900000" flipH="1">
              <a:off x="3472722" y="1852862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円/楕円 104"/>
            <p:cNvSpPr>
              <a:spLocks noChangeAspect="1"/>
            </p:cNvSpPr>
            <p:nvPr/>
          </p:nvSpPr>
          <p:spPr>
            <a:xfrm rot="18900000">
              <a:off x="2700000" y="721838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06" name="円/楕円 105"/>
            <p:cNvSpPr>
              <a:spLocks noChangeAspect="1"/>
            </p:cNvSpPr>
            <p:nvPr/>
          </p:nvSpPr>
          <p:spPr>
            <a:xfrm rot="18900000">
              <a:off x="2700000" y="1441837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07" name="直線コネクタ 106"/>
            <p:cNvCxnSpPr>
              <a:stCxn id="105" idx="3"/>
              <a:endCxn id="106" idx="7"/>
            </p:cNvCxnSpPr>
            <p:nvPr/>
          </p:nvCxnSpPr>
          <p:spPr>
            <a:xfrm flipH="1">
              <a:off x="2879959" y="1081963"/>
              <a:ext cx="83" cy="35991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105" idx="5"/>
              <a:endCxn id="98" idx="7"/>
            </p:cNvCxnSpPr>
            <p:nvPr/>
          </p:nvCxnSpPr>
          <p:spPr>
            <a:xfrm flipV="1">
              <a:off x="3060042" y="900042"/>
              <a:ext cx="359918" cy="192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>
              <a:endCxn id="105" idx="1"/>
            </p:cNvCxnSpPr>
            <p:nvPr/>
          </p:nvCxnSpPr>
          <p:spPr>
            <a:xfrm>
              <a:off x="2340000" y="901880"/>
              <a:ext cx="359959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円/楕円 109"/>
            <p:cNvSpPr>
              <a:spLocks noChangeAspect="1"/>
            </p:cNvSpPr>
            <p:nvPr/>
          </p:nvSpPr>
          <p:spPr>
            <a:xfrm rot="18900000" flipH="1">
              <a:off x="4140000" y="2160000"/>
              <a:ext cx="360001" cy="36016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</p:grpSp>
      <p:grpSp>
        <p:nvGrpSpPr>
          <p:cNvPr id="111" name="グループ化 110"/>
          <p:cNvGrpSpPr/>
          <p:nvPr/>
        </p:nvGrpSpPr>
        <p:grpSpPr>
          <a:xfrm rot="2700000">
            <a:off x="5020641" y="448601"/>
            <a:ext cx="1439959" cy="1800165"/>
            <a:chOff x="1080044" y="2345552"/>
            <a:chExt cx="1439959" cy="1800165"/>
          </a:xfrm>
        </p:grpSpPr>
        <p:sp>
          <p:nvSpPr>
            <p:cNvPr id="112" name="円/楕円 111"/>
            <p:cNvSpPr>
              <a:spLocks noChangeAspect="1"/>
            </p:cNvSpPr>
            <p:nvPr/>
          </p:nvSpPr>
          <p:spPr>
            <a:xfrm rot="18900000" flipH="1">
              <a:off x="1440003" y="2345552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13" name="直線コネクタ 112"/>
            <p:cNvCxnSpPr>
              <a:stCxn id="112" idx="5"/>
              <a:endCxn id="114" idx="1"/>
            </p:cNvCxnSpPr>
            <p:nvPr/>
          </p:nvCxnSpPr>
          <p:spPr>
            <a:xfrm rot="18900000" flipH="1">
              <a:off x="1492724" y="2758414"/>
              <a:ext cx="254558" cy="25444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4" name="円/楕円 113"/>
            <p:cNvSpPr>
              <a:spLocks noChangeAspect="1"/>
            </p:cNvSpPr>
            <p:nvPr/>
          </p:nvSpPr>
          <p:spPr>
            <a:xfrm rot="18900000" flipH="1">
              <a:off x="1440002" y="306555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lvl="0"/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p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r>
                <a:rPr lang="en-US" altLang="ja-JP" sz="1600" dirty="0" smtClean="0">
                  <a:solidFill>
                    <a:prstClr val="black"/>
                  </a:solidFill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15" name="円/楕円 114"/>
            <p:cNvSpPr>
              <a:spLocks noChangeAspect="1"/>
            </p:cNvSpPr>
            <p:nvPr/>
          </p:nvSpPr>
          <p:spPr>
            <a:xfrm rot="18900000" flipH="1">
              <a:off x="2160002" y="306555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err="1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err="1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r>
                <a:rPr lang="en-US" altLang="ja-JP" sz="1600" dirty="0">
                  <a:latin typeface="源ノ角ゴシック Code JP R It" pitchFamily="34" charset="-128"/>
                  <a:ea typeface="源ノ角ゴシック Code JP R It" pitchFamily="34" charset="-128"/>
                </a:rPr>
                <a:t>'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116" name="円/楕円 115"/>
            <p:cNvSpPr>
              <a:spLocks noChangeAspect="1"/>
            </p:cNvSpPr>
            <p:nvPr/>
          </p:nvSpPr>
          <p:spPr>
            <a:xfrm rot="18900000" flipH="1">
              <a:off x="1440002" y="3785551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k-1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17" name="直線コネクタ 116"/>
            <p:cNvCxnSpPr>
              <a:stCxn id="114" idx="3"/>
              <a:endCxn id="115" idx="7"/>
            </p:cNvCxnSpPr>
            <p:nvPr/>
          </p:nvCxnSpPr>
          <p:spPr>
            <a:xfrm rot="18900000">
              <a:off x="1852724" y="311841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14" idx="5"/>
              <a:endCxn id="116" idx="1"/>
            </p:cNvCxnSpPr>
            <p:nvPr/>
          </p:nvCxnSpPr>
          <p:spPr>
            <a:xfrm rot="18900000" flipH="1">
              <a:off x="1492724" y="3478414"/>
              <a:ext cx="254558" cy="254441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endCxn id="112" idx="7"/>
            </p:cNvCxnSpPr>
            <p:nvPr/>
          </p:nvCxnSpPr>
          <p:spPr>
            <a:xfrm flipV="1">
              <a:off x="1080044" y="2525594"/>
              <a:ext cx="359918" cy="192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0" name="右矢印 119"/>
          <p:cNvSpPr/>
          <p:nvPr/>
        </p:nvSpPr>
        <p:spPr>
          <a:xfrm>
            <a:off x="4631999" y="1115979"/>
            <a:ext cx="360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</Words>
  <Application>Microsoft Office PowerPoint</Application>
  <PresentationFormat>ユーザー設定</PresentationFormat>
  <Paragraphs>18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19</cp:revision>
  <dcterms:created xsi:type="dcterms:W3CDTF">2017-08-03T07:12:59Z</dcterms:created>
  <dcterms:modified xsi:type="dcterms:W3CDTF">2017-08-14T15:42:13Z</dcterms:modified>
</cp:coreProperties>
</file>