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05420"/>
            <a:ext cx="9809430" cy="1463040"/>
          </a:xfrm>
        </p:spPr>
        <p:txBody>
          <a:bodyPr/>
          <a:lstStyle/>
          <a:p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APP BÁN HÀNG ĐƠN GIẢN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76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52312" y="83089"/>
            <a:ext cx="4200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 smtClean="0"/>
              <a:t>Phần 2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94" y="774680"/>
            <a:ext cx="2728196" cy="33530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29608" y="724277"/>
            <a:ext cx="44543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Thông tin người nhận:</a:t>
            </a:r>
          </a:p>
          <a:p>
            <a:pPr marL="285750" indent="-285750">
              <a:buFontTx/>
              <a:buChar char="-"/>
            </a:pPr>
            <a:r>
              <a:rPr lang="vi-VN" dirty="0" smtClean="0"/>
              <a:t>Gồm 3 cặp Jlabel với Jtexfield để nhập tên người nhận, số điện thoại, địa chỉ.</a:t>
            </a:r>
          </a:p>
          <a:p>
            <a:pPr marL="285750" indent="-285750">
              <a:buFontTx/>
              <a:buChar char="-"/>
            </a:pPr>
            <a:r>
              <a:rPr lang="vi-VN" dirty="0" smtClean="0"/>
              <a:t>Thêm tất cả các thứ ở trên vào jpanelUser với gridlayout là 6 hàng 1 cột.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364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7794" y="436868"/>
            <a:ext cx="49250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vi-VN" dirty="0" smtClean="0"/>
              <a:t>Dùng Jsplitpane để chia 2 phần panelSp với panelUser ra trái phải dùng HORIZONTAL_SPLIT.</a:t>
            </a:r>
          </a:p>
          <a:p>
            <a:pPr marL="285750" indent="-285750">
              <a:buFontTx/>
              <a:buChar char="-"/>
            </a:pPr>
            <a:r>
              <a:rPr lang="vi-VN" dirty="0" smtClean="0"/>
              <a:t>Đặt tên cái này là jsplitpane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10" y="436868"/>
            <a:ext cx="5593565" cy="471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088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45" y="409502"/>
            <a:ext cx="5593565" cy="47171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07794" y="436868"/>
            <a:ext cx="49250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vi-VN" dirty="0" smtClean="0"/>
              <a:t>Dùng Jsplitpane để chia 2 phần jsplitpane với tiêu đề ra trên dưới dùng VERTICAL_SPLIT.</a:t>
            </a:r>
          </a:p>
          <a:p>
            <a:pPr marL="285750" indent="-285750">
              <a:buFontTx/>
              <a:buChar char="-"/>
            </a:pPr>
            <a:r>
              <a:rPr lang="vi-VN" dirty="0" smtClean="0"/>
              <a:t>Đặt tên cái này là jsplitpane1</a:t>
            </a:r>
          </a:p>
          <a:p>
            <a:pPr marL="285750" indent="-285750">
              <a:buFontTx/>
              <a:buChar char="-"/>
            </a:pPr>
            <a:r>
              <a:rPr lang="vi-VN" dirty="0" smtClean="0"/>
              <a:t>Tương tự cũng chia jsplitpane1 với panel chứa 2 nút kia ra trên dưới.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958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94" y="318967"/>
            <a:ext cx="5593565" cy="47171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90511" y="488887"/>
            <a:ext cx="51785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vi-VN" dirty="0" smtClean="0"/>
              <a:t>Gồm 2 nút Hủy và Xác nhận</a:t>
            </a:r>
          </a:p>
          <a:p>
            <a:pPr marL="285750" indent="-285750">
              <a:buFontTx/>
              <a:buChar char="-"/>
            </a:pPr>
            <a:r>
              <a:rPr lang="vi-VN" dirty="0" smtClean="0"/>
              <a:t>Để hover thì sẽ đổi màu cho đẹp thì sẽ dùng mouseEntered và mouseExited.</a:t>
            </a:r>
          </a:p>
          <a:p>
            <a:pPr marL="285750" indent="-285750">
              <a:buFontTx/>
              <a:buChar char="-"/>
            </a:pPr>
            <a:r>
              <a:rPr lang="vi-VN" dirty="0" smtClean="0"/>
              <a:t>Khi ấn nút Hủy thì nó sẽ trở về trang đầu.</a:t>
            </a:r>
          </a:p>
          <a:p>
            <a:pPr marL="285750" indent="-285750">
              <a:buFontTx/>
              <a:buChar char="-"/>
            </a:pPr>
            <a:r>
              <a:rPr lang="vi-VN" dirty="0" smtClean="0"/>
              <a:t>Khi ấn nút Xác nhận thì nó sẽ đưa ra thông báo bạn đã mua thành công.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418" y="2625505"/>
            <a:ext cx="4695825" cy="395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093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634" y="626486"/>
            <a:ext cx="9720072" cy="1499616"/>
          </a:xfrm>
        </p:spPr>
        <p:txBody>
          <a:bodyPr/>
          <a:lstStyle/>
          <a:p>
            <a:r>
              <a:rPr lang="vi-VN" dirty="0" smtClean="0"/>
              <a:t>TRANG ĐẦU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358" y="1957157"/>
            <a:ext cx="5570703" cy="46638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83307" y="2695666"/>
            <a:ext cx="45047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Trang bán hàng gồm 3 phần chính:</a:t>
            </a:r>
          </a:p>
          <a:p>
            <a:pPr marL="285750" indent="-285750">
              <a:buFontTx/>
              <a:buChar char="-"/>
            </a:pPr>
            <a:r>
              <a:rPr lang="vi-VN" dirty="0" smtClean="0"/>
              <a:t>Phần 1: hình ảnh</a:t>
            </a:r>
          </a:p>
          <a:p>
            <a:pPr marL="285750" indent="-285750">
              <a:buFontTx/>
              <a:buChar char="-"/>
            </a:pPr>
            <a:r>
              <a:rPr lang="vi-VN" dirty="0" smtClean="0"/>
              <a:t>Phần 2: Thông tin đơn hàng</a:t>
            </a:r>
          </a:p>
          <a:p>
            <a:pPr marL="285750" indent="-285750">
              <a:buFontTx/>
              <a:buChar char="-"/>
            </a:pPr>
            <a:r>
              <a:rPr lang="vi-VN" dirty="0" smtClean="0"/>
              <a:t>Phần 3: Các nút tương tác (lùi trang, mua, qua trang).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48410" y="3096285"/>
            <a:ext cx="682449" cy="33804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567868" y="2241861"/>
            <a:ext cx="1055150" cy="2847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630624" y="6246891"/>
            <a:ext cx="1236837" cy="7164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1249" y="2726953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mtClean="0"/>
              <a:t>Phần 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423806" y="1872529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Phần 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894900" y="5877559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Phần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974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68" y="83089"/>
            <a:ext cx="4742929" cy="39708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52312" y="83089"/>
            <a:ext cx="4200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 smtClean="0"/>
              <a:t>Phần 1: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716" y="2822479"/>
            <a:ext cx="4670698" cy="39221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01228" y="4357636"/>
            <a:ext cx="52329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vi-VN" dirty="0"/>
              <a:t>Phần </a:t>
            </a:r>
            <a:r>
              <a:rPr lang="vi-VN" dirty="0" smtClean="0"/>
              <a:t>thông tin chi tiết mới </a:t>
            </a:r>
            <a:r>
              <a:rPr lang="vi-VN" dirty="0"/>
              <a:t>load trang thì nó sẽ ẩn </a:t>
            </a:r>
            <a:r>
              <a:rPr lang="vi-VN" dirty="0" smtClean="0"/>
              <a:t>đi.</a:t>
            </a:r>
          </a:p>
          <a:p>
            <a:pPr marL="285750" indent="-285750">
              <a:buFontTx/>
              <a:buChar char="-"/>
            </a:pPr>
            <a:r>
              <a:rPr lang="vi-VN" dirty="0" smtClean="0"/>
              <a:t>Khi ấn vào thì nó sẽ hiện thông tin chi tiết ra bằng cách thêm sự kiện nghe khi hover vào </a:t>
            </a:r>
            <a:r>
              <a:rPr lang="vi-VN" dirty="0"/>
              <a:t>(addMouseListener</a:t>
            </a:r>
            <a:r>
              <a:rPr lang="vi-VN" dirty="0" smtClean="0"/>
              <a:t>) thì nó sẽ hoạt động (mouseEntered).</a:t>
            </a:r>
          </a:p>
          <a:p>
            <a:pPr marL="285750" indent="-285750">
              <a:buFontTx/>
              <a:buChar char="-"/>
            </a:pPr>
            <a:r>
              <a:rPr lang="vi-VN" dirty="0" smtClean="0"/>
              <a:t>Và khi di chuột ra thì nó sẽ hiện lại ảnh.</a:t>
            </a:r>
          </a:p>
          <a:p>
            <a:pPr marL="285750" indent="-285750">
              <a:buFontTx/>
              <a:buChar char="-"/>
            </a:pPr>
            <a:r>
              <a:rPr lang="vi-VN" dirty="0" smtClean="0"/>
              <a:t>Thêm các thứ ở trên vào 1 cái </a:t>
            </a:r>
            <a:r>
              <a:rPr lang="en-US" dirty="0" err="1" smtClean="0"/>
              <a:t>PicDes</a:t>
            </a:r>
            <a:endParaRPr lang="vi-VN" dirty="0" smtClean="0"/>
          </a:p>
        </p:txBody>
      </p:sp>
      <p:sp>
        <p:nvSpPr>
          <p:cNvPr id="9" name="Rectangle 8"/>
          <p:cNvSpPr/>
          <p:nvPr/>
        </p:nvSpPr>
        <p:spPr>
          <a:xfrm>
            <a:off x="5122133" y="553037"/>
            <a:ext cx="42309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/>
              <a:t>- Chèn ảnh bằng ImageIcon và chứa nó trong 1 cái Jlabel để đặt vào khung nửa bên </a:t>
            </a:r>
            <a:r>
              <a:rPr lang="vi-VN" dirty="0" smtClean="0"/>
              <a:t>trái.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4291343"/>
            <a:ext cx="72376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69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52312" y="83089"/>
            <a:ext cx="4200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 smtClean="0"/>
              <a:t>Phần 2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59714" y="763857"/>
            <a:ext cx="53868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vi-VN" dirty="0" smtClean="0"/>
              <a:t>Gồm có các thông tin cơ bản như Tên sản phẩm, Giá, Số lượng, Size.</a:t>
            </a:r>
          </a:p>
          <a:p>
            <a:pPr marL="285750" indent="-285750">
              <a:buFontTx/>
              <a:buChar char="-"/>
            </a:pPr>
            <a:r>
              <a:rPr lang="vi-VN" dirty="0" smtClean="0"/>
              <a:t>Set size và font chữ cho nó bằng setFont</a:t>
            </a:r>
          </a:p>
          <a:p>
            <a:pPr marL="285750" indent="-285750">
              <a:buFontTx/>
              <a:buChar char="-"/>
            </a:pPr>
            <a:r>
              <a:rPr lang="vi-VN" dirty="0" smtClean="0"/>
              <a:t>Thêm các icon trước Jlabel cho nó sinh động bằng setIcon.</a:t>
            </a:r>
          </a:p>
          <a:p>
            <a:pPr marL="285750" indent="-285750">
              <a:buFontTx/>
              <a:buChar char="-"/>
            </a:pPr>
            <a:r>
              <a:rPr lang="vi-VN" dirty="0"/>
              <a:t>SetBackground cho nó bằng màu trắng trắng nâu nâu</a:t>
            </a:r>
            <a:r>
              <a:rPr lang="vi-VN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vi-VN" dirty="0" smtClean="0"/>
              <a:t>Gồm 4 size để chọn và được đặt trong JRadioButton.</a:t>
            </a:r>
          </a:p>
          <a:p>
            <a:pPr marL="285750" indent="-285750">
              <a:buFontTx/>
              <a:buChar char="-"/>
            </a:pPr>
            <a:r>
              <a:rPr lang="vi-VN" dirty="0" smtClean="0"/>
              <a:t>Và 4 cái JRadioButton được đặt trong 1 cái ButtonGroup để khi chọn size thì chỉ được chọn 1 cái.</a:t>
            </a:r>
          </a:p>
          <a:p>
            <a:pPr marL="285750" indent="-285750">
              <a:buFontTx/>
              <a:buChar char="-"/>
            </a:pPr>
            <a:r>
              <a:rPr lang="vi-VN" dirty="0" smtClean="0"/>
              <a:t>2 nút CheckBox Mua và Không mua thì cũng được đặt trong ButtonGroup.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vi-VN" dirty="0" smtClean="0"/>
              <a:t>Thêm các thứ ở trên vào 1 cái JpanelIO có layout là GridLayout với 6 hàng và 2 cột.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32" y="617244"/>
            <a:ext cx="5578030" cy="466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527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70" y="1158844"/>
            <a:ext cx="5701706" cy="47735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73641" y="1095470"/>
            <a:ext cx="52781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vi-VN" dirty="0" smtClean="0"/>
              <a:t>Tạo 1 cái Jsplitpane để chia 2 phần PicDes và JpanelIO ra cho đẹp.</a:t>
            </a:r>
          </a:p>
          <a:p>
            <a:pPr marL="285750" indent="-285750">
              <a:buFontTx/>
              <a:buChar char="-"/>
            </a:pPr>
            <a:r>
              <a:rPr lang="vi-VN" dirty="0" smtClean="0"/>
              <a:t>Thêm 2 cái đã tạo vào jsplitpane và chia thành 2 bên trái phải bằng HORIZONTAL_SPLIT.</a:t>
            </a:r>
          </a:p>
          <a:p>
            <a:pPr marL="285750" indent="-285750">
              <a:buFontTx/>
              <a:buChar char="-"/>
            </a:pPr>
            <a:r>
              <a:rPr lang="vi-VN" dirty="0" smtClean="0"/>
              <a:t>Đặt tên cái này là Jsplitpane1. </a:t>
            </a:r>
          </a:p>
          <a:p>
            <a:pPr marL="285750" indent="-285750">
              <a:buFontTx/>
              <a:buChar char="-"/>
            </a:pPr>
            <a:r>
              <a:rPr lang="vi-VN" dirty="0" smtClean="0"/>
              <a:t>Cũng làm tương tự ở cái Jsplitpane này với panel chứa 3 nút ở dưới nhưng lần này dùng VERTICAL_SPLIT để chia thành 2 phần trên dưới.</a:t>
            </a:r>
          </a:p>
          <a:p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52674" y="923453"/>
            <a:ext cx="5278170" cy="43547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692998" y="615636"/>
            <a:ext cx="597529" cy="3983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272542" y="5638800"/>
            <a:ext cx="597529" cy="3983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153909" y="5169529"/>
            <a:ext cx="6118633" cy="86762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59255" y="269258"/>
            <a:ext cx="132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mtClean="0"/>
              <a:t>Jsplitpane1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71306" y="6037152"/>
            <a:ext cx="1321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Panel chứa  các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639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21" y="517656"/>
            <a:ext cx="4269553" cy="35745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43258" y="17958"/>
            <a:ext cx="4200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 smtClean="0"/>
              <a:t>Phần 3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43604" y="715224"/>
            <a:ext cx="70707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vi-VN" dirty="0" smtClean="0"/>
              <a:t>Gồm 3 nút Lùi lại, Mua, Qua trang khác được đặt trong 1 cái Jpanel có layout là GridLayout 1 hàng 3 cột.</a:t>
            </a:r>
          </a:p>
          <a:p>
            <a:pPr marL="285750" indent="-285750">
              <a:buFontTx/>
              <a:buChar char="-"/>
            </a:pPr>
            <a:r>
              <a:rPr lang="vi-VN" dirty="0" smtClean="0"/>
              <a:t>Vì là trang đầu nên nút Lùi lại sẽ disable.</a:t>
            </a:r>
          </a:p>
          <a:p>
            <a:pPr marL="285750" indent="-285750">
              <a:buFontTx/>
              <a:buChar char="-"/>
            </a:pPr>
            <a:r>
              <a:rPr lang="vi-VN" dirty="0" smtClean="0"/>
              <a:t>Lúc load trang thì nút Mua cũng sẽ disable, bạn phải điền đầy đủ thông tin size và ấn nút mua thì nó sẽ enable.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662" y="2897108"/>
            <a:ext cx="4530835" cy="378284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90321" y="446481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Tx/>
              <a:buChar char="-"/>
            </a:pPr>
            <a:r>
              <a:rPr lang="vi-VN" dirty="0"/>
              <a:t>Đặt sự kiện ở nút Mua, khi ấn chọn bất cứ size nào và ấn nút mua thì sẽ hiện nút mua.</a:t>
            </a:r>
          </a:p>
          <a:p>
            <a:pPr marL="285750" indent="-285750">
              <a:buFontTx/>
              <a:buChar char="-"/>
            </a:pPr>
            <a:r>
              <a:rPr lang="vi-VN" dirty="0"/>
              <a:t>Nút Qua trang khi hover thì sẽ đổi màu rất bắt mắt và khi không hover nữa thì màu sẽ trở lại như cũ bằng sự kiện mouseEntered và mouseExited</a:t>
            </a:r>
            <a:r>
              <a:rPr lang="vi-VN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vi-VN" dirty="0" smtClean="0"/>
              <a:t>Khi ấn nút qua trang sẽ chuyển sang trang kế.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087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41" y="96420"/>
            <a:ext cx="4917944" cy="41425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420" y="94521"/>
            <a:ext cx="4954067" cy="4144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4566" y="4526733"/>
            <a:ext cx="4734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- Trang kế sẽ gồm đầy đủ nút Lùi và nút tiền.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44420" y="4575597"/>
            <a:ext cx="4734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- Trang cuối ngược lại với trang đầu là nút tiến sẽ disable còn nút lùi thì enable.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111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TRANG HÓA ĐƠN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31" y="1698905"/>
            <a:ext cx="5555461" cy="470956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233719" y="1698905"/>
            <a:ext cx="448146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 smtClean="0"/>
              <a:t>Trang hóa đơn gồm </a:t>
            </a:r>
            <a:r>
              <a:rPr lang="vi-VN" dirty="0"/>
              <a:t>3 phần chính:</a:t>
            </a:r>
          </a:p>
          <a:p>
            <a:pPr marL="285750" indent="-285750">
              <a:buFontTx/>
              <a:buChar char="-"/>
            </a:pPr>
            <a:r>
              <a:rPr lang="vi-VN" dirty="0"/>
              <a:t>Phần 1: </a:t>
            </a:r>
            <a:r>
              <a:rPr lang="vi-VN" dirty="0" smtClean="0"/>
              <a:t>Tiêu đề.</a:t>
            </a:r>
          </a:p>
          <a:p>
            <a:pPr marL="285750" indent="-285750">
              <a:buFontTx/>
              <a:buChar char="-"/>
            </a:pPr>
            <a:r>
              <a:rPr lang="vi-VN" dirty="0" smtClean="0"/>
              <a:t>Phần </a:t>
            </a:r>
            <a:r>
              <a:rPr lang="vi-VN" dirty="0"/>
              <a:t>2: </a:t>
            </a:r>
            <a:r>
              <a:rPr lang="vi-VN" dirty="0" smtClean="0"/>
              <a:t>Thông tin đơn hàng và người nhận.</a:t>
            </a:r>
          </a:p>
          <a:p>
            <a:pPr marL="285750" indent="-285750">
              <a:buFontTx/>
              <a:buChar char="-"/>
            </a:pPr>
            <a:r>
              <a:rPr lang="vi-VN" dirty="0" smtClean="0"/>
              <a:t>Phần 3: Các nút tương tác (Hủy, Xác nhận).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24689" y="2444436"/>
            <a:ext cx="2780747" cy="336788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585172" y="2471596"/>
            <a:ext cx="2888056" cy="328640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80246" y="3784350"/>
            <a:ext cx="244443" cy="3621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374" y="4146487"/>
            <a:ext cx="4949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00" dirty="0" smtClean="0"/>
              <a:t>Tt đơn hàng</a:t>
            </a:r>
            <a:endParaRPr lang="en-US" sz="10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473228" y="4293026"/>
            <a:ext cx="669956" cy="2738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86259" y="4566920"/>
            <a:ext cx="573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00" smtClean="0"/>
              <a:t>Tt người dùng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62067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52312" y="83089"/>
            <a:ext cx="4200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 smtClean="0"/>
              <a:t>Phần 2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75707" y="818058"/>
            <a:ext cx="80394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Thông tin đơn hàng:</a:t>
            </a:r>
          </a:p>
          <a:p>
            <a:pPr marL="285750" indent="-285750">
              <a:buFontTx/>
              <a:buChar char="-"/>
            </a:pPr>
            <a:r>
              <a:rPr lang="vi-VN" dirty="0" smtClean="0"/>
              <a:t>Lấy dữ liệu chính xác từ cái đơn hàng bạn muốn mua bằng getTex().</a:t>
            </a:r>
          </a:p>
          <a:p>
            <a:pPr marL="285750" indent="-285750">
              <a:buFontTx/>
              <a:buChar char="-"/>
            </a:pPr>
            <a:r>
              <a:rPr lang="vi-VN" dirty="0" smtClean="0"/>
              <a:t>Có 1 cái Jspinner để chọn số lượng muốn mua.</a:t>
            </a:r>
          </a:p>
          <a:p>
            <a:pPr marL="285750" indent="-285750">
              <a:buFontTx/>
              <a:buChar char="-"/>
            </a:pPr>
            <a:r>
              <a:rPr lang="vi-VN" dirty="0" smtClean="0"/>
              <a:t>Thành tiền lúc load trang thì mặc định nó sẽ để Giá*1.</a:t>
            </a:r>
          </a:p>
          <a:p>
            <a:pPr marL="285750" indent="-285750">
              <a:buFontTx/>
              <a:buChar char="-"/>
            </a:pPr>
            <a:r>
              <a:rPr lang="vi-VN" dirty="0" smtClean="0"/>
              <a:t>Khi thay đổi số lượng bằng spinner thì thành tiền cũng sẽ thay đổi theo bằng cách thêm 1 cái sự kiện addChangeListener vào cái spinner.</a:t>
            </a:r>
          </a:p>
          <a:p>
            <a:pPr marL="285750" indent="-285750">
              <a:buFontTx/>
              <a:buChar char="-"/>
            </a:pPr>
            <a:r>
              <a:rPr lang="vi-VN" dirty="0" smtClean="0"/>
              <a:t>Để các thứ ở trên vào 1 cái jpanelSp có gridlayout là 5 hàng và 2 cột.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09" y="818058"/>
            <a:ext cx="2842506" cy="34292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0484" y="3229603"/>
            <a:ext cx="2857748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93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97</TotalTime>
  <Words>784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Tahoma</vt:lpstr>
      <vt:lpstr>Tw Cen MT</vt:lpstr>
      <vt:lpstr>Tw Cen MT Condensed</vt:lpstr>
      <vt:lpstr>Wingdings 3</vt:lpstr>
      <vt:lpstr>Integral</vt:lpstr>
      <vt:lpstr>APP BÁN HÀNG ĐƠN GIẢN</vt:lpstr>
      <vt:lpstr>TRANG ĐẦU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TRANG HÓA ĐƠN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BÁN HÀNG ĐƠN GIẢN</dc:title>
  <dc:creator>Microsoft account</dc:creator>
  <cp:lastModifiedBy>Microsoft account</cp:lastModifiedBy>
  <cp:revision>10</cp:revision>
  <dcterms:created xsi:type="dcterms:W3CDTF">2023-01-12T13:12:42Z</dcterms:created>
  <dcterms:modified xsi:type="dcterms:W3CDTF">2023-01-12T14:49:50Z</dcterms:modified>
</cp:coreProperties>
</file>