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83"/>
  </p:notesMasterIdLst>
  <p:handoutMasterIdLst>
    <p:handoutMasterId r:id="rId84"/>
  </p:handoutMasterIdLst>
  <p:sldIdLst>
    <p:sldId id="1178" r:id="rId2"/>
    <p:sldId id="1180" r:id="rId3"/>
    <p:sldId id="1182" r:id="rId4"/>
    <p:sldId id="1184" r:id="rId5"/>
    <p:sldId id="1186" r:id="rId6"/>
    <p:sldId id="1188" r:id="rId7"/>
    <p:sldId id="1190" r:id="rId8"/>
    <p:sldId id="1192" r:id="rId9"/>
    <p:sldId id="1194" r:id="rId10"/>
    <p:sldId id="1196" r:id="rId11"/>
    <p:sldId id="1198" r:id="rId12"/>
    <p:sldId id="1199" r:id="rId13"/>
    <p:sldId id="1201" r:id="rId14"/>
    <p:sldId id="1203" r:id="rId15"/>
    <p:sldId id="1204" r:id="rId16"/>
    <p:sldId id="1206" r:id="rId17"/>
    <p:sldId id="1208" r:id="rId18"/>
    <p:sldId id="1210" r:id="rId19"/>
    <p:sldId id="1212" r:id="rId20"/>
    <p:sldId id="1214" r:id="rId21"/>
    <p:sldId id="1215" r:id="rId22"/>
    <p:sldId id="1216" r:id="rId23"/>
    <p:sldId id="1217" r:id="rId24"/>
    <p:sldId id="1218" r:id="rId25"/>
    <p:sldId id="1219" r:id="rId26"/>
    <p:sldId id="1220" r:id="rId27"/>
    <p:sldId id="1222" r:id="rId28"/>
    <p:sldId id="1224" r:id="rId29"/>
    <p:sldId id="1226" r:id="rId30"/>
    <p:sldId id="1228" r:id="rId31"/>
    <p:sldId id="1230" r:id="rId32"/>
    <p:sldId id="1232" r:id="rId33"/>
    <p:sldId id="1233" r:id="rId34"/>
    <p:sldId id="1235" r:id="rId35"/>
    <p:sldId id="1236" r:id="rId36"/>
    <p:sldId id="1237" r:id="rId37"/>
    <p:sldId id="1239" r:id="rId38"/>
    <p:sldId id="1241" r:id="rId39"/>
    <p:sldId id="1243" r:id="rId40"/>
    <p:sldId id="1245" r:id="rId41"/>
    <p:sldId id="1247" r:id="rId42"/>
    <p:sldId id="1249" r:id="rId43"/>
    <p:sldId id="1251" r:id="rId44"/>
    <p:sldId id="1253" r:id="rId45"/>
    <p:sldId id="1255" r:id="rId46"/>
    <p:sldId id="1257" r:id="rId47"/>
    <p:sldId id="1259" r:id="rId48"/>
    <p:sldId id="1260" r:id="rId49"/>
    <p:sldId id="1262" r:id="rId50"/>
    <p:sldId id="1264" r:id="rId51"/>
    <p:sldId id="1266" r:id="rId52"/>
    <p:sldId id="1268" r:id="rId53"/>
    <p:sldId id="1270" r:id="rId54"/>
    <p:sldId id="1272" r:id="rId55"/>
    <p:sldId id="1274" r:id="rId56"/>
    <p:sldId id="1275" r:id="rId57"/>
    <p:sldId id="1276" r:id="rId58"/>
    <p:sldId id="1278" r:id="rId59"/>
    <p:sldId id="1280" r:id="rId60"/>
    <p:sldId id="1282" r:id="rId61"/>
    <p:sldId id="1284" r:id="rId62"/>
    <p:sldId id="1286" r:id="rId63"/>
    <p:sldId id="1288" r:id="rId64"/>
    <p:sldId id="1290" r:id="rId65"/>
    <p:sldId id="1292" r:id="rId66"/>
    <p:sldId id="1294" r:id="rId67"/>
    <p:sldId id="1296" r:id="rId68"/>
    <p:sldId id="1298" r:id="rId69"/>
    <p:sldId id="1300" r:id="rId70"/>
    <p:sldId id="1302" r:id="rId71"/>
    <p:sldId id="1304" r:id="rId72"/>
    <p:sldId id="1306" r:id="rId73"/>
    <p:sldId id="1308" r:id="rId74"/>
    <p:sldId id="1310" r:id="rId75"/>
    <p:sldId id="1312" r:id="rId76"/>
    <p:sldId id="1314" r:id="rId77"/>
    <p:sldId id="1316" r:id="rId78"/>
    <p:sldId id="1318" r:id="rId79"/>
    <p:sldId id="1320" r:id="rId80"/>
    <p:sldId id="1322" r:id="rId81"/>
    <p:sldId id="1324" r:id="rId82"/>
  </p:sldIdLst>
  <p:sldSz cx="9144000" cy="6858000" type="screen4x3"/>
  <p:notesSz cx="9601200" cy="73152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DDDDDD"/>
    <a:srgbClr val="FFCCFF"/>
    <a:srgbClr val="FF99CC"/>
    <a:srgbClr val="CCFFFF"/>
    <a:srgbClr val="33CCCC"/>
    <a:srgbClr val="66FF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1261" autoAdjust="0"/>
  </p:normalViewPr>
  <p:slideViewPr>
    <p:cSldViewPr snapToGrid="0" snapToObjects="1">
      <p:cViewPr varScale="1">
        <p:scale>
          <a:sx n="55" d="100"/>
          <a:sy n="55" d="100"/>
        </p:scale>
        <p:origin x="1600"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9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25.png"/></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image" Target="../media/image25.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37.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37.png"/></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37.png"/></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37.png"/></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image" Target="../media/image18.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image" Target="../media/image18.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40B1D03-52C3-4960-889F-D3707DB1F835}"/>
              </a:ext>
            </a:extLst>
          </p:cNvPr>
          <p:cNvSpPr>
            <a:spLocks noGrp="1"/>
          </p:cNvSpPr>
          <p:nvPr>
            <p:ph type="hdr" sz="quarter"/>
          </p:nvPr>
        </p:nvSpPr>
        <p:spPr>
          <a:xfrm>
            <a:off x="0" y="0"/>
            <a:ext cx="4160838" cy="365125"/>
          </a:xfrm>
          <a:prstGeom prst="rect">
            <a:avLst/>
          </a:prstGeom>
        </p:spPr>
        <p:txBody>
          <a:bodyPr vert="horz" lIns="96661" tIns="48331" rIns="96661" bIns="48331" rtlCol="0"/>
          <a:lstStyle>
            <a:lvl1pPr algn="l">
              <a:defRPr sz="1300"/>
            </a:lvl1pPr>
          </a:lstStyle>
          <a:p>
            <a:pPr>
              <a:defRPr/>
            </a:pPr>
            <a:endParaRPr lang="en-US"/>
          </a:p>
        </p:txBody>
      </p:sp>
      <p:sp>
        <p:nvSpPr>
          <p:cNvPr id="3" name="Date Placeholder 2">
            <a:extLst>
              <a:ext uri="{FF2B5EF4-FFF2-40B4-BE49-F238E27FC236}">
                <a16:creationId xmlns:a16="http://schemas.microsoft.com/office/drawing/2014/main" id="{F224097F-B836-4F67-B8EE-3FB152F3740F}"/>
              </a:ext>
            </a:extLst>
          </p:cNvPr>
          <p:cNvSpPr>
            <a:spLocks noGrp="1"/>
          </p:cNvSpPr>
          <p:nvPr>
            <p:ph type="dt" sz="quarter" idx="1"/>
          </p:nvPr>
        </p:nvSpPr>
        <p:spPr>
          <a:xfrm>
            <a:off x="5438775" y="0"/>
            <a:ext cx="4160838" cy="365125"/>
          </a:xfrm>
          <a:prstGeom prst="rect">
            <a:avLst/>
          </a:prstGeom>
        </p:spPr>
        <p:txBody>
          <a:bodyPr vert="horz" lIns="96661" tIns="48331" rIns="96661" bIns="48331" rtlCol="0"/>
          <a:lstStyle>
            <a:lvl1pPr algn="r">
              <a:defRPr sz="1300"/>
            </a:lvl1pPr>
          </a:lstStyle>
          <a:p>
            <a:pPr>
              <a:defRPr/>
            </a:pPr>
            <a:fld id="{15C7B3BF-EBF6-432E-A871-9CF3CDF8255A}" type="datetimeFigureOut">
              <a:rPr lang="en-US"/>
              <a:pPr>
                <a:defRPr/>
              </a:pPr>
              <a:t>12/15/2022</a:t>
            </a:fld>
            <a:endParaRPr lang="en-US"/>
          </a:p>
        </p:txBody>
      </p:sp>
      <p:sp>
        <p:nvSpPr>
          <p:cNvPr id="4" name="Footer Placeholder 3">
            <a:extLst>
              <a:ext uri="{FF2B5EF4-FFF2-40B4-BE49-F238E27FC236}">
                <a16:creationId xmlns:a16="http://schemas.microsoft.com/office/drawing/2014/main" id="{F5AD57BC-E560-4C93-945F-B1853C5BB4C7}"/>
              </a:ext>
            </a:extLst>
          </p:cNvPr>
          <p:cNvSpPr>
            <a:spLocks noGrp="1"/>
          </p:cNvSpPr>
          <p:nvPr>
            <p:ph type="ftr" sz="quarter" idx="2"/>
          </p:nvPr>
        </p:nvSpPr>
        <p:spPr>
          <a:xfrm>
            <a:off x="0" y="6948488"/>
            <a:ext cx="4160838" cy="365125"/>
          </a:xfrm>
          <a:prstGeom prst="rect">
            <a:avLst/>
          </a:prstGeom>
        </p:spPr>
        <p:txBody>
          <a:bodyPr vert="horz" lIns="96661" tIns="48331" rIns="96661" bIns="48331" rtlCol="0" anchor="b"/>
          <a:lstStyle>
            <a:lvl1pPr algn="l">
              <a:defRPr sz="1300"/>
            </a:lvl1pPr>
          </a:lstStyle>
          <a:p>
            <a:pPr>
              <a:defRPr/>
            </a:pPr>
            <a:endParaRPr lang="en-US"/>
          </a:p>
        </p:txBody>
      </p:sp>
      <p:sp>
        <p:nvSpPr>
          <p:cNvPr id="5" name="Slide Number Placeholder 4">
            <a:extLst>
              <a:ext uri="{FF2B5EF4-FFF2-40B4-BE49-F238E27FC236}">
                <a16:creationId xmlns:a16="http://schemas.microsoft.com/office/drawing/2014/main" id="{DD53D647-BF07-4A41-97C3-2934E22E3225}"/>
              </a:ext>
            </a:extLst>
          </p:cNvPr>
          <p:cNvSpPr>
            <a:spLocks noGrp="1"/>
          </p:cNvSpPr>
          <p:nvPr>
            <p:ph type="sldNum" sz="quarter" idx="3"/>
          </p:nvPr>
        </p:nvSpPr>
        <p:spPr>
          <a:xfrm>
            <a:off x="5438775" y="6948488"/>
            <a:ext cx="4160838" cy="365125"/>
          </a:xfrm>
          <a:prstGeom prst="rect">
            <a:avLst/>
          </a:prstGeom>
        </p:spPr>
        <p:txBody>
          <a:bodyPr vert="horz" wrap="square" lIns="96661" tIns="48331" rIns="96661" bIns="48331" numCol="1" anchor="b" anchorCtr="0" compatLnSpc="1">
            <a:prstTxWarp prst="textNoShape">
              <a:avLst/>
            </a:prstTxWarp>
          </a:bodyPr>
          <a:lstStyle>
            <a:lvl1pPr algn="r">
              <a:defRPr sz="1300"/>
            </a:lvl1pPr>
          </a:lstStyle>
          <a:p>
            <a:pPr>
              <a:defRPr/>
            </a:pPr>
            <a:fld id="{E4050EA7-1499-4148-BB0E-7129807DA53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9AAEF34-1D20-4F6F-B808-7CC5021477CE}"/>
              </a:ext>
            </a:extLst>
          </p:cNvPr>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pPr>
              <a:defRPr/>
            </a:pPr>
            <a:endParaRPr lang="en-US"/>
          </a:p>
        </p:txBody>
      </p:sp>
      <p:sp>
        <p:nvSpPr>
          <p:cNvPr id="3075" name="Rectangle 3">
            <a:extLst>
              <a:ext uri="{FF2B5EF4-FFF2-40B4-BE49-F238E27FC236}">
                <a16:creationId xmlns:a16="http://schemas.microsoft.com/office/drawing/2014/main" id="{70CAED49-A76C-4224-A587-70C3F6D298F6}"/>
              </a:ext>
            </a:extLst>
          </p:cNvPr>
          <p:cNvSpPr>
            <a:spLocks noGrp="1" noChangeArrowheads="1"/>
          </p:cNvSpPr>
          <p:nvPr>
            <p:ph type="dt" idx="1"/>
          </p:nvPr>
        </p:nvSpPr>
        <p:spPr bwMode="auto">
          <a:xfrm>
            <a:off x="5440363" y="0"/>
            <a:ext cx="4160837" cy="3651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pPr>
              <a:defRPr/>
            </a:pPr>
            <a:endParaRPr lang="en-US"/>
          </a:p>
        </p:txBody>
      </p:sp>
      <p:sp>
        <p:nvSpPr>
          <p:cNvPr id="19460" name="Rectangle 4">
            <a:extLst>
              <a:ext uri="{FF2B5EF4-FFF2-40B4-BE49-F238E27FC236}">
                <a16:creationId xmlns:a16="http://schemas.microsoft.com/office/drawing/2014/main" id="{E0D3E8F3-7756-4681-9C5F-22B0CEFD3BAB}"/>
              </a:ext>
            </a:extLst>
          </p:cNvPr>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7E19579B-80B8-4758-BD24-5589F8762F64}"/>
              </a:ext>
            </a:extLst>
          </p:cNvPr>
          <p:cNvSpPr>
            <a:spLocks noGrp="1" noChangeArrowheads="1"/>
          </p:cNvSpPr>
          <p:nvPr>
            <p:ph type="body" sz="quarter" idx="3"/>
          </p:nvPr>
        </p:nvSpPr>
        <p:spPr bwMode="auto">
          <a:xfrm>
            <a:off x="1279525" y="3475038"/>
            <a:ext cx="7042150" cy="32908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C5B55526-EF49-4C20-BA59-9DE988F9D200}"/>
              </a:ext>
            </a:extLst>
          </p:cNvPr>
          <p:cNvSpPr>
            <a:spLocks noGrp="1" noChangeArrowheads="1"/>
          </p:cNvSpPr>
          <p:nvPr>
            <p:ph type="ftr" sz="quarter" idx="4"/>
          </p:nvPr>
        </p:nvSpPr>
        <p:spPr bwMode="auto">
          <a:xfrm>
            <a:off x="0" y="6950075"/>
            <a:ext cx="4160838" cy="3651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pPr>
              <a:defRPr/>
            </a:pPr>
            <a:endParaRPr lang="en-US"/>
          </a:p>
        </p:txBody>
      </p:sp>
      <p:sp>
        <p:nvSpPr>
          <p:cNvPr id="3079" name="Rectangle 7">
            <a:extLst>
              <a:ext uri="{FF2B5EF4-FFF2-40B4-BE49-F238E27FC236}">
                <a16:creationId xmlns:a16="http://schemas.microsoft.com/office/drawing/2014/main" id="{3D7CA39B-9A2D-48FB-8C79-AA146F3EC025}"/>
              </a:ext>
            </a:extLst>
          </p:cNvPr>
          <p:cNvSpPr>
            <a:spLocks noGrp="1" noChangeArrowheads="1"/>
          </p:cNvSpPr>
          <p:nvPr>
            <p:ph type="sldNum" sz="quarter" idx="5"/>
          </p:nvPr>
        </p:nvSpPr>
        <p:spPr bwMode="auto">
          <a:xfrm>
            <a:off x="5440363" y="6950075"/>
            <a:ext cx="4160837" cy="3651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pPr>
              <a:defRPr/>
            </a:pPr>
            <a:fld id="{2F8FA0E8-D07C-495B-B94B-8A761039A54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7">
            <a:extLst>
              <a:ext uri="{FF2B5EF4-FFF2-40B4-BE49-F238E27FC236}">
                <a16:creationId xmlns:a16="http://schemas.microsoft.com/office/drawing/2014/main" id="{F1384C0C-7A9E-4BF3-9B94-E7351C86EF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50ACC8F0-48F9-4168-9291-62CABF2D39E7}" type="slidenum">
              <a:rPr lang="en-US" altLang="en-US" sz="1300" smtClean="0"/>
              <a:pPr/>
              <a:t>3</a:t>
            </a:fld>
            <a:endParaRPr lang="en-US" altLang="en-US" sz="1300"/>
          </a:p>
        </p:txBody>
      </p:sp>
      <p:sp>
        <p:nvSpPr>
          <p:cNvPr id="697347" name="Rectangle 2">
            <a:extLst>
              <a:ext uri="{FF2B5EF4-FFF2-40B4-BE49-F238E27FC236}">
                <a16:creationId xmlns:a16="http://schemas.microsoft.com/office/drawing/2014/main" id="{5D6A9978-4281-4AB6-8327-05BBC69767D2}"/>
              </a:ext>
            </a:extLst>
          </p:cNvPr>
          <p:cNvSpPr>
            <a:spLocks noGrp="1" noRot="1" noChangeAspect="1" noChangeArrowheads="1" noTextEdit="1"/>
          </p:cNvSpPr>
          <p:nvPr>
            <p:ph type="sldImg"/>
          </p:nvPr>
        </p:nvSpPr>
        <p:spPr>
          <a:ln/>
        </p:spPr>
      </p:sp>
      <p:sp>
        <p:nvSpPr>
          <p:cNvPr id="697348" name="Rectangle 3">
            <a:extLst>
              <a:ext uri="{FF2B5EF4-FFF2-40B4-BE49-F238E27FC236}">
                <a16:creationId xmlns:a16="http://schemas.microsoft.com/office/drawing/2014/main" id="{2FC38B2F-305C-46DC-BB56-1213F572CB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7">
            <a:extLst>
              <a:ext uri="{FF2B5EF4-FFF2-40B4-BE49-F238E27FC236}">
                <a16:creationId xmlns:a16="http://schemas.microsoft.com/office/drawing/2014/main" id="{E8801285-0FFA-4E76-BB5B-61423E75C6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36C26C31-6C5D-4C04-BD65-4EB1EC67A7D4}" type="slidenum">
              <a:rPr lang="en-US" altLang="en-US" sz="1300" smtClean="0"/>
              <a:pPr/>
              <a:t>38</a:t>
            </a:fld>
            <a:endParaRPr lang="en-US" altLang="en-US" sz="1300"/>
          </a:p>
        </p:txBody>
      </p:sp>
      <p:sp>
        <p:nvSpPr>
          <p:cNvPr id="742403" name="Rectangle 2">
            <a:extLst>
              <a:ext uri="{FF2B5EF4-FFF2-40B4-BE49-F238E27FC236}">
                <a16:creationId xmlns:a16="http://schemas.microsoft.com/office/drawing/2014/main" id="{E680E25E-2EBA-430F-8125-BF00211AB76E}"/>
              </a:ext>
            </a:extLst>
          </p:cNvPr>
          <p:cNvSpPr>
            <a:spLocks noGrp="1" noRot="1" noChangeAspect="1" noChangeArrowheads="1" noTextEdit="1"/>
          </p:cNvSpPr>
          <p:nvPr>
            <p:ph type="sldImg"/>
          </p:nvPr>
        </p:nvSpPr>
        <p:spPr>
          <a:ln/>
        </p:spPr>
      </p:sp>
      <p:sp>
        <p:nvSpPr>
          <p:cNvPr id="742404" name="Rectangle 3">
            <a:extLst>
              <a:ext uri="{FF2B5EF4-FFF2-40B4-BE49-F238E27FC236}">
                <a16:creationId xmlns:a16="http://schemas.microsoft.com/office/drawing/2014/main" id="{1EAFFAD9-B573-4E61-BDF8-30DC2E881B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7">
            <a:extLst>
              <a:ext uri="{FF2B5EF4-FFF2-40B4-BE49-F238E27FC236}">
                <a16:creationId xmlns:a16="http://schemas.microsoft.com/office/drawing/2014/main" id="{A0591F5E-8BA0-4E38-B4C5-E0F9411C4F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93AAB1C1-8C7C-4795-98AD-5B2401B07F33}" type="slidenum">
              <a:rPr lang="en-US" altLang="en-US" sz="1300" smtClean="0"/>
              <a:pPr/>
              <a:t>39</a:t>
            </a:fld>
            <a:endParaRPr lang="en-US" altLang="en-US" sz="1300"/>
          </a:p>
        </p:txBody>
      </p:sp>
      <p:sp>
        <p:nvSpPr>
          <p:cNvPr id="744451" name="Rectangle 2">
            <a:extLst>
              <a:ext uri="{FF2B5EF4-FFF2-40B4-BE49-F238E27FC236}">
                <a16:creationId xmlns:a16="http://schemas.microsoft.com/office/drawing/2014/main" id="{8543B932-2593-4A63-A8F7-54F66CA06539}"/>
              </a:ext>
            </a:extLst>
          </p:cNvPr>
          <p:cNvSpPr>
            <a:spLocks noGrp="1" noRot="1" noChangeAspect="1" noChangeArrowheads="1" noTextEdit="1"/>
          </p:cNvSpPr>
          <p:nvPr>
            <p:ph type="sldImg"/>
          </p:nvPr>
        </p:nvSpPr>
        <p:spPr>
          <a:ln/>
        </p:spPr>
      </p:sp>
      <p:sp>
        <p:nvSpPr>
          <p:cNvPr id="744452" name="Rectangle 3">
            <a:extLst>
              <a:ext uri="{FF2B5EF4-FFF2-40B4-BE49-F238E27FC236}">
                <a16:creationId xmlns:a16="http://schemas.microsoft.com/office/drawing/2014/main" id="{1B02FAE8-8D1D-415E-A2C9-3317EEDD49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7">
            <a:extLst>
              <a:ext uri="{FF2B5EF4-FFF2-40B4-BE49-F238E27FC236}">
                <a16:creationId xmlns:a16="http://schemas.microsoft.com/office/drawing/2014/main" id="{7779E4FA-7749-4ED5-9589-21B03A9E76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7C006001-E246-4F57-B07D-B2E991A43A2B}" type="slidenum">
              <a:rPr lang="en-US" altLang="en-US" sz="1300" smtClean="0"/>
              <a:pPr/>
              <a:t>40</a:t>
            </a:fld>
            <a:endParaRPr lang="en-US" altLang="en-US" sz="1300"/>
          </a:p>
        </p:txBody>
      </p:sp>
      <p:sp>
        <p:nvSpPr>
          <p:cNvPr id="746499" name="Rectangle 2">
            <a:extLst>
              <a:ext uri="{FF2B5EF4-FFF2-40B4-BE49-F238E27FC236}">
                <a16:creationId xmlns:a16="http://schemas.microsoft.com/office/drawing/2014/main" id="{54D0BDBD-A2D6-41F0-A4C4-E0E0C935AD97}"/>
              </a:ext>
            </a:extLst>
          </p:cNvPr>
          <p:cNvSpPr>
            <a:spLocks noGrp="1" noRot="1" noChangeAspect="1" noChangeArrowheads="1" noTextEdit="1"/>
          </p:cNvSpPr>
          <p:nvPr>
            <p:ph type="sldImg"/>
          </p:nvPr>
        </p:nvSpPr>
        <p:spPr>
          <a:ln/>
        </p:spPr>
      </p:sp>
      <p:sp>
        <p:nvSpPr>
          <p:cNvPr id="746500" name="Rectangle 3">
            <a:extLst>
              <a:ext uri="{FF2B5EF4-FFF2-40B4-BE49-F238E27FC236}">
                <a16:creationId xmlns:a16="http://schemas.microsoft.com/office/drawing/2014/main" id="{C1B938C4-A7AB-4509-8F6B-1BCB14C64C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7">
            <a:extLst>
              <a:ext uri="{FF2B5EF4-FFF2-40B4-BE49-F238E27FC236}">
                <a16:creationId xmlns:a16="http://schemas.microsoft.com/office/drawing/2014/main" id="{4A4C4529-0E81-4EBA-B879-037142CD34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07819562-D99A-4EF2-9817-9B758A5E6837}" type="slidenum">
              <a:rPr lang="en-US" altLang="en-US" sz="1300" smtClean="0"/>
              <a:pPr/>
              <a:t>41</a:t>
            </a:fld>
            <a:endParaRPr lang="en-US" altLang="en-US" sz="1300"/>
          </a:p>
        </p:txBody>
      </p:sp>
      <p:sp>
        <p:nvSpPr>
          <p:cNvPr id="748547" name="Rectangle 2">
            <a:extLst>
              <a:ext uri="{FF2B5EF4-FFF2-40B4-BE49-F238E27FC236}">
                <a16:creationId xmlns:a16="http://schemas.microsoft.com/office/drawing/2014/main" id="{3589CE25-1D78-4097-95C7-5507AEFE4BCB}"/>
              </a:ext>
            </a:extLst>
          </p:cNvPr>
          <p:cNvSpPr>
            <a:spLocks noGrp="1" noRot="1" noChangeAspect="1" noChangeArrowheads="1" noTextEdit="1"/>
          </p:cNvSpPr>
          <p:nvPr>
            <p:ph type="sldImg"/>
          </p:nvPr>
        </p:nvSpPr>
        <p:spPr>
          <a:ln/>
        </p:spPr>
      </p:sp>
      <p:sp>
        <p:nvSpPr>
          <p:cNvPr id="748548" name="Rectangle 3">
            <a:extLst>
              <a:ext uri="{FF2B5EF4-FFF2-40B4-BE49-F238E27FC236}">
                <a16:creationId xmlns:a16="http://schemas.microsoft.com/office/drawing/2014/main" id="{56C05CB9-29D1-4189-8D3A-A0C8FA7DFB1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7">
            <a:extLst>
              <a:ext uri="{FF2B5EF4-FFF2-40B4-BE49-F238E27FC236}">
                <a16:creationId xmlns:a16="http://schemas.microsoft.com/office/drawing/2014/main" id="{D4D3AC92-9C44-4F89-BD03-A815EB2511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360BE78F-92B1-421B-89DC-DD25F9190698}" type="slidenum">
              <a:rPr lang="en-US" altLang="en-US" sz="1300" smtClean="0"/>
              <a:pPr/>
              <a:t>42</a:t>
            </a:fld>
            <a:endParaRPr lang="en-US" altLang="en-US" sz="1300"/>
          </a:p>
        </p:txBody>
      </p:sp>
      <p:sp>
        <p:nvSpPr>
          <p:cNvPr id="750595" name="Rectangle 2">
            <a:extLst>
              <a:ext uri="{FF2B5EF4-FFF2-40B4-BE49-F238E27FC236}">
                <a16:creationId xmlns:a16="http://schemas.microsoft.com/office/drawing/2014/main" id="{1E4E80EA-47EE-46D7-A146-1C1FB535F9AB}"/>
              </a:ext>
            </a:extLst>
          </p:cNvPr>
          <p:cNvSpPr>
            <a:spLocks noGrp="1" noRot="1" noChangeAspect="1" noChangeArrowheads="1" noTextEdit="1"/>
          </p:cNvSpPr>
          <p:nvPr>
            <p:ph type="sldImg"/>
          </p:nvPr>
        </p:nvSpPr>
        <p:spPr>
          <a:ln/>
        </p:spPr>
      </p:sp>
      <p:sp>
        <p:nvSpPr>
          <p:cNvPr id="750596" name="Rectangle 3">
            <a:extLst>
              <a:ext uri="{FF2B5EF4-FFF2-40B4-BE49-F238E27FC236}">
                <a16:creationId xmlns:a16="http://schemas.microsoft.com/office/drawing/2014/main" id="{18753040-96E5-45D5-BEEB-BE27B80F6C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7">
            <a:extLst>
              <a:ext uri="{FF2B5EF4-FFF2-40B4-BE49-F238E27FC236}">
                <a16:creationId xmlns:a16="http://schemas.microsoft.com/office/drawing/2014/main" id="{9440641C-D42A-4493-90D8-039B2AAB0F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B602D670-79B0-4346-89CF-4D6F96504916}" type="slidenum">
              <a:rPr lang="en-US" altLang="en-US" sz="1300" smtClean="0"/>
              <a:pPr/>
              <a:t>43</a:t>
            </a:fld>
            <a:endParaRPr lang="en-US" altLang="en-US" sz="1300"/>
          </a:p>
        </p:txBody>
      </p:sp>
      <p:sp>
        <p:nvSpPr>
          <p:cNvPr id="752643" name="Rectangle 2">
            <a:extLst>
              <a:ext uri="{FF2B5EF4-FFF2-40B4-BE49-F238E27FC236}">
                <a16:creationId xmlns:a16="http://schemas.microsoft.com/office/drawing/2014/main" id="{6092C615-8EE0-4E8A-9731-D6FD9BA4DB4F}"/>
              </a:ext>
            </a:extLst>
          </p:cNvPr>
          <p:cNvSpPr>
            <a:spLocks noGrp="1" noRot="1" noChangeAspect="1" noChangeArrowheads="1" noTextEdit="1"/>
          </p:cNvSpPr>
          <p:nvPr>
            <p:ph type="sldImg"/>
          </p:nvPr>
        </p:nvSpPr>
        <p:spPr>
          <a:ln/>
        </p:spPr>
      </p:sp>
      <p:sp>
        <p:nvSpPr>
          <p:cNvPr id="752644" name="Rectangle 3">
            <a:extLst>
              <a:ext uri="{FF2B5EF4-FFF2-40B4-BE49-F238E27FC236}">
                <a16:creationId xmlns:a16="http://schemas.microsoft.com/office/drawing/2014/main" id="{32E1B44F-066E-4B3E-8B10-7789868496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7">
            <a:extLst>
              <a:ext uri="{FF2B5EF4-FFF2-40B4-BE49-F238E27FC236}">
                <a16:creationId xmlns:a16="http://schemas.microsoft.com/office/drawing/2014/main" id="{FD052ACB-4DBF-43A4-B7C2-0548DE1B90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D539C6E1-DD11-41CF-8192-D415313A2A03}" type="slidenum">
              <a:rPr lang="en-US" altLang="en-US" sz="1300" smtClean="0"/>
              <a:pPr/>
              <a:t>44</a:t>
            </a:fld>
            <a:endParaRPr lang="en-US" altLang="en-US" sz="1300"/>
          </a:p>
        </p:txBody>
      </p:sp>
      <p:sp>
        <p:nvSpPr>
          <p:cNvPr id="754691" name="Rectangle 2">
            <a:extLst>
              <a:ext uri="{FF2B5EF4-FFF2-40B4-BE49-F238E27FC236}">
                <a16:creationId xmlns:a16="http://schemas.microsoft.com/office/drawing/2014/main" id="{BAB95658-0AF3-4D6F-AFF7-B5C226AF65C4}"/>
              </a:ext>
            </a:extLst>
          </p:cNvPr>
          <p:cNvSpPr>
            <a:spLocks noGrp="1" noRot="1" noChangeAspect="1" noChangeArrowheads="1" noTextEdit="1"/>
          </p:cNvSpPr>
          <p:nvPr>
            <p:ph type="sldImg"/>
          </p:nvPr>
        </p:nvSpPr>
        <p:spPr>
          <a:ln/>
        </p:spPr>
      </p:sp>
      <p:sp>
        <p:nvSpPr>
          <p:cNvPr id="754692" name="Rectangle 3">
            <a:extLst>
              <a:ext uri="{FF2B5EF4-FFF2-40B4-BE49-F238E27FC236}">
                <a16:creationId xmlns:a16="http://schemas.microsoft.com/office/drawing/2014/main" id="{189429CC-BDDC-4CCA-B0F0-7F5D948ABF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7">
            <a:extLst>
              <a:ext uri="{FF2B5EF4-FFF2-40B4-BE49-F238E27FC236}">
                <a16:creationId xmlns:a16="http://schemas.microsoft.com/office/drawing/2014/main" id="{D1F2F0AD-1B0A-4DAE-9562-0D6AB34617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6D05B62D-F146-474D-83FD-10559A05CD8E}" type="slidenum">
              <a:rPr lang="en-US" altLang="en-US" sz="1300" smtClean="0"/>
              <a:pPr/>
              <a:t>45</a:t>
            </a:fld>
            <a:endParaRPr lang="en-US" altLang="en-US" sz="1300"/>
          </a:p>
        </p:txBody>
      </p:sp>
      <p:sp>
        <p:nvSpPr>
          <p:cNvPr id="756739" name="Rectangle 2">
            <a:extLst>
              <a:ext uri="{FF2B5EF4-FFF2-40B4-BE49-F238E27FC236}">
                <a16:creationId xmlns:a16="http://schemas.microsoft.com/office/drawing/2014/main" id="{520AF3BF-AC53-442C-B48A-35897D413CC8}"/>
              </a:ext>
            </a:extLst>
          </p:cNvPr>
          <p:cNvSpPr>
            <a:spLocks noGrp="1" noRot="1" noChangeAspect="1" noChangeArrowheads="1" noTextEdit="1"/>
          </p:cNvSpPr>
          <p:nvPr>
            <p:ph type="sldImg"/>
          </p:nvPr>
        </p:nvSpPr>
        <p:spPr>
          <a:ln/>
        </p:spPr>
      </p:sp>
      <p:sp>
        <p:nvSpPr>
          <p:cNvPr id="756740" name="Rectangle 3">
            <a:extLst>
              <a:ext uri="{FF2B5EF4-FFF2-40B4-BE49-F238E27FC236}">
                <a16:creationId xmlns:a16="http://schemas.microsoft.com/office/drawing/2014/main" id="{DA5BCCCC-F448-410B-A082-F3AF1EE5DF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7">
            <a:extLst>
              <a:ext uri="{FF2B5EF4-FFF2-40B4-BE49-F238E27FC236}">
                <a16:creationId xmlns:a16="http://schemas.microsoft.com/office/drawing/2014/main" id="{14541F78-69DC-4CD3-AAA3-AF2E24FA93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CA38CAC7-44F6-4E73-91B3-5F70B76C72A7}" type="slidenum">
              <a:rPr lang="en-US" altLang="en-US" sz="1300" smtClean="0"/>
              <a:pPr/>
              <a:t>46</a:t>
            </a:fld>
            <a:endParaRPr lang="en-US" altLang="en-US" sz="1300"/>
          </a:p>
        </p:txBody>
      </p:sp>
      <p:sp>
        <p:nvSpPr>
          <p:cNvPr id="758787" name="Rectangle 2">
            <a:extLst>
              <a:ext uri="{FF2B5EF4-FFF2-40B4-BE49-F238E27FC236}">
                <a16:creationId xmlns:a16="http://schemas.microsoft.com/office/drawing/2014/main" id="{4A694C08-3816-46B8-ACEF-F5A4E61CEF98}"/>
              </a:ext>
            </a:extLst>
          </p:cNvPr>
          <p:cNvSpPr>
            <a:spLocks noGrp="1" noRot="1" noChangeAspect="1" noChangeArrowheads="1" noTextEdit="1"/>
          </p:cNvSpPr>
          <p:nvPr>
            <p:ph type="sldImg"/>
          </p:nvPr>
        </p:nvSpPr>
        <p:spPr>
          <a:ln/>
        </p:spPr>
      </p:sp>
      <p:sp>
        <p:nvSpPr>
          <p:cNvPr id="758788" name="Rectangle 3">
            <a:extLst>
              <a:ext uri="{FF2B5EF4-FFF2-40B4-BE49-F238E27FC236}">
                <a16:creationId xmlns:a16="http://schemas.microsoft.com/office/drawing/2014/main" id="{29B989DB-B7EB-463D-B0AE-E1EAC7A880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7">
            <a:extLst>
              <a:ext uri="{FF2B5EF4-FFF2-40B4-BE49-F238E27FC236}">
                <a16:creationId xmlns:a16="http://schemas.microsoft.com/office/drawing/2014/main" id="{0804AA65-7DDC-43BB-91A8-9183E439E1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055E147E-9F90-485F-82BC-72454F183047}" type="slidenum">
              <a:rPr lang="en-US" altLang="en-US" sz="1300" smtClean="0"/>
              <a:pPr/>
              <a:t>50</a:t>
            </a:fld>
            <a:endParaRPr lang="en-US" altLang="en-US" sz="1300"/>
          </a:p>
        </p:txBody>
      </p:sp>
      <p:sp>
        <p:nvSpPr>
          <p:cNvPr id="763907" name="Rectangle 2">
            <a:extLst>
              <a:ext uri="{FF2B5EF4-FFF2-40B4-BE49-F238E27FC236}">
                <a16:creationId xmlns:a16="http://schemas.microsoft.com/office/drawing/2014/main" id="{7CD29CD0-E621-43A7-85DA-8B6B738D72D2}"/>
              </a:ext>
            </a:extLst>
          </p:cNvPr>
          <p:cNvSpPr>
            <a:spLocks noGrp="1" noRot="1" noChangeAspect="1" noChangeArrowheads="1" noTextEdit="1"/>
          </p:cNvSpPr>
          <p:nvPr>
            <p:ph type="sldImg"/>
          </p:nvPr>
        </p:nvSpPr>
        <p:spPr>
          <a:ln/>
        </p:spPr>
      </p:sp>
      <p:sp>
        <p:nvSpPr>
          <p:cNvPr id="763908" name="Rectangle 3">
            <a:extLst>
              <a:ext uri="{FF2B5EF4-FFF2-40B4-BE49-F238E27FC236}">
                <a16:creationId xmlns:a16="http://schemas.microsoft.com/office/drawing/2014/main" id="{7DD06860-CF39-4E40-AC42-6B8A45B139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7">
            <a:extLst>
              <a:ext uri="{FF2B5EF4-FFF2-40B4-BE49-F238E27FC236}">
                <a16:creationId xmlns:a16="http://schemas.microsoft.com/office/drawing/2014/main" id="{93BE62FC-298C-4120-9891-D37AD8281B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DEB39CA7-AA6A-4CA9-B63A-4E1307F18AF6}" type="slidenum">
              <a:rPr lang="en-US" altLang="en-US" sz="1300" smtClean="0"/>
              <a:pPr/>
              <a:t>4</a:t>
            </a:fld>
            <a:endParaRPr lang="en-US" altLang="en-US" sz="1300"/>
          </a:p>
        </p:txBody>
      </p:sp>
      <p:sp>
        <p:nvSpPr>
          <p:cNvPr id="699395" name="Rectangle 2">
            <a:extLst>
              <a:ext uri="{FF2B5EF4-FFF2-40B4-BE49-F238E27FC236}">
                <a16:creationId xmlns:a16="http://schemas.microsoft.com/office/drawing/2014/main" id="{5B9E8995-62FB-4625-8F4D-61F65F2C1EA2}"/>
              </a:ext>
            </a:extLst>
          </p:cNvPr>
          <p:cNvSpPr>
            <a:spLocks noGrp="1" noRot="1" noChangeAspect="1" noChangeArrowheads="1" noTextEdit="1"/>
          </p:cNvSpPr>
          <p:nvPr>
            <p:ph type="sldImg"/>
          </p:nvPr>
        </p:nvSpPr>
        <p:spPr>
          <a:ln/>
        </p:spPr>
      </p:sp>
      <p:sp>
        <p:nvSpPr>
          <p:cNvPr id="699396" name="Rectangle 3">
            <a:extLst>
              <a:ext uri="{FF2B5EF4-FFF2-40B4-BE49-F238E27FC236}">
                <a16:creationId xmlns:a16="http://schemas.microsoft.com/office/drawing/2014/main" id="{DCDAD667-60CB-4931-86BF-B29E46FCDD1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reassemble: ráp lại</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7">
            <a:extLst>
              <a:ext uri="{FF2B5EF4-FFF2-40B4-BE49-F238E27FC236}">
                <a16:creationId xmlns:a16="http://schemas.microsoft.com/office/drawing/2014/main" id="{E919D722-347E-4AFD-B79A-F7CBF71B61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EA48D746-4E3C-4610-9B64-AF106EBBBEF9}" type="slidenum">
              <a:rPr lang="en-US" altLang="en-US" sz="1300" smtClean="0"/>
              <a:pPr/>
              <a:t>51</a:t>
            </a:fld>
            <a:endParaRPr lang="en-US" altLang="en-US" sz="1300"/>
          </a:p>
        </p:txBody>
      </p:sp>
      <p:sp>
        <p:nvSpPr>
          <p:cNvPr id="765955" name="Rectangle 2">
            <a:extLst>
              <a:ext uri="{FF2B5EF4-FFF2-40B4-BE49-F238E27FC236}">
                <a16:creationId xmlns:a16="http://schemas.microsoft.com/office/drawing/2014/main" id="{7942C116-D277-4470-831E-2E533EE0CE14}"/>
              </a:ext>
            </a:extLst>
          </p:cNvPr>
          <p:cNvSpPr>
            <a:spLocks noGrp="1" noRot="1" noChangeAspect="1" noChangeArrowheads="1" noTextEdit="1"/>
          </p:cNvSpPr>
          <p:nvPr>
            <p:ph type="sldImg"/>
          </p:nvPr>
        </p:nvSpPr>
        <p:spPr>
          <a:ln/>
        </p:spPr>
      </p:sp>
      <p:sp>
        <p:nvSpPr>
          <p:cNvPr id="765956" name="Rectangle 3">
            <a:extLst>
              <a:ext uri="{FF2B5EF4-FFF2-40B4-BE49-F238E27FC236}">
                <a16:creationId xmlns:a16="http://schemas.microsoft.com/office/drawing/2014/main" id="{06511C6C-547E-4A3C-8CA5-20A7F5001F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7">
            <a:extLst>
              <a:ext uri="{FF2B5EF4-FFF2-40B4-BE49-F238E27FC236}">
                <a16:creationId xmlns:a16="http://schemas.microsoft.com/office/drawing/2014/main" id="{D88B923B-0A5F-42FD-922B-7646CAA2DD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AF0335DF-6805-447A-B1EF-2EAAA8FAA8B4}" type="slidenum">
              <a:rPr lang="en-US" altLang="en-US" sz="1300" smtClean="0"/>
              <a:pPr/>
              <a:t>52</a:t>
            </a:fld>
            <a:endParaRPr lang="en-US" altLang="en-US" sz="1300"/>
          </a:p>
        </p:txBody>
      </p:sp>
      <p:sp>
        <p:nvSpPr>
          <p:cNvPr id="768003" name="Rectangle 2">
            <a:extLst>
              <a:ext uri="{FF2B5EF4-FFF2-40B4-BE49-F238E27FC236}">
                <a16:creationId xmlns:a16="http://schemas.microsoft.com/office/drawing/2014/main" id="{0DD63A64-E479-402E-A8EF-F3B5F4C0AFFF}"/>
              </a:ext>
            </a:extLst>
          </p:cNvPr>
          <p:cNvSpPr>
            <a:spLocks noGrp="1" noRot="1" noChangeAspect="1" noChangeArrowheads="1" noTextEdit="1"/>
          </p:cNvSpPr>
          <p:nvPr>
            <p:ph type="sldImg"/>
          </p:nvPr>
        </p:nvSpPr>
        <p:spPr>
          <a:ln/>
        </p:spPr>
      </p:sp>
      <p:sp>
        <p:nvSpPr>
          <p:cNvPr id="768004" name="Rectangle 3">
            <a:extLst>
              <a:ext uri="{FF2B5EF4-FFF2-40B4-BE49-F238E27FC236}">
                <a16:creationId xmlns:a16="http://schemas.microsoft.com/office/drawing/2014/main" id="{1A9FB4B2-D23A-4E46-AE1E-8FB4E0F70E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7">
            <a:extLst>
              <a:ext uri="{FF2B5EF4-FFF2-40B4-BE49-F238E27FC236}">
                <a16:creationId xmlns:a16="http://schemas.microsoft.com/office/drawing/2014/main" id="{D85FAAD3-CB0E-4184-BAE2-4FAF4428C1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AAE7EA54-5F2B-4711-9D71-ECE842AD397F}" type="slidenum">
              <a:rPr lang="en-US" altLang="en-US" sz="1300" smtClean="0"/>
              <a:pPr/>
              <a:t>53</a:t>
            </a:fld>
            <a:endParaRPr lang="en-US" altLang="en-US" sz="1300"/>
          </a:p>
        </p:txBody>
      </p:sp>
      <p:sp>
        <p:nvSpPr>
          <p:cNvPr id="770051" name="Rectangle 2">
            <a:extLst>
              <a:ext uri="{FF2B5EF4-FFF2-40B4-BE49-F238E27FC236}">
                <a16:creationId xmlns:a16="http://schemas.microsoft.com/office/drawing/2014/main" id="{2EAAD46D-AD95-4496-9BA8-31C2A096378D}"/>
              </a:ext>
            </a:extLst>
          </p:cNvPr>
          <p:cNvSpPr>
            <a:spLocks noGrp="1" noRot="1" noChangeAspect="1" noChangeArrowheads="1" noTextEdit="1"/>
          </p:cNvSpPr>
          <p:nvPr>
            <p:ph type="sldImg"/>
          </p:nvPr>
        </p:nvSpPr>
        <p:spPr>
          <a:ln/>
        </p:spPr>
      </p:sp>
      <p:sp>
        <p:nvSpPr>
          <p:cNvPr id="770052" name="Rectangle 3">
            <a:extLst>
              <a:ext uri="{FF2B5EF4-FFF2-40B4-BE49-F238E27FC236}">
                <a16:creationId xmlns:a16="http://schemas.microsoft.com/office/drawing/2014/main" id="{9392BC4C-0B40-44A2-BB66-59CDC36AF6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7">
            <a:extLst>
              <a:ext uri="{FF2B5EF4-FFF2-40B4-BE49-F238E27FC236}">
                <a16:creationId xmlns:a16="http://schemas.microsoft.com/office/drawing/2014/main" id="{DEDCE83B-07F3-4182-92D9-2D3BC04BE7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8E470FF6-E091-4D97-B5AB-032CC8872BAB}" type="slidenum">
              <a:rPr lang="en-US" altLang="en-US" sz="1300" smtClean="0"/>
              <a:pPr/>
              <a:t>57</a:t>
            </a:fld>
            <a:endParaRPr lang="en-US" altLang="en-US" sz="1300"/>
          </a:p>
        </p:txBody>
      </p:sp>
      <p:sp>
        <p:nvSpPr>
          <p:cNvPr id="775171" name="Rectangle 2">
            <a:extLst>
              <a:ext uri="{FF2B5EF4-FFF2-40B4-BE49-F238E27FC236}">
                <a16:creationId xmlns:a16="http://schemas.microsoft.com/office/drawing/2014/main" id="{F219C3B3-40D4-4E09-9BFB-C1898D59DC94}"/>
              </a:ext>
            </a:extLst>
          </p:cNvPr>
          <p:cNvSpPr>
            <a:spLocks noGrp="1" noRot="1" noChangeAspect="1" noChangeArrowheads="1" noTextEdit="1"/>
          </p:cNvSpPr>
          <p:nvPr>
            <p:ph type="sldImg"/>
          </p:nvPr>
        </p:nvSpPr>
        <p:spPr>
          <a:ln/>
        </p:spPr>
      </p:sp>
      <p:sp>
        <p:nvSpPr>
          <p:cNvPr id="775172" name="Rectangle 3">
            <a:extLst>
              <a:ext uri="{FF2B5EF4-FFF2-40B4-BE49-F238E27FC236}">
                <a16:creationId xmlns:a16="http://schemas.microsoft.com/office/drawing/2014/main" id="{1F675E54-0D98-477D-B3D3-DEBE0F97AD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This shows the life cycle of a connection from the client side. You can see how connection is established after sending SYN and receiving SYN-ACK. Also, how the connection enters CLOSED state after sending and receiving FINs and ACKs. We have already explained why we need to have TIME_WAIT state. This waiting period depends on implementation and it could be 120 seconds instead of 30 seconds.</a:t>
            </a:r>
          </a:p>
          <a:p>
            <a:endParaRPr lang="en-US" altLang="en-US"/>
          </a:p>
          <a:p>
            <a:r>
              <a:rPr lang="en-US" altLang="en-US"/>
              <a:t>On the server side, the connection is ESTABLISHED after receiving a SYN and another ACK for SYN-ACK segment. Then connection moves to CLOSED state after receiving a FIN and an ACK for the FIN segment sent.</a:t>
            </a:r>
          </a:p>
          <a:p>
            <a:endParaRPr lang="en-US" altLang="en-US"/>
          </a:p>
          <a:p>
            <a:r>
              <a:rPr lang="en-US" altLang="en-US"/>
              <a:t>How come no TIME_WAIT state on the server side. Once the server receives the LAST ACK, it can safely close the connection. It is not expecting any more segments from the client side. Also even if there are any delayed duplicate ACKs in the network, they wouldn’t do any harm to a later incarnation of the connection.</a:t>
            </a:r>
          </a:p>
          <a:p>
            <a:endParaRPr lang="en-US" altLang="en-US"/>
          </a:p>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7">
            <a:extLst>
              <a:ext uri="{FF2B5EF4-FFF2-40B4-BE49-F238E27FC236}">
                <a16:creationId xmlns:a16="http://schemas.microsoft.com/office/drawing/2014/main" id="{189E6154-799D-46ED-B688-ADBDD9F705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5F2D2F2F-49F0-4661-8739-E65CFFAA6D1F}" type="slidenum">
              <a:rPr lang="en-US" altLang="en-US" sz="1300" smtClean="0"/>
              <a:pPr/>
              <a:t>59</a:t>
            </a:fld>
            <a:endParaRPr lang="en-US" altLang="en-US" sz="1300"/>
          </a:p>
        </p:txBody>
      </p:sp>
      <p:sp>
        <p:nvSpPr>
          <p:cNvPr id="778243" name="Rectangle 2">
            <a:extLst>
              <a:ext uri="{FF2B5EF4-FFF2-40B4-BE49-F238E27FC236}">
                <a16:creationId xmlns:a16="http://schemas.microsoft.com/office/drawing/2014/main" id="{AA57EC73-0126-42FE-85BC-89A04374CADC}"/>
              </a:ext>
            </a:extLst>
          </p:cNvPr>
          <p:cNvSpPr>
            <a:spLocks noGrp="1" noRot="1" noChangeAspect="1" noChangeArrowheads="1" noTextEdit="1"/>
          </p:cNvSpPr>
          <p:nvPr>
            <p:ph type="sldImg"/>
          </p:nvPr>
        </p:nvSpPr>
        <p:spPr>
          <a:ln/>
        </p:spPr>
      </p:sp>
      <p:sp>
        <p:nvSpPr>
          <p:cNvPr id="778244" name="Rectangle 3">
            <a:extLst>
              <a:ext uri="{FF2B5EF4-FFF2-40B4-BE49-F238E27FC236}">
                <a16:creationId xmlns:a16="http://schemas.microsoft.com/office/drawing/2014/main" id="{A90918B9-88D5-468E-AAA4-8BBAEE20AF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7">
            <a:extLst>
              <a:ext uri="{FF2B5EF4-FFF2-40B4-BE49-F238E27FC236}">
                <a16:creationId xmlns:a16="http://schemas.microsoft.com/office/drawing/2014/main" id="{FB8E2CC3-4E83-48F4-9215-E4B7B15B57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67C63A7F-6944-4DD5-8C50-C2A262061A1F}" type="slidenum">
              <a:rPr lang="en-US" altLang="en-US" sz="1300" smtClean="0"/>
              <a:pPr/>
              <a:t>60</a:t>
            </a:fld>
            <a:endParaRPr lang="en-US" altLang="en-US" sz="1300"/>
          </a:p>
        </p:txBody>
      </p:sp>
      <p:sp>
        <p:nvSpPr>
          <p:cNvPr id="780291" name="Rectangle 2">
            <a:extLst>
              <a:ext uri="{FF2B5EF4-FFF2-40B4-BE49-F238E27FC236}">
                <a16:creationId xmlns:a16="http://schemas.microsoft.com/office/drawing/2014/main" id="{F45D88CA-8A14-4890-B6B0-3AACE57BC916}"/>
              </a:ext>
            </a:extLst>
          </p:cNvPr>
          <p:cNvSpPr>
            <a:spLocks noGrp="1" noRot="1" noChangeAspect="1" noChangeArrowheads="1" noTextEdit="1"/>
          </p:cNvSpPr>
          <p:nvPr>
            <p:ph type="sldImg"/>
          </p:nvPr>
        </p:nvSpPr>
        <p:spPr>
          <a:ln/>
        </p:spPr>
      </p:sp>
      <p:sp>
        <p:nvSpPr>
          <p:cNvPr id="780292" name="Rectangle 3">
            <a:extLst>
              <a:ext uri="{FF2B5EF4-FFF2-40B4-BE49-F238E27FC236}">
                <a16:creationId xmlns:a16="http://schemas.microsoft.com/office/drawing/2014/main" id="{6CEEEC21-3613-4FDF-AFB3-C299F3CEF48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7">
            <a:extLst>
              <a:ext uri="{FF2B5EF4-FFF2-40B4-BE49-F238E27FC236}">
                <a16:creationId xmlns:a16="http://schemas.microsoft.com/office/drawing/2014/main" id="{91B0D911-646A-4A9C-8E47-37FCAE520B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4C9DCB4D-F799-4F3E-9382-2D1391096117}" type="slidenum">
              <a:rPr lang="en-US" altLang="en-US" sz="1300" smtClean="0"/>
              <a:pPr/>
              <a:t>61</a:t>
            </a:fld>
            <a:endParaRPr lang="en-US" altLang="en-US" sz="1300"/>
          </a:p>
        </p:txBody>
      </p:sp>
      <p:sp>
        <p:nvSpPr>
          <p:cNvPr id="782339" name="Rectangle 2">
            <a:extLst>
              <a:ext uri="{FF2B5EF4-FFF2-40B4-BE49-F238E27FC236}">
                <a16:creationId xmlns:a16="http://schemas.microsoft.com/office/drawing/2014/main" id="{9C2BDE56-1E33-4AF5-AE8D-4A517ED7EE91}"/>
              </a:ext>
            </a:extLst>
          </p:cNvPr>
          <p:cNvSpPr>
            <a:spLocks noGrp="1" noRot="1" noChangeAspect="1" noChangeArrowheads="1" noTextEdit="1"/>
          </p:cNvSpPr>
          <p:nvPr>
            <p:ph type="sldImg"/>
          </p:nvPr>
        </p:nvSpPr>
        <p:spPr>
          <a:ln/>
        </p:spPr>
      </p:sp>
      <p:sp>
        <p:nvSpPr>
          <p:cNvPr id="782340" name="Rectangle 3">
            <a:extLst>
              <a:ext uri="{FF2B5EF4-FFF2-40B4-BE49-F238E27FC236}">
                <a16:creationId xmlns:a16="http://schemas.microsoft.com/office/drawing/2014/main" id="{D5424DD4-0A9F-4AE4-8388-CC3D074B81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7">
            <a:extLst>
              <a:ext uri="{FF2B5EF4-FFF2-40B4-BE49-F238E27FC236}">
                <a16:creationId xmlns:a16="http://schemas.microsoft.com/office/drawing/2014/main" id="{C84326E1-0D7B-4E56-A4D8-67D4B3F058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28E36137-255B-4B6C-835D-8370C97126CB}" type="slidenum">
              <a:rPr lang="en-US" altLang="en-US" sz="1300" smtClean="0"/>
              <a:pPr/>
              <a:t>62</a:t>
            </a:fld>
            <a:endParaRPr lang="en-US" altLang="en-US" sz="1300"/>
          </a:p>
        </p:txBody>
      </p:sp>
      <p:sp>
        <p:nvSpPr>
          <p:cNvPr id="784387" name="Rectangle 2">
            <a:extLst>
              <a:ext uri="{FF2B5EF4-FFF2-40B4-BE49-F238E27FC236}">
                <a16:creationId xmlns:a16="http://schemas.microsoft.com/office/drawing/2014/main" id="{FD101F5D-ED2C-454F-9925-0C3C910CE2E0}"/>
              </a:ext>
            </a:extLst>
          </p:cNvPr>
          <p:cNvSpPr>
            <a:spLocks noGrp="1" noRot="1" noChangeAspect="1" noChangeArrowheads="1" noTextEdit="1"/>
          </p:cNvSpPr>
          <p:nvPr>
            <p:ph type="sldImg"/>
          </p:nvPr>
        </p:nvSpPr>
        <p:spPr>
          <a:ln/>
        </p:spPr>
      </p:sp>
      <p:sp>
        <p:nvSpPr>
          <p:cNvPr id="784388" name="Rectangle 3">
            <a:extLst>
              <a:ext uri="{FF2B5EF4-FFF2-40B4-BE49-F238E27FC236}">
                <a16:creationId xmlns:a16="http://schemas.microsoft.com/office/drawing/2014/main" id="{F807CAFC-627B-443B-AA0C-9CF086CBC0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7">
            <a:extLst>
              <a:ext uri="{FF2B5EF4-FFF2-40B4-BE49-F238E27FC236}">
                <a16:creationId xmlns:a16="http://schemas.microsoft.com/office/drawing/2014/main" id="{15AE3283-41BD-4F19-9FA2-68D0AF8151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2E1E76BC-BDCF-41DF-A452-BF4B9E946A18}" type="slidenum">
              <a:rPr lang="en-US" altLang="en-US" sz="1300" smtClean="0"/>
              <a:pPr/>
              <a:t>63</a:t>
            </a:fld>
            <a:endParaRPr lang="en-US" altLang="en-US" sz="1300"/>
          </a:p>
        </p:txBody>
      </p:sp>
      <p:sp>
        <p:nvSpPr>
          <p:cNvPr id="786435" name="Rectangle 2">
            <a:extLst>
              <a:ext uri="{FF2B5EF4-FFF2-40B4-BE49-F238E27FC236}">
                <a16:creationId xmlns:a16="http://schemas.microsoft.com/office/drawing/2014/main" id="{B3380908-2213-4A0A-BD94-BEA85FF5D165}"/>
              </a:ext>
            </a:extLst>
          </p:cNvPr>
          <p:cNvSpPr>
            <a:spLocks noGrp="1" noRot="1" noChangeAspect="1" noChangeArrowheads="1" noTextEdit="1"/>
          </p:cNvSpPr>
          <p:nvPr>
            <p:ph type="sldImg"/>
          </p:nvPr>
        </p:nvSpPr>
        <p:spPr>
          <a:ln/>
        </p:spPr>
      </p:sp>
      <p:sp>
        <p:nvSpPr>
          <p:cNvPr id="786436" name="Rectangle 3">
            <a:extLst>
              <a:ext uri="{FF2B5EF4-FFF2-40B4-BE49-F238E27FC236}">
                <a16:creationId xmlns:a16="http://schemas.microsoft.com/office/drawing/2014/main" id="{A0BDCFFC-60A6-491A-8E28-7FCF9772F4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7">
            <a:extLst>
              <a:ext uri="{FF2B5EF4-FFF2-40B4-BE49-F238E27FC236}">
                <a16:creationId xmlns:a16="http://schemas.microsoft.com/office/drawing/2014/main" id="{E0143E63-F235-43E8-BD7E-C29C79D51C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61CAB1B1-924D-421D-8765-E41B65608777}" type="slidenum">
              <a:rPr lang="en-US" altLang="en-US" sz="1300" smtClean="0"/>
              <a:pPr/>
              <a:t>64</a:t>
            </a:fld>
            <a:endParaRPr lang="en-US" altLang="en-US" sz="1300"/>
          </a:p>
        </p:txBody>
      </p:sp>
      <p:sp>
        <p:nvSpPr>
          <p:cNvPr id="788483" name="Rectangle 2">
            <a:extLst>
              <a:ext uri="{FF2B5EF4-FFF2-40B4-BE49-F238E27FC236}">
                <a16:creationId xmlns:a16="http://schemas.microsoft.com/office/drawing/2014/main" id="{6D94BF92-29EE-4418-BBD0-72E0DB4BA657}"/>
              </a:ext>
            </a:extLst>
          </p:cNvPr>
          <p:cNvSpPr>
            <a:spLocks noGrp="1" noRot="1" noChangeAspect="1" noChangeArrowheads="1" noTextEdit="1"/>
          </p:cNvSpPr>
          <p:nvPr>
            <p:ph type="sldImg"/>
          </p:nvPr>
        </p:nvSpPr>
        <p:spPr>
          <a:ln/>
        </p:spPr>
      </p:sp>
      <p:sp>
        <p:nvSpPr>
          <p:cNvPr id="788484" name="Rectangle 3">
            <a:extLst>
              <a:ext uri="{FF2B5EF4-FFF2-40B4-BE49-F238E27FC236}">
                <a16:creationId xmlns:a16="http://schemas.microsoft.com/office/drawing/2014/main" id="{DC611B95-48C1-4AAC-96FF-02C677F2B3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7">
            <a:extLst>
              <a:ext uri="{FF2B5EF4-FFF2-40B4-BE49-F238E27FC236}">
                <a16:creationId xmlns:a16="http://schemas.microsoft.com/office/drawing/2014/main" id="{65BB01F0-7985-4ECE-BC46-98EFFDFDA8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B8FE7258-5C58-4F31-9902-72F4ADFAC3AD}" type="slidenum">
              <a:rPr lang="en-US" altLang="en-US" sz="1300" smtClean="0"/>
              <a:pPr/>
              <a:t>19</a:t>
            </a:fld>
            <a:endParaRPr lang="en-US" altLang="en-US" sz="1300"/>
          </a:p>
        </p:txBody>
      </p:sp>
      <p:sp>
        <p:nvSpPr>
          <p:cNvPr id="715779" name="Rectangle 2">
            <a:extLst>
              <a:ext uri="{FF2B5EF4-FFF2-40B4-BE49-F238E27FC236}">
                <a16:creationId xmlns:a16="http://schemas.microsoft.com/office/drawing/2014/main" id="{7B904112-060C-49D9-9813-806ABA62B25C}"/>
              </a:ext>
            </a:extLst>
          </p:cNvPr>
          <p:cNvSpPr>
            <a:spLocks noGrp="1" noRot="1" noChangeAspect="1" noChangeArrowheads="1" noTextEdit="1"/>
          </p:cNvSpPr>
          <p:nvPr>
            <p:ph type="sldImg"/>
          </p:nvPr>
        </p:nvSpPr>
        <p:spPr>
          <a:ln/>
        </p:spPr>
      </p:sp>
      <p:sp>
        <p:nvSpPr>
          <p:cNvPr id="715780" name="Rectangle 3">
            <a:extLst>
              <a:ext uri="{FF2B5EF4-FFF2-40B4-BE49-F238E27FC236}">
                <a16:creationId xmlns:a16="http://schemas.microsoft.com/office/drawing/2014/main" id="{9CC8BB0B-D03C-4173-B8B0-B50E1DC81E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t>UDP</a:t>
            </a:r>
            <a:r>
              <a:rPr lang="en-US" altLang="en-US"/>
              <a:t> -- </a:t>
            </a:r>
            <a:r>
              <a:rPr lang="en-US" altLang="en-US" b="1" i="1"/>
              <a:t>connectionless and unreliable</a:t>
            </a:r>
            <a:r>
              <a:rPr lang="en-US" altLang="en-US"/>
              <a:t>; although responsible for transmitting messages, no software checking for segment delivery is provided at this layer. </a:t>
            </a:r>
          </a:p>
          <a:p>
            <a:r>
              <a:rPr lang="en-US" altLang="en-US"/>
              <a:t>No flow control, no reliability.</a:t>
            </a:r>
          </a:p>
          <a:p>
            <a:r>
              <a:rPr lang="en-US" altLang="en-US"/>
              <a:t>The advantage that UDP provides is </a:t>
            </a:r>
            <a:r>
              <a:rPr lang="en-US" altLang="en-US" b="1"/>
              <a:t>speed</a:t>
            </a:r>
            <a:r>
              <a:rPr lang="en-US" altLang="en-US"/>
              <a:t>. </a:t>
            </a:r>
          </a:p>
          <a:p>
            <a:r>
              <a:rPr lang="en-US" altLang="en-US"/>
              <a:t>Since UDP provides no acknowledgments, less traffic is sent across the network, making the transfer faster.</a:t>
            </a:r>
          </a:p>
          <a:p>
            <a:r>
              <a:rPr lang="en-US" altLang="en-US"/>
              <a:t>Protocols that use UDP include the following:</a:t>
            </a:r>
          </a:p>
          <a:p>
            <a:pPr lvl="1"/>
            <a:r>
              <a:rPr lang="en-US" altLang="en-US"/>
              <a:t>TFTP </a:t>
            </a:r>
          </a:p>
          <a:p>
            <a:pPr lvl="1"/>
            <a:r>
              <a:rPr lang="en-US" altLang="en-US"/>
              <a:t>SNMP </a:t>
            </a:r>
          </a:p>
          <a:p>
            <a:pPr lvl="1"/>
            <a:r>
              <a:rPr lang="en-US" altLang="en-US"/>
              <a:t>Network File System (NFS) </a:t>
            </a:r>
          </a:p>
          <a:p>
            <a:pPr lvl="1"/>
            <a:r>
              <a:rPr lang="en-US" altLang="en-US"/>
              <a:t>Domain Name System (DNS)</a:t>
            </a:r>
          </a:p>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7">
            <a:extLst>
              <a:ext uri="{FF2B5EF4-FFF2-40B4-BE49-F238E27FC236}">
                <a16:creationId xmlns:a16="http://schemas.microsoft.com/office/drawing/2014/main" id="{3D52962E-3AF8-4C98-B901-9D3FCC2E78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B12E2DCE-1D9B-47DD-9E2C-8C9100C8A36C}" type="slidenum">
              <a:rPr lang="en-US" altLang="en-US" sz="1300" smtClean="0"/>
              <a:pPr/>
              <a:t>65</a:t>
            </a:fld>
            <a:endParaRPr lang="en-US" altLang="en-US" sz="1300"/>
          </a:p>
        </p:txBody>
      </p:sp>
      <p:sp>
        <p:nvSpPr>
          <p:cNvPr id="790531" name="Rectangle 2">
            <a:extLst>
              <a:ext uri="{FF2B5EF4-FFF2-40B4-BE49-F238E27FC236}">
                <a16:creationId xmlns:a16="http://schemas.microsoft.com/office/drawing/2014/main" id="{07587BD6-1DCB-4705-A0F5-DBB95E125D8A}"/>
              </a:ext>
            </a:extLst>
          </p:cNvPr>
          <p:cNvSpPr>
            <a:spLocks noGrp="1" noRot="1" noChangeAspect="1" noChangeArrowheads="1" noTextEdit="1"/>
          </p:cNvSpPr>
          <p:nvPr>
            <p:ph type="sldImg"/>
          </p:nvPr>
        </p:nvSpPr>
        <p:spPr>
          <a:ln/>
        </p:spPr>
      </p:sp>
      <p:sp>
        <p:nvSpPr>
          <p:cNvPr id="790532" name="Rectangle 3">
            <a:extLst>
              <a:ext uri="{FF2B5EF4-FFF2-40B4-BE49-F238E27FC236}">
                <a16:creationId xmlns:a16="http://schemas.microsoft.com/office/drawing/2014/main" id="{EB3BD5B8-2127-4182-9E66-55B3894AA4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7">
            <a:extLst>
              <a:ext uri="{FF2B5EF4-FFF2-40B4-BE49-F238E27FC236}">
                <a16:creationId xmlns:a16="http://schemas.microsoft.com/office/drawing/2014/main" id="{62C37654-2DCA-441D-AE04-D7A4C0965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FE50CD42-D69B-4185-950F-8874642A635B}" type="slidenum">
              <a:rPr lang="en-US" altLang="en-US" sz="1300" smtClean="0"/>
              <a:pPr/>
              <a:t>66</a:t>
            </a:fld>
            <a:endParaRPr lang="en-US" altLang="en-US" sz="1300"/>
          </a:p>
        </p:txBody>
      </p:sp>
      <p:sp>
        <p:nvSpPr>
          <p:cNvPr id="792579" name="Rectangle 2">
            <a:extLst>
              <a:ext uri="{FF2B5EF4-FFF2-40B4-BE49-F238E27FC236}">
                <a16:creationId xmlns:a16="http://schemas.microsoft.com/office/drawing/2014/main" id="{FA296D65-33D5-470F-AE4E-894531B054F5}"/>
              </a:ext>
            </a:extLst>
          </p:cNvPr>
          <p:cNvSpPr>
            <a:spLocks noGrp="1" noRot="1" noChangeAspect="1" noChangeArrowheads="1" noTextEdit="1"/>
          </p:cNvSpPr>
          <p:nvPr>
            <p:ph type="sldImg"/>
          </p:nvPr>
        </p:nvSpPr>
        <p:spPr>
          <a:ln/>
        </p:spPr>
      </p:sp>
      <p:sp>
        <p:nvSpPr>
          <p:cNvPr id="792580" name="Rectangle 3">
            <a:extLst>
              <a:ext uri="{FF2B5EF4-FFF2-40B4-BE49-F238E27FC236}">
                <a16:creationId xmlns:a16="http://schemas.microsoft.com/office/drawing/2014/main" id="{7B52AB10-46CA-48DF-9F51-07F38DEFDD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7">
            <a:extLst>
              <a:ext uri="{FF2B5EF4-FFF2-40B4-BE49-F238E27FC236}">
                <a16:creationId xmlns:a16="http://schemas.microsoft.com/office/drawing/2014/main" id="{43461131-DBCD-476D-893B-5D03BDA196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EBAD3156-7F05-44BA-AB66-D990DC10B0AB}" type="slidenum">
              <a:rPr lang="en-US" altLang="en-US" sz="1300" smtClean="0"/>
              <a:pPr/>
              <a:t>69</a:t>
            </a:fld>
            <a:endParaRPr lang="en-US" altLang="en-US" sz="1300"/>
          </a:p>
        </p:txBody>
      </p:sp>
      <p:sp>
        <p:nvSpPr>
          <p:cNvPr id="796675" name="Rectangle 2">
            <a:extLst>
              <a:ext uri="{FF2B5EF4-FFF2-40B4-BE49-F238E27FC236}">
                <a16:creationId xmlns:a16="http://schemas.microsoft.com/office/drawing/2014/main" id="{B4937C76-DF84-412F-B325-C2E692C1D482}"/>
              </a:ext>
            </a:extLst>
          </p:cNvPr>
          <p:cNvSpPr>
            <a:spLocks noGrp="1" noRot="1" noChangeAspect="1" noChangeArrowheads="1" noTextEdit="1"/>
          </p:cNvSpPr>
          <p:nvPr>
            <p:ph type="sldImg"/>
          </p:nvPr>
        </p:nvSpPr>
        <p:spPr>
          <a:ln/>
        </p:spPr>
      </p:sp>
      <p:sp>
        <p:nvSpPr>
          <p:cNvPr id="796676" name="Rectangle 3">
            <a:extLst>
              <a:ext uri="{FF2B5EF4-FFF2-40B4-BE49-F238E27FC236}">
                <a16:creationId xmlns:a16="http://schemas.microsoft.com/office/drawing/2014/main" id="{49EF684E-CB7C-4986-95F1-D6B72CD30D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ASAP: As Soon As Possible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7">
            <a:extLst>
              <a:ext uri="{FF2B5EF4-FFF2-40B4-BE49-F238E27FC236}">
                <a16:creationId xmlns:a16="http://schemas.microsoft.com/office/drawing/2014/main" id="{42336AC2-D042-4FAD-91E1-5CE1D5CA04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89449245-A287-469C-9DE9-E1812ACAA143}" type="slidenum">
              <a:rPr lang="en-US" altLang="en-US" sz="1300" smtClean="0"/>
              <a:pPr/>
              <a:t>70</a:t>
            </a:fld>
            <a:endParaRPr lang="en-US" altLang="en-US" sz="1300"/>
          </a:p>
        </p:txBody>
      </p:sp>
      <p:sp>
        <p:nvSpPr>
          <p:cNvPr id="798723" name="Rectangle 2">
            <a:extLst>
              <a:ext uri="{FF2B5EF4-FFF2-40B4-BE49-F238E27FC236}">
                <a16:creationId xmlns:a16="http://schemas.microsoft.com/office/drawing/2014/main" id="{7F17530D-84D6-4616-A402-0A315F6E466C}"/>
              </a:ext>
            </a:extLst>
          </p:cNvPr>
          <p:cNvSpPr>
            <a:spLocks noGrp="1" noRot="1" noChangeAspect="1" noChangeArrowheads="1" noTextEdit="1"/>
          </p:cNvSpPr>
          <p:nvPr>
            <p:ph type="sldImg"/>
          </p:nvPr>
        </p:nvSpPr>
        <p:spPr>
          <a:ln/>
        </p:spPr>
      </p:sp>
      <p:sp>
        <p:nvSpPr>
          <p:cNvPr id="798724" name="Rectangle 3">
            <a:extLst>
              <a:ext uri="{FF2B5EF4-FFF2-40B4-BE49-F238E27FC236}">
                <a16:creationId xmlns:a16="http://schemas.microsoft.com/office/drawing/2014/main" id="{218F8363-2E75-44A8-A6DF-D4AA162F4E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7">
            <a:extLst>
              <a:ext uri="{FF2B5EF4-FFF2-40B4-BE49-F238E27FC236}">
                <a16:creationId xmlns:a16="http://schemas.microsoft.com/office/drawing/2014/main" id="{A8EE4113-4187-4C05-9DFA-5C460EECEB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D683728B-E722-4F72-AC52-18EA25C698F9}" type="slidenum">
              <a:rPr lang="en-US" altLang="en-US" sz="1300" smtClean="0"/>
              <a:pPr/>
              <a:t>71</a:t>
            </a:fld>
            <a:endParaRPr lang="en-US" altLang="en-US" sz="1300"/>
          </a:p>
        </p:txBody>
      </p:sp>
      <p:sp>
        <p:nvSpPr>
          <p:cNvPr id="800771" name="Rectangle 2">
            <a:extLst>
              <a:ext uri="{FF2B5EF4-FFF2-40B4-BE49-F238E27FC236}">
                <a16:creationId xmlns:a16="http://schemas.microsoft.com/office/drawing/2014/main" id="{E3C3F982-8BE9-46A8-81B4-674D9868470E}"/>
              </a:ext>
            </a:extLst>
          </p:cNvPr>
          <p:cNvSpPr>
            <a:spLocks noGrp="1" noRot="1" noChangeAspect="1" noChangeArrowheads="1" noTextEdit="1"/>
          </p:cNvSpPr>
          <p:nvPr>
            <p:ph type="sldImg"/>
          </p:nvPr>
        </p:nvSpPr>
        <p:spPr>
          <a:ln/>
        </p:spPr>
      </p:sp>
      <p:sp>
        <p:nvSpPr>
          <p:cNvPr id="800772" name="Rectangle 3">
            <a:extLst>
              <a:ext uri="{FF2B5EF4-FFF2-40B4-BE49-F238E27FC236}">
                <a16:creationId xmlns:a16="http://schemas.microsoft.com/office/drawing/2014/main" id="{23E8F4B7-9060-4423-B1B3-5714518F07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7">
            <a:extLst>
              <a:ext uri="{FF2B5EF4-FFF2-40B4-BE49-F238E27FC236}">
                <a16:creationId xmlns:a16="http://schemas.microsoft.com/office/drawing/2014/main" id="{70CE7571-610A-4D7E-AE13-D88E51E241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7D96914E-05F9-4040-A0E3-54AB1CE49488}" type="slidenum">
              <a:rPr lang="en-US" altLang="en-US" sz="1300" smtClean="0"/>
              <a:pPr/>
              <a:t>72</a:t>
            </a:fld>
            <a:endParaRPr lang="en-US" altLang="en-US" sz="1300"/>
          </a:p>
        </p:txBody>
      </p:sp>
      <p:sp>
        <p:nvSpPr>
          <p:cNvPr id="802819" name="Rectangle 2">
            <a:extLst>
              <a:ext uri="{FF2B5EF4-FFF2-40B4-BE49-F238E27FC236}">
                <a16:creationId xmlns:a16="http://schemas.microsoft.com/office/drawing/2014/main" id="{4864B2E5-7F4E-4130-B735-B3D4BFFB0276}"/>
              </a:ext>
            </a:extLst>
          </p:cNvPr>
          <p:cNvSpPr>
            <a:spLocks noGrp="1" noRot="1" noChangeAspect="1" noChangeArrowheads="1" noTextEdit="1"/>
          </p:cNvSpPr>
          <p:nvPr>
            <p:ph type="sldImg"/>
          </p:nvPr>
        </p:nvSpPr>
        <p:spPr>
          <a:ln/>
        </p:spPr>
      </p:sp>
      <p:sp>
        <p:nvSpPr>
          <p:cNvPr id="802820" name="Rectangle 3">
            <a:extLst>
              <a:ext uri="{FF2B5EF4-FFF2-40B4-BE49-F238E27FC236}">
                <a16:creationId xmlns:a16="http://schemas.microsoft.com/office/drawing/2014/main" id="{2BC44313-8A19-4DAF-AB5D-F73C2DE414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7">
            <a:extLst>
              <a:ext uri="{FF2B5EF4-FFF2-40B4-BE49-F238E27FC236}">
                <a16:creationId xmlns:a16="http://schemas.microsoft.com/office/drawing/2014/main" id="{65CDCACD-C45F-4398-A104-DF1C8141A3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149EE19D-186D-4F21-BE7C-1929CC2D3C12}" type="slidenum">
              <a:rPr lang="en-US" altLang="en-US" sz="1300" smtClean="0"/>
              <a:pPr/>
              <a:t>74</a:t>
            </a:fld>
            <a:endParaRPr lang="en-US" altLang="en-US" sz="1300"/>
          </a:p>
        </p:txBody>
      </p:sp>
      <p:sp>
        <p:nvSpPr>
          <p:cNvPr id="805891" name="Rectangle 2">
            <a:extLst>
              <a:ext uri="{FF2B5EF4-FFF2-40B4-BE49-F238E27FC236}">
                <a16:creationId xmlns:a16="http://schemas.microsoft.com/office/drawing/2014/main" id="{C9BAC275-A02C-4541-AAD2-4FA4BED3E246}"/>
              </a:ext>
            </a:extLst>
          </p:cNvPr>
          <p:cNvSpPr>
            <a:spLocks noGrp="1" noRot="1" noChangeAspect="1" noChangeArrowheads="1" noTextEdit="1"/>
          </p:cNvSpPr>
          <p:nvPr>
            <p:ph type="sldImg"/>
          </p:nvPr>
        </p:nvSpPr>
        <p:spPr>
          <a:ln/>
        </p:spPr>
      </p:sp>
      <p:sp>
        <p:nvSpPr>
          <p:cNvPr id="805892" name="Rectangle 3">
            <a:extLst>
              <a:ext uri="{FF2B5EF4-FFF2-40B4-BE49-F238E27FC236}">
                <a16:creationId xmlns:a16="http://schemas.microsoft.com/office/drawing/2014/main" id="{7B20B8AC-D9BC-4B5E-BDC3-88382F463D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Lưu ý: để tập trung vào kiểm soát tắc nghẽn, ta giả sử là receiver buffer là rất lớn nên có thể bỏ qua nó ở hàm min…</a:t>
            </a:r>
          </a:p>
          <a:p>
            <a:r>
              <a:rPr lang="en-US" altLang="en-US"/>
              <a:t>Ở đây cũng giả sử rằng packet loss và packet transmission delay là bỏ qua đối với kết nối đang xét thì mới có được Rate/tốc độ xấp xỉ như ở trên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7">
            <a:extLst>
              <a:ext uri="{FF2B5EF4-FFF2-40B4-BE49-F238E27FC236}">
                <a16:creationId xmlns:a16="http://schemas.microsoft.com/office/drawing/2014/main" id="{FC83F8B2-DAB3-498C-803D-D7250C485C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92B163D3-A344-44F0-A94F-45190057BA4C}" type="slidenum">
              <a:rPr lang="en-US" altLang="en-US" sz="1300" smtClean="0"/>
              <a:pPr/>
              <a:t>25</a:t>
            </a:fld>
            <a:endParaRPr lang="en-US" altLang="en-US" sz="1300"/>
          </a:p>
        </p:txBody>
      </p:sp>
      <p:sp>
        <p:nvSpPr>
          <p:cNvPr id="722947" name="Rectangle 2">
            <a:extLst>
              <a:ext uri="{FF2B5EF4-FFF2-40B4-BE49-F238E27FC236}">
                <a16:creationId xmlns:a16="http://schemas.microsoft.com/office/drawing/2014/main" id="{592E8AE6-5996-4ABE-8BCD-6DA8E4F84852}"/>
              </a:ext>
            </a:extLst>
          </p:cNvPr>
          <p:cNvSpPr>
            <a:spLocks noGrp="1" noRot="1" noChangeAspect="1" noChangeArrowheads="1" noTextEdit="1"/>
          </p:cNvSpPr>
          <p:nvPr>
            <p:ph type="sldImg"/>
          </p:nvPr>
        </p:nvSpPr>
        <p:spPr>
          <a:ln/>
        </p:spPr>
      </p:sp>
      <p:sp>
        <p:nvSpPr>
          <p:cNvPr id="722948" name="Rectangle 3">
            <a:extLst>
              <a:ext uri="{FF2B5EF4-FFF2-40B4-BE49-F238E27FC236}">
                <a16:creationId xmlns:a16="http://schemas.microsoft.com/office/drawing/2014/main" id="{31FD2801-596B-4255-A202-5231D07A03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7">
            <a:extLst>
              <a:ext uri="{FF2B5EF4-FFF2-40B4-BE49-F238E27FC236}">
                <a16:creationId xmlns:a16="http://schemas.microsoft.com/office/drawing/2014/main" id="{E5BCF7D8-9516-468C-938F-015551EC52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C4F38568-F3FB-409E-8E47-374D16F62D33}" type="slidenum">
              <a:rPr lang="en-US" altLang="en-US" sz="1300" smtClean="0"/>
              <a:pPr/>
              <a:t>30</a:t>
            </a:fld>
            <a:endParaRPr lang="en-US" altLang="en-US" sz="1300"/>
          </a:p>
        </p:txBody>
      </p:sp>
      <p:sp>
        <p:nvSpPr>
          <p:cNvPr id="729091" name="Rectangle 2">
            <a:extLst>
              <a:ext uri="{FF2B5EF4-FFF2-40B4-BE49-F238E27FC236}">
                <a16:creationId xmlns:a16="http://schemas.microsoft.com/office/drawing/2014/main" id="{7E98147F-EDCC-4CFC-9ADE-0B6E2C27A483}"/>
              </a:ext>
            </a:extLst>
          </p:cNvPr>
          <p:cNvSpPr>
            <a:spLocks noGrp="1" noRot="1" noChangeAspect="1" noChangeArrowheads="1" noTextEdit="1"/>
          </p:cNvSpPr>
          <p:nvPr>
            <p:ph type="sldImg"/>
          </p:nvPr>
        </p:nvSpPr>
        <p:spPr>
          <a:ln/>
        </p:spPr>
      </p:sp>
      <p:sp>
        <p:nvSpPr>
          <p:cNvPr id="729092" name="Rectangle 3">
            <a:extLst>
              <a:ext uri="{FF2B5EF4-FFF2-40B4-BE49-F238E27FC236}">
                <a16:creationId xmlns:a16="http://schemas.microsoft.com/office/drawing/2014/main" id="{AEBAD520-7ACF-4DA4-A08B-1CA8F25377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TCP packet is referred to as TCP segment. This shows the structure of a TCP segment. The port numbers identify the end points of the connection. The sequence number refers to the byte number starting from the initial sequence number of the connection. The acknowledgement number corresponds to the data in the other direction. It is the next byte this side is expecting from its peer.</a:t>
            </a:r>
          </a:p>
          <a:p>
            <a:endParaRPr lang="en-US" altLang="en-US"/>
          </a:p>
          <a:p>
            <a:r>
              <a:rPr lang="en-US" altLang="en-US"/>
              <a:t>There are several flags. The ACK flag validates the acknowledgement number field. The SYN and FIN flags are used to establish and terminate a connection. The RST flag signifies that the receiver has become confused with some unexpected condition and so wants to abort the connection.</a:t>
            </a:r>
          </a:p>
          <a:p>
            <a:endParaRPr lang="en-US" altLang="en-US"/>
          </a:p>
          <a:p>
            <a:r>
              <a:rPr lang="en-US" altLang="en-US"/>
              <a:t>The receiver window size meant for data in the other direction. It specifies the amount of buffer available for reception on this side. The checksum covers both the header and the data. </a:t>
            </a:r>
          </a:p>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7">
            <a:extLst>
              <a:ext uri="{FF2B5EF4-FFF2-40B4-BE49-F238E27FC236}">
                <a16:creationId xmlns:a16="http://schemas.microsoft.com/office/drawing/2014/main" id="{B2F4C00F-1A89-4307-80F6-4ED5A59AB0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A0590D36-A237-45CF-B39B-6B5A38D885E3}" type="slidenum">
              <a:rPr lang="en-US" altLang="en-US" sz="1300" smtClean="0"/>
              <a:pPr/>
              <a:t>31</a:t>
            </a:fld>
            <a:endParaRPr lang="en-US" altLang="en-US" sz="1300"/>
          </a:p>
        </p:txBody>
      </p:sp>
      <p:sp>
        <p:nvSpPr>
          <p:cNvPr id="731139" name="Rectangle 2">
            <a:extLst>
              <a:ext uri="{FF2B5EF4-FFF2-40B4-BE49-F238E27FC236}">
                <a16:creationId xmlns:a16="http://schemas.microsoft.com/office/drawing/2014/main" id="{A221C985-0694-4181-906E-12E54D51F826}"/>
              </a:ext>
            </a:extLst>
          </p:cNvPr>
          <p:cNvSpPr>
            <a:spLocks noGrp="1" noRot="1" noChangeAspect="1" noChangeArrowheads="1" noTextEdit="1"/>
          </p:cNvSpPr>
          <p:nvPr>
            <p:ph type="sldImg"/>
          </p:nvPr>
        </p:nvSpPr>
        <p:spPr>
          <a:ln/>
        </p:spPr>
      </p:sp>
      <p:sp>
        <p:nvSpPr>
          <p:cNvPr id="731140" name="Rectangle 3">
            <a:extLst>
              <a:ext uri="{FF2B5EF4-FFF2-40B4-BE49-F238E27FC236}">
                <a16:creationId xmlns:a16="http://schemas.microsoft.com/office/drawing/2014/main" id="{2C07F842-6D09-4D46-BD57-FEA0123101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7">
            <a:extLst>
              <a:ext uri="{FF2B5EF4-FFF2-40B4-BE49-F238E27FC236}">
                <a16:creationId xmlns:a16="http://schemas.microsoft.com/office/drawing/2014/main" id="{B23391EF-43A6-4D24-865B-8CD139CAD8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CB59EB5B-EC41-4505-A831-C0AF25BD1B86}" type="slidenum">
              <a:rPr lang="en-US" altLang="en-US" sz="1300" smtClean="0"/>
              <a:pPr/>
              <a:t>32</a:t>
            </a:fld>
            <a:endParaRPr lang="en-US" altLang="en-US" sz="1300"/>
          </a:p>
        </p:txBody>
      </p:sp>
      <p:sp>
        <p:nvSpPr>
          <p:cNvPr id="733187" name="Rectangle 2">
            <a:extLst>
              <a:ext uri="{FF2B5EF4-FFF2-40B4-BE49-F238E27FC236}">
                <a16:creationId xmlns:a16="http://schemas.microsoft.com/office/drawing/2014/main" id="{8FEF642E-67A4-48B4-9806-936D3115A4E2}"/>
              </a:ext>
            </a:extLst>
          </p:cNvPr>
          <p:cNvSpPr>
            <a:spLocks noGrp="1" noRot="1" noChangeAspect="1" noChangeArrowheads="1" noTextEdit="1"/>
          </p:cNvSpPr>
          <p:nvPr>
            <p:ph type="sldImg"/>
          </p:nvPr>
        </p:nvSpPr>
        <p:spPr>
          <a:ln/>
        </p:spPr>
      </p:sp>
      <p:sp>
        <p:nvSpPr>
          <p:cNvPr id="733188" name="Rectangle 3">
            <a:extLst>
              <a:ext uri="{FF2B5EF4-FFF2-40B4-BE49-F238E27FC236}">
                <a16:creationId xmlns:a16="http://schemas.microsoft.com/office/drawing/2014/main" id="{5E391E57-66EC-42FA-8269-EF5514489E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7">
            <a:extLst>
              <a:ext uri="{FF2B5EF4-FFF2-40B4-BE49-F238E27FC236}">
                <a16:creationId xmlns:a16="http://schemas.microsoft.com/office/drawing/2014/main" id="{495BD62F-E417-4744-BABD-F86E1DC6AE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7EEF7C2E-979E-476D-8C10-2BA18297F34E}" type="slidenum">
              <a:rPr lang="en-US" altLang="en-US" sz="1300" smtClean="0"/>
              <a:pPr/>
              <a:t>34</a:t>
            </a:fld>
            <a:endParaRPr lang="en-US" altLang="en-US" sz="1300"/>
          </a:p>
        </p:txBody>
      </p:sp>
      <p:sp>
        <p:nvSpPr>
          <p:cNvPr id="736259" name="Rectangle 2">
            <a:extLst>
              <a:ext uri="{FF2B5EF4-FFF2-40B4-BE49-F238E27FC236}">
                <a16:creationId xmlns:a16="http://schemas.microsoft.com/office/drawing/2014/main" id="{1B8A52B4-E77D-43F1-8AA6-6264816B3A1F}"/>
              </a:ext>
            </a:extLst>
          </p:cNvPr>
          <p:cNvSpPr>
            <a:spLocks noGrp="1" noRot="1" noChangeAspect="1" noChangeArrowheads="1" noTextEdit="1"/>
          </p:cNvSpPr>
          <p:nvPr>
            <p:ph type="sldImg"/>
          </p:nvPr>
        </p:nvSpPr>
        <p:spPr>
          <a:ln/>
        </p:spPr>
      </p:sp>
      <p:sp>
        <p:nvSpPr>
          <p:cNvPr id="736260" name="Rectangle 3">
            <a:extLst>
              <a:ext uri="{FF2B5EF4-FFF2-40B4-BE49-F238E27FC236}">
                <a16:creationId xmlns:a16="http://schemas.microsoft.com/office/drawing/2014/main" id="{B44FFEDB-5336-4201-B921-A8EA03DB7A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7">
            <a:extLst>
              <a:ext uri="{FF2B5EF4-FFF2-40B4-BE49-F238E27FC236}">
                <a16:creationId xmlns:a16="http://schemas.microsoft.com/office/drawing/2014/main" id="{8240029D-293B-4E5F-B7BC-49A648BEA1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E6BB4A00-95DE-4927-B5DB-36923A32C80B}" type="slidenum">
              <a:rPr lang="en-US" altLang="en-US" sz="1300" smtClean="0"/>
              <a:pPr/>
              <a:t>37</a:t>
            </a:fld>
            <a:endParaRPr lang="en-US" altLang="en-US" sz="1300"/>
          </a:p>
        </p:txBody>
      </p:sp>
      <p:sp>
        <p:nvSpPr>
          <p:cNvPr id="740355" name="Rectangle 2">
            <a:extLst>
              <a:ext uri="{FF2B5EF4-FFF2-40B4-BE49-F238E27FC236}">
                <a16:creationId xmlns:a16="http://schemas.microsoft.com/office/drawing/2014/main" id="{23570369-0808-4B1F-9015-A5028D5AD04A}"/>
              </a:ext>
            </a:extLst>
          </p:cNvPr>
          <p:cNvSpPr>
            <a:spLocks noGrp="1" noRot="1" noChangeAspect="1" noChangeArrowheads="1" noTextEdit="1"/>
          </p:cNvSpPr>
          <p:nvPr>
            <p:ph type="sldImg"/>
          </p:nvPr>
        </p:nvSpPr>
        <p:spPr>
          <a:ln/>
        </p:spPr>
      </p:sp>
      <p:sp>
        <p:nvSpPr>
          <p:cNvPr id="740356" name="Rectangle 3">
            <a:extLst>
              <a:ext uri="{FF2B5EF4-FFF2-40B4-BE49-F238E27FC236}">
                <a16:creationId xmlns:a16="http://schemas.microsoft.com/office/drawing/2014/main" id="{B4E2A27E-489D-4C61-A4EC-8AF5DD8DFE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a:extLst>
              <a:ext uri="{FF2B5EF4-FFF2-40B4-BE49-F238E27FC236}">
                <a16:creationId xmlns:a16="http://schemas.microsoft.com/office/drawing/2014/main" id="{ECE4310B-5701-45CB-84EE-FCB9FB90B764}"/>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E8BA7703-E0BE-46BE-92D1-8C422D7507F0}"/>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6" name="Slide Number Placeholder 5">
            <a:extLst>
              <a:ext uri="{FF2B5EF4-FFF2-40B4-BE49-F238E27FC236}">
                <a16:creationId xmlns:a16="http://schemas.microsoft.com/office/drawing/2014/main" id="{465926B4-2A55-40F4-B983-825BEC11D37D}"/>
              </a:ext>
            </a:extLst>
          </p:cNvPr>
          <p:cNvSpPr>
            <a:spLocks noGrp="1"/>
          </p:cNvSpPr>
          <p:nvPr>
            <p:ph type="sldNum" sz="quarter" idx="12"/>
          </p:nvPr>
        </p:nvSpPr>
        <p:spPr/>
        <p:txBody>
          <a:bodyPr/>
          <a:lstStyle>
            <a:lvl1pPr>
              <a:defRPr/>
            </a:lvl1pPr>
          </a:lstStyle>
          <a:p>
            <a:pPr>
              <a:defRPr/>
            </a:pPr>
            <a:r>
              <a:rPr lang="en-US" altLang="en-US"/>
              <a:t>1-</a:t>
            </a:r>
            <a:fld id="{E38C9C25-BB3D-4D0B-84D6-839B99368B33}" type="slidenum">
              <a:rPr lang="en-US" altLang="en-US" smtClean="0"/>
              <a:pPr>
                <a:defRPr/>
              </a:pPr>
              <a:t>‹#›</a:t>
            </a:fld>
            <a:endParaRPr lang="en-US" altLang="en-US"/>
          </a:p>
        </p:txBody>
      </p:sp>
    </p:spTree>
    <p:extLst>
      <p:ext uri="{BB962C8B-B14F-4D97-AF65-F5344CB8AC3E}">
        <p14:creationId xmlns:p14="http://schemas.microsoft.com/office/powerpoint/2010/main" val="44615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C8F0AF-715D-42FE-B2A8-92690DFB9E34}"/>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89C9EE5F-78CC-4B4E-97C3-BDDA95D155CF}"/>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6" name="Slide Number Placeholder 5">
            <a:extLst>
              <a:ext uri="{FF2B5EF4-FFF2-40B4-BE49-F238E27FC236}">
                <a16:creationId xmlns:a16="http://schemas.microsoft.com/office/drawing/2014/main" id="{8833BD9E-5E17-430C-B225-4AD191242EEA}"/>
              </a:ext>
            </a:extLst>
          </p:cNvPr>
          <p:cNvSpPr>
            <a:spLocks noGrp="1"/>
          </p:cNvSpPr>
          <p:nvPr>
            <p:ph type="sldNum" sz="quarter" idx="12"/>
          </p:nvPr>
        </p:nvSpPr>
        <p:spPr/>
        <p:txBody>
          <a:bodyPr/>
          <a:lstStyle>
            <a:lvl1pPr>
              <a:defRPr/>
            </a:lvl1pPr>
          </a:lstStyle>
          <a:p>
            <a:pPr>
              <a:defRPr/>
            </a:pPr>
            <a:r>
              <a:rPr lang="en-US" altLang="en-US"/>
              <a:t>1-</a:t>
            </a:r>
            <a:fld id="{2026F7E6-184C-4240-A14E-32F04CD1BD87}" type="slidenum">
              <a:rPr lang="en-US" altLang="en-US" smtClean="0"/>
              <a:pPr>
                <a:defRPr/>
              </a:pPr>
              <a:t>‹#›</a:t>
            </a:fld>
            <a:endParaRPr lang="en-US" altLang="en-US"/>
          </a:p>
        </p:txBody>
      </p:sp>
    </p:spTree>
    <p:extLst>
      <p:ext uri="{BB962C8B-B14F-4D97-AF65-F5344CB8AC3E}">
        <p14:creationId xmlns:p14="http://schemas.microsoft.com/office/powerpoint/2010/main" val="174475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AF0F1-EAAE-4DAA-99D2-330171176061}"/>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19B9239D-DB3F-4E9F-8F4D-98820B744DF7}"/>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6" name="Slide Number Placeholder 5">
            <a:extLst>
              <a:ext uri="{FF2B5EF4-FFF2-40B4-BE49-F238E27FC236}">
                <a16:creationId xmlns:a16="http://schemas.microsoft.com/office/drawing/2014/main" id="{90DA1D67-7231-4091-B749-E07A1684921F}"/>
              </a:ext>
            </a:extLst>
          </p:cNvPr>
          <p:cNvSpPr>
            <a:spLocks noGrp="1"/>
          </p:cNvSpPr>
          <p:nvPr>
            <p:ph type="sldNum" sz="quarter" idx="12"/>
          </p:nvPr>
        </p:nvSpPr>
        <p:spPr/>
        <p:txBody>
          <a:bodyPr/>
          <a:lstStyle>
            <a:lvl1pPr>
              <a:defRPr/>
            </a:lvl1pPr>
          </a:lstStyle>
          <a:p>
            <a:pPr>
              <a:defRPr/>
            </a:pPr>
            <a:r>
              <a:rPr lang="en-US" altLang="en-US"/>
              <a:t>1-</a:t>
            </a:r>
            <a:fld id="{1B59B7E3-2B50-4E75-BF8D-5DE4E3D21292}" type="slidenum">
              <a:rPr lang="en-US" altLang="en-US" smtClean="0"/>
              <a:pPr>
                <a:defRPr/>
              </a:pPr>
              <a:t>‹#›</a:t>
            </a:fld>
            <a:endParaRPr lang="en-US" altLang="en-US"/>
          </a:p>
        </p:txBody>
      </p:sp>
    </p:spTree>
    <p:extLst>
      <p:ext uri="{BB962C8B-B14F-4D97-AF65-F5344CB8AC3E}">
        <p14:creationId xmlns:p14="http://schemas.microsoft.com/office/powerpoint/2010/main" val="976949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533400" y="1600200"/>
            <a:ext cx="77724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33400" y="4000500"/>
            <a:ext cx="77724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4F0DBE-88FF-4592-97EF-74E9553EEA9D}"/>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B6884CFD-B59D-4C6E-B36A-7E1926B0E889}"/>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7" name="Slide Number Placeholder 6">
            <a:extLst>
              <a:ext uri="{FF2B5EF4-FFF2-40B4-BE49-F238E27FC236}">
                <a16:creationId xmlns:a16="http://schemas.microsoft.com/office/drawing/2014/main" id="{CB21855E-AAE6-4E06-936B-8324CC37D52D}"/>
              </a:ext>
            </a:extLst>
          </p:cNvPr>
          <p:cNvSpPr>
            <a:spLocks noGrp="1"/>
          </p:cNvSpPr>
          <p:nvPr>
            <p:ph type="sldNum" sz="quarter" idx="12"/>
          </p:nvPr>
        </p:nvSpPr>
        <p:spPr/>
        <p:txBody>
          <a:bodyPr/>
          <a:lstStyle>
            <a:lvl1pPr>
              <a:defRPr/>
            </a:lvl1pPr>
          </a:lstStyle>
          <a:p>
            <a:pPr>
              <a:defRPr/>
            </a:pPr>
            <a:r>
              <a:rPr lang="en-US" altLang="en-US"/>
              <a:t>1-</a:t>
            </a:r>
            <a:fld id="{4BE72711-5857-4B9E-B044-CB50F85903AA}" type="slidenum">
              <a:rPr lang="en-US" altLang="en-US" smtClean="0"/>
              <a:pPr>
                <a:defRPr/>
              </a:pPr>
              <a:t>‹#›</a:t>
            </a:fld>
            <a:endParaRPr lang="en-US" altLang="en-US"/>
          </a:p>
        </p:txBody>
      </p:sp>
    </p:spTree>
    <p:extLst>
      <p:ext uri="{BB962C8B-B14F-4D97-AF65-F5344CB8AC3E}">
        <p14:creationId xmlns:p14="http://schemas.microsoft.com/office/powerpoint/2010/main" val="1155219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Content Placeholder 2"/>
          <p:cNvSpPr>
            <a:spLocks noGrp="1"/>
          </p:cNvSpPr>
          <p:nvPr>
            <p:ph sz="half" idx="1"/>
          </p:nvPr>
        </p:nvSpPr>
        <p:spPr>
          <a:xfrm>
            <a:off x="533400" y="1600200"/>
            <a:ext cx="77724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3400" y="4000500"/>
            <a:ext cx="77724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E60418-0696-4AFC-9413-16A19ABB8B91}"/>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274DC5E5-7A23-417C-9B6C-18DBDAA08B97}"/>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7" name="Slide Number Placeholder 6">
            <a:extLst>
              <a:ext uri="{FF2B5EF4-FFF2-40B4-BE49-F238E27FC236}">
                <a16:creationId xmlns:a16="http://schemas.microsoft.com/office/drawing/2014/main" id="{4ED63660-CC42-490F-A349-9176F4D97A5C}"/>
              </a:ext>
            </a:extLst>
          </p:cNvPr>
          <p:cNvSpPr>
            <a:spLocks noGrp="1"/>
          </p:cNvSpPr>
          <p:nvPr>
            <p:ph type="sldNum" sz="quarter" idx="12"/>
          </p:nvPr>
        </p:nvSpPr>
        <p:spPr/>
        <p:txBody>
          <a:bodyPr/>
          <a:lstStyle>
            <a:lvl1pPr>
              <a:defRPr/>
            </a:lvl1pPr>
          </a:lstStyle>
          <a:p>
            <a:pPr>
              <a:defRPr/>
            </a:pPr>
            <a:r>
              <a:rPr lang="en-US" altLang="en-US"/>
              <a:t>1-</a:t>
            </a:r>
            <a:fld id="{1BAC9404-D3DD-47BC-9963-20644AC246C8}" type="slidenum">
              <a:rPr lang="en-US" altLang="en-US" smtClean="0"/>
              <a:pPr>
                <a:defRPr/>
              </a:pPr>
              <a:t>‹#›</a:t>
            </a:fld>
            <a:endParaRPr lang="en-US" altLang="en-US"/>
          </a:p>
        </p:txBody>
      </p:sp>
    </p:spTree>
    <p:extLst>
      <p:ext uri="{BB962C8B-B14F-4D97-AF65-F5344CB8AC3E}">
        <p14:creationId xmlns:p14="http://schemas.microsoft.com/office/powerpoint/2010/main" val="29275247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533400" y="1600200"/>
            <a:ext cx="7772400" cy="4648200"/>
          </a:xfrm>
        </p:spPr>
        <p:txBody>
          <a:bodyPr/>
          <a:lstStyle/>
          <a:p>
            <a:pPr lvl="0"/>
            <a:endParaRPr lang="en-US" noProof="0"/>
          </a:p>
        </p:txBody>
      </p:sp>
      <p:sp>
        <p:nvSpPr>
          <p:cNvPr id="4" name="Date Placeholder 3">
            <a:extLst>
              <a:ext uri="{FF2B5EF4-FFF2-40B4-BE49-F238E27FC236}">
                <a16:creationId xmlns:a16="http://schemas.microsoft.com/office/drawing/2014/main" id="{13ACE802-D1CF-4D30-A22E-59357ECC0F90}"/>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5FBFD692-5BBC-401F-970E-9239DA7A5CFE}"/>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6" name="Slide Number Placeholder 5">
            <a:extLst>
              <a:ext uri="{FF2B5EF4-FFF2-40B4-BE49-F238E27FC236}">
                <a16:creationId xmlns:a16="http://schemas.microsoft.com/office/drawing/2014/main" id="{5927314D-8AE4-4994-9917-DE1E413DDB93}"/>
              </a:ext>
            </a:extLst>
          </p:cNvPr>
          <p:cNvSpPr>
            <a:spLocks noGrp="1"/>
          </p:cNvSpPr>
          <p:nvPr>
            <p:ph type="sldNum" sz="quarter" idx="12"/>
          </p:nvPr>
        </p:nvSpPr>
        <p:spPr/>
        <p:txBody>
          <a:bodyPr/>
          <a:lstStyle>
            <a:lvl1pPr>
              <a:defRPr/>
            </a:lvl1pPr>
          </a:lstStyle>
          <a:p>
            <a:pPr>
              <a:defRPr/>
            </a:pPr>
            <a:r>
              <a:rPr lang="en-US" altLang="en-US"/>
              <a:t>1-</a:t>
            </a:r>
            <a:fld id="{A7D24CE3-3930-4410-9D8D-2D0825240395}" type="slidenum">
              <a:rPr lang="en-US" altLang="en-US" smtClean="0"/>
              <a:pPr>
                <a:defRPr/>
              </a:pPr>
              <a:t>‹#›</a:t>
            </a:fld>
            <a:endParaRPr lang="en-US" altLang="en-US"/>
          </a:p>
        </p:txBody>
      </p:sp>
    </p:spTree>
    <p:extLst>
      <p:ext uri="{BB962C8B-B14F-4D97-AF65-F5344CB8AC3E}">
        <p14:creationId xmlns:p14="http://schemas.microsoft.com/office/powerpoint/2010/main" val="3032544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68B209-28E6-468A-9A24-D9728ADFBB4B}"/>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BE8EEDFA-2FCC-4BB4-BB94-71D9CC3513F6}"/>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6" name="Slide Number Placeholder 5">
            <a:extLst>
              <a:ext uri="{FF2B5EF4-FFF2-40B4-BE49-F238E27FC236}">
                <a16:creationId xmlns:a16="http://schemas.microsoft.com/office/drawing/2014/main" id="{1847C47A-5327-4D52-9C3D-85191802B751}"/>
              </a:ext>
            </a:extLst>
          </p:cNvPr>
          <p:cNvSpPr>
            <a:spLocks noGrp="1"/>
          </p:cNvSpPr>
          <p:nvPr>
            <p:ph type="sldNum" sz="quarter" idx="12"/>
          </p:nvPr>
        </p:nvSpPr>
        <p:spPr/>
        <p:txBody>
          <a:bodyPr/>
          <a:lstStyle>
            <a:lvl1pPr>
              <a:defRPr/>
            </a:lvl1pPr>
          </a:lstStyle>
          <a:p>
            <a:pPr>
              <a:defRPr/>
            </a:pPr>
            <a:r>
              <a:rPr lang="en-US" altLang="en-US"/>
              <a:t>1-</a:t>
            </a:r>
            <a:fld id="{B3D3DA0A-359D-4577-B189-5439C68D0289}" type="slidenum">
              <a:rPr lang="en-US" altLang="en-US" smtClean="0"/>
              <a:pPr>
                <a:defRPr/>
              </a:pPr>
              <a:t>‹#›</a:t>
            </a:fld>
            <a:endParaRPr lang="en-US" altLang="en-US"/>
          </a:p>
        </p:txBody>
      </p:sp>
    </p:spTree>
    <p:extLst>
      <p:ext uri="{BB962C8B-B14F-4D97-AF65-F5344CB8AC3E}">
        <p14:creationId xmlns:p14="http://schemas.microsoft.com/office/powerpoint/2010/main" val="674982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a:extLst>
              <a:ext uri="{FF2B5EF4-FFF2-40B4-BE49-F238E27FC236}">
                <a16:creationId xmlns:a16="http://schemas.microsoft.com/office/drawing/2014/main" id="{E4352694-D2F8-478A-92EF-5D1EDA7C101E}"/>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F2E667A7-21A9-4688-AB81-554E93062DA8}"/>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6" name="Slide Number Placeholder 5">
            <a:extLst>
              <a:ext uri="{FF2B5EF4-FFF2-40B4-BE49-F238E27FC236}">
                <a16:creationId xmlns:a16="http://schemas.microsoft.com/office/drawing/2014/main" id="{E0EA6A13-1467-44F5-A27B-2D9FC31CAABC}"/>
              </a:ext>
            </a:extLst>
          </p:cNvPr>
          <p:cNvSpPr>
            <a:spLocks noGrp="1"/>
          </p:cNvSpPr>
          <p:nvPr>
            <p:ph type="sldNum" sz="quarter" idx="12"/>
          </p:nvPr>
        </p:nvSpPr>
        <p:spPr/>
        <p:txBody>
          <a:bodyPr/>
          <a:lstStyle>
            <a:lvl1pPr>
              <a:defRPr/>
            </a:lvl1pPr>
          </a:lstStyle>
          <a:p>
            <a:pPr>
              <a:defRPr/>
            </a:pPr>
            <a:r>
              <a:rPr lang="en-US" altLang="en-US"/>
              <a:t>1-</a:t>
            </a:r>
            <a:fld id="{03D7B336-5D8B-4760-9AA1-A3275F1BF4AA}" type="slidenum">
              <a:rPr lang="en-US" altLang="en-US" smtClean="0"/>
              <a:pPr>
                <a:defRPr/>
              </a:pPr>
              <a:t>‹#›</a:t>
            </a:fld>
            <a:endParaRPr lang="en-US" altLang="en-US"/>
          </a:p>
        </p:txBody>
      </p:sp>
    </p:spTree>
    <p:extLst>
      <p:ext uri="{BB962C8B-B14F-4D97-AF65-F5344CB8AC3E}">
        <p14:creationId xmlns:p14="http://schemas.microsoft.com/office/powerpoint/2010/main" val="2351814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459F84-1A80-49A6-8E6D-0E16A7802824}"/>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4096C29F-28D5-413F-B74E-02A64925AE89}"/>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7" name="Slide Number Placeholder 6">
            <a:extLst>
              <a:ext uri="{FF2B5EF4-FFF2-40B4-BE49-F238E27FC236}">
                <a16:creationId xmlns:a16="http://schemas.microsoft.com/office/drawing/2014/main" id="{1A80CD84-0AF7-4648-AD23-9FE0B24813F8}"/>
              </a:ext>
            </a:extLst>
          </p:cNvPr>
          <p:cNvSpPr>
            <a:spLocks noGrp="1"/>
          </p:cNvSpPr>
          <p:nvPr>
            <p:ph type="sldNum" sz="quarter" idx="12"/>
          </p:nvPr>
        </p:nvSpPr>
        <p:spPr/>
        <p:txBody>
          <a:bodyPr/>
          <a:lstStyle>
            <a:lvl1pPr>
              <a:defRPr/>
            </a:lvl1pPr>
          </a:lstStyle>
          <a:p>
            <a:pPr>
              <a:defRPr/>
            </a:pPr>
            <a:r>
              <a:rPr lang="en-US" altLang="en-US"/>
              <a:t>1-</a:t>
            </a:r>
            <a:fld id="{323E8A48-F967-4198-8261-7CD98CE74699}" type="slidenum">
              <a:rPr lang="en-US" altLang="en-US" smtClean="0"/>
              <a:pPr>
                <a:defRPr/>
              </a:pPr>
              <a:t>‹#›</a:t>
            </a:fld>
            <a:endParaRPr lang="en-US" altLang="en-US"/>
          </a:p>
        </p:txBody>
      </p:sp>
    </p:spTree>
    <p:extLst>
      <p:ext uri="{BB962C8B-B14F-4D97-AF65-F5344CB8AC3E}">
        <p14:creationId xmlns:p14="http://schemas.microsoft.com/office/powerpoint/2010/main" val="2299930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23D0F9-8BC0-4628-93E1-A0B9267A1854}"/>
              </a:ext>
            </a:extLst>
          </p:cNvPr>
          <p:cNvSpPr>
            <a:spLocks noGrp="1"/>
          </p:cNvSpPr>
          <p:nvPr>
            <p:ph type="dt" sz="half" idx="10"/>
          </p:nvPr>
        </p:nvSpPr>
        <p:spPr/>
        <p:txBody>
          <a:bodyPr/>
          <a:lstStyle>
            <a:lvl1pPr>
              <a:defRPr/>
            </a:lvl1pPr>
          </a:lstStyle>
          <a:p>
            <a:pPr>
              <a:defRPr/>
            </a:pPr>
            <a:endParaRPr lang="en-US"/>
          </a:p>
        </p:txBody>
      </p:sp>
      <p:sp>
        <p:nvSpPr>
          <p:cNvPr id="8" name="Footer Placeholder 7">
            <a:extLst>
              <a:ext uri="{FF2B5EF4-FFF2-40B4-BE49-F238E27FC236}">
                <a16:creationId xmlns:a16="http://schemas.microsoft.com/office/drawing/2014/main" id="{836CF986-411D-4EA7-8B4D-AECE794BE4CA}"/>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9" name="Slide Number Placeholder 8">
            <a:extLst>
              <a:ext uri="{FF2B5EF4-FFF2-40B4-BE49-F238E27FC236}">
                <a16:creationId xmlns:a16="http://schemas.microsoft.com/office/drawing/2014/main" id="{A5FCD783-4886-448B-A36C-52ED4BFCE6A0}"/>
              </a:ext>
            </a:extLst>
          </p:cNvPr>
          <p:cNvSpPr>
            <a:spLocks noGrp="1"/>
          </p:cNvSpPr>
          <p:nvPr>
            <p:ph type="sldNum" sz="quarter" idx="12"/>
          </p:nvPr>
        </p:nvSpPr>
        <p:spPr/>
        <p:txBody>
          <a:bodyPr/>
          <a:lstStyle>
            <a:lvl1pPr>
              <a:defRPr/>
            </a:lvl1pPr>
          </a:lstStyle>
          <a:p>
            <a:pPr>
              <a:defRPr/>
            </a:pPr>
            <a:r>
              <a:rPr lang="en-US" altLang="en-US"/>
              <a:t>1-</a:t>
            </a:r>
            <a:fld id="{9496F963-ED8E-42C5-9BB7-894437140851}" type="slidenum">
              <a:rPr lang="en-US" altLang="en-US" smtClean="0"/>
              <a:pPr>
                <a:defRPr/>
              </a:pPr>
              <a:t>‹#›</a:t>
            </a:fld>
            <a:endParaRPr lang="en-US" altLang="en-US"/>
          </a:p>
        </p:txBody>
      </p:sp>
    </p:spTree>
    <p:extLst>
      <p:ext uri="{BB962C8B-B14F-4D97-AF65-F5344CB8AC3E}">
        <p14:creationId xmlns:p14="http://schemas.microsoft.com/office/powerpoint/2010/main" val="827150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D88BF6-4B81-4D4F-871B-3F970FA80529}"/>
              </a:ext>
            </a:extLst>
          </p:cNvPr>
          <p:cNvSpPr>
            <a:spLocks noGrp="1"/>
          </p:cNvSpPr>
          <p:nvPr>
            <p:ph type="dt" sz="half" idx="10"/>
          </p:nvPr>
        </p:nvSpPr>
        <p:spPr/>
        <p:txBody>
          <a:bodyPr/>
          <a:lstStyle>
            <a:lvl1pPr>
              <a:defRPr/>
            </a:lvl1pPr>
          </a:lstStyle>
          <a:p>
            <a:pPr>
              <a:defRPr/>
            </a:pPr>
            <a:endParaRPr lang="en-US"/>
          </a:p>
        </p:txBody>
      </p:sp>
      <p:sp>
        <p:nvSpPr>
          <p:cNvPr id="4" name="Footer Placeholder 3">
            <a:extLst>
              <a:ext uri="{FF2B5EF4-FFF2-40B4-BE49-F238E27FC236}">
                <a16:creationId xmlns:a16="http://schemas.microsoft.com/office/drawing/2014/main" id="{24FD28D4-BCFB-4063-AA63-09E51DE9061E}"/>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5" name="Slide Number Placeholder 4">
            <a:extLst>
              <a:ext uri="{FF2B5EF4-FFF2-40B4-BE49-F238E27FC236}">
                <a16:creationId xmlns:a16="http://schemas.microsoft.com/office/drawing/2014/main" id="{17E93EED-1D3E-42CA-93A3-9BE09340BD19}"/>
              </a:ext>
            </a:extLst>
          </p:cNvPr>
          <p:cNvSpPr>
            <a:spLocks noGrp="1"/>
          </p:cNvSpPr>
          <p:nvPr>
            <p:ph type="sldNum" sz="quarter" idx="12"/>
          </p:nvPr>
        </p:nvSpPr>
        <p:spPr/>
        <p:txBody>
          <a:bodyPr/>
          <a:lstStyle>
            <a:lvl1pPr>
              <a:defRPr/>
            </a:lvl1pPr>
          </a:lstStyle>
          <a:p>
            <a:pPr>
              <a:defRPr/>
            </a:pPr>
            <a:r>
              <a:rPr lang="en-US" altLang="en-US"/>
              <a:t>1-</a:t>
            </a:r>
            <a:fld id="{5A4BBA64-65DF-4AF9-AE5E-12BA77E95421}" type="slidenum">
              <a:rPr lang="en-US" altLang="en-US" smtClean="0"/>
              <a:pPr>
                <a:defRPr/>
              </a:pPr>
              <a:t>‹#›</a:t>
            </a:fld>
            <a:endParaRPr lang="en-US" altLang="en-US"/>
          </a:p>
        </p:txBody>
      </p:sp>
    </p:spTree>
    <p:extLst>
      <p:ext uri="{BB962C8B-B14F-4D97-AF65-F5344CB8AC3E}">
        <p14:creationId xmlns:p14="http://schemas.microsoft.com/office/powerpoint/2010/main" val="3641503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B2D980-CB68-46E1-A71F-AF64945F85D1}"/>
              </a:ext>
            </a:extLst>
          </p:cNvPr>
          <p:cNvSpPr>
            <a:spLocks noGrp="1"/>
          </p:cNvSpPr>
          <p:nvPr>
            <p:ph type="dt" sz="half" idx="10"/>
          </p:nvPr>
        </p:nvSpPr>
        <p:spPr/>
        <p:txBody>
          <a:bodyPr/>
          <a:lstStyle>
            <a:lvl1pPr>
              <a:defRPr/>
            </a:lvl1pPr>
          </a:lstStyle>
          <a:p>
            <a:pPr>
              <a:defRPr/>
            </a:pPr>
            <a:endParaRPr lang="en-US"/>
          </a:p>
        </p:txBody>
      </p:sp>
      <p:sp>
        <p:nvSpPr>
          <p:cNvPr id="3" name="Footer Placeholder 2">
            <a:extLst>
              <a:ext uri="{FF2B5EF4-FFF2-40B4-BE49-F238E27FC236}">
                <a16:creationId xmlns:a16="http://schemas.microsoft.com/office/drawing/2014/main" id="{F61B66C5-7F0C-4A37-9D83-2944E775646E}"/>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4" name="Slide Number Placeholder 3">
            <a:extLst>
              <a:ext uri="{FF2B5EF4-FFF2-40B4-BE49-F238E27FC236}">
                <a16:creationId xmlns:a16="http://schemas.microsoft.com/office/drawing/2014/main" id="{B67F3743-D62E-43AC-B4A6-0369B33BCF78}"/>
              </a:ext>
            </a:extLst>
          </p:cNvPr>
          <p:cNvSpPr>
            <a:spLocks noGrp="1"/>
          </p:cNvSpPr>
          <p:nvPr>
            <p:ph type="sldNum" sz="quarter" idx="12"/>
          </p:nvPr>
        </p:nvSpPr>
        <p:spPr/>
        <p:txBody>
          <a:bodyPr/>
          <a:lstStyle>
            <a:lvl1pPr>
              <a:defRPr/>
            </a:lvl1pPr>
          </a:lstStyle>
          <a:p>
            <a:pPr>
              <a:defRPr/>
            </a:pPr>
            <a:r>
              <a:rPr lang="en-US" altLang="en-US"/>
              <a:t>1-</a:t>
            </a:r>
            <a:fld id="{C4DDAAA1-2594-4343-BACE-27FA01988B74}" type="slidenum">
              <a:rPr lang="en-US" altLang="en-US" smtClean="0"/>
              <a:pPr>
                <a:defRPr/>
              </a:pPr>
              <a:t>‹#›</a:t>
            </a:fld>
            <a:endParaRPr lang="en-US" altLang="en-US"/>
          </a:p>
        </p:txBody>
      </p:sp>
    </p:spTree>
    <p:extLst>
      <p:ext uri="{BB962C8B-B14F-4D97-AF65-F5344CB8AC3E}">
        <p14:creationId xmlns:p14="http://schemas.microsoft.com/office/powerpoint/2010/main" val="1112925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DEE92862-0451-4E6C-A846-37B4246D985E}"/>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8230DE80-A894-47A8-BF37-36968095AC63}"/>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7" name="Slide Number Placeholder 6">
            <a:extLst>
              <a:ext uri="{FF2B5EF4-FFF2-40B4-BE49-F238E27FC236}">
                <a16:creationId xmlns:a16="http://schemas.microsoft.com/office/drawing/2014/main" id="{F136B5B6-709D-4AEF-8431-2F449BA3B520}"/>
              </a:ext>
            </a:extLst>
          </p:cNvPr>
          <p:cNvSpPr>
            <a:spLocks noGrp="1"/>
          </p:cNvSpPr>
          <p:nvPr>
            <p:ph type="sldNum" sz="quarter" idx="12"/>
          </p:nvPr>
        </p:nvSpPr>
        <p:spPr/>
        <p:txBody>
          <a:bodyPr/>
          <a:lstStyle>
            <a:lvl1pPr>
              <a:defRPr/>
            </a:lvl1pPr>
          </a:lstStyle>
          <a:p>
            <a:pPr>
              <a:defRPr/>
            </a:pPr>
            <a:r>
              <a:rPr lang="en-US" altLang="en-US"/>
              <a:t>1-</a:t>
            </a:r>
            <a:fld id="{DC7C1745-2B34-45ED-8BE7-D2641442155F}" type="slidenum">
              <a:rPr lang="en-US" altLang="en-US" smtClean="0"/>
              <a:pPr>
                <a:defRPr/>
              </a:pPr>
              <a:t>‹#›</a:t>
            </a:fld>
            <a:endParaRPr lang="en-US" altLang="en-US"/>
          </a:p>
        </p:txBody>
      </p:sp>
    </p:spTree>
    <p:extLst>
      <p:ext uri="{BB962C8B-B14F-4D97-AF65-F5344CB8AC3E}">
        <p14:creationId xmlns:p14="http://schemas.microsoft.com/office/powerpoint/2010/main" val="411727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CA5E069E-47A8-41A5-BCF6-3A8EB060A1B1}"/>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91DE39C9-D68F-45CB-9372-F7635C53E62C}"/>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7" name="Slide Number Placeholder 6">
            <a:extLst>
              <a:ext uri="{FF2B5EF4-FFF2-40B4-BE49-F238E27FC236}">
                <a16:creationId xmlns:a16="http://schemas.microsoft.com/office/drawing/2014/main" id="{A96484D2-AD4B-4777-9CE9-28976F30D4D1}"/>
              </a:ext>
            </a:extLst>
          </p:cNvPr>
          <p:cNvSpPr>
            <a:spLocks noGrp="1"/>
          </p:cNvSpPr>
          <p:nvPr>
            <p:ph type="sldNum" sz="quarter" idx="12"/>
          </p:nvPr>
        </p:nvSpPr>
        <p:spPr/>
        <p:txBody>
          <a:bodyPr/>
          <a:lstStyle>
            <a:lvl1pPr>
              <a:defRPr/>
            </a:lvl1pPr>
          </a:lstStyle>
          <a:p>
            <a:pPr>
              <a:defRPr/>
            </a:pPr>
            <a:r>
              <a:rPr lang="en-US" altLang="en-US"/>
              <a:t>1-</a:t>
            </a:r>
            <a:fld id="{8C3CD8C4-609E-4B21-A81D-BEB304D38947}" type="slidenum">
              <a:rPr lang="en-US" altLang="en-US" smtClean="0"/>
              <a:pPr>
                <a:defRPr/>
              </a:pPr>
              <a:t>‹#›</a:t>
            </a:fld>
            <a:endParaRPr lang="en-US" altLang="en-US"/>
          </a:p>
        </p:txBody>
      </p:sp>
    </p:spTree>
    <p:extLst>
      <p:ext uri="{BB962C8B-B14F-4D97-AF65-F5344CB8AC3E}">
        <p14:creationId xmlns:p14="http://schemas.microsoft.com/office/powerpoint/2010/main" val="1478135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7E9C00B-036A-43B2-BFD2-EA52A3A8B2A8}"/>
              </a:ext>
            </a:extLst>
          </p:cNvPr>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AC5BF037-D569-4F1E-9364-9F0543424EB4}"/>
              </a:ext>
            </a:extLst>
          </p:cNvPr>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A49D9FD0-70E8-4D15-B58B-7F925DC3DB05}"/>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a:extLst>
              <a:ext uri="{FF2B5EF4-FFF2-40B4-BE49-F238E27FC236}">
                <a16:creationId xmlns:a16="http://schemas.microsoft.com/office/drawing/2014/main" id="{74263B4D-4A49-4022-8284-84E4098DF214}"/>
              </a:ext>
            </a:extLst>
          </p:cNvPr>
          <p:cNvSpPr>
            <a:spLocks noGrp="1" noChangeArrowheads="1"/>
          </p:cNvSpPr>
          <p:nvPr>
            <p:ph type="ftr" sz="quarter" idx="3"/>
          </p:nvPr>
        </p:nvSpPr>
        <p:spPr bwMode="auto">
          <a:xfrm>
            <a:off x="5410200" y="64008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r>
              <a:rPr lang="en-US"/>
              <a:t> Introduction</a:t>
            </a:r>
          </a:p>
        </p:txBody>
      </p:sp>
      <p:sp>
        <p:nvSpPr>
          <p:cNvPr id="1030" name="Rectangle 6">
            <a:extLst>
              <a:ext uri="{FF2B5EF4-FFF2-40B4-BE49-F238E27FC236}">
                <a16:creationId xmlns:a16="http://schemas.microsoft.com/office/drawing/2014/main" id="{771E36C9-E546-421F-B04F-D661C4690CB2}"/>
              </a:ext>
            </a:extLst>
          </p:cNvPr>
          <p:cNvSpPr>
            <a:spLocks noGrp="1" noChangeArrowheads="1"/>
          </p:cNvSpPr>
          <p:nvPr>
            <p:ph type="sldNum" sz="quarter" idx="4"/>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r>
              <a:rPr lang="en-US" altLang="en-US"/>
              <a:t>1-</a:t>
            </a:r>
            <a:fld id="{8485E182-CF0F-4B04-B0B0-DF5929B5B626}" type="slidenum">
              <a:rPr lang="en-US" altLang="en-US" smtClean="0"/>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543" r:id="rId1"/>
    <p:sldLayoutId id="2147484544" r:id="rId2"/>
    <p:sldLayoutId id="2147484545" r:id="rId3"/>
    <p:sldLayoutId id="2147484546" r:id="rId4"/>
    <p:sldLayoutId id="2147484547" r:id="rId5"/>
    <p:sldLayoutId id="2147484548" r:id="rId6"/>
    <p:sldLayoutId id="2147484549" r:id="rId7"/>
    <p:sldLayoutId id="2147484550" r:id="rId8"/>
    <p:sldLayoutId id="2147484551" r:id="rId9"/>
    <p:sldLayoutId id="2147484552" r:id="rId10"/>
    <p:sldLayoutId id="2147484553" r:id="rId11"/>
    <p:sldLayoutId id="2147484554" r:id="rId12"/>
    <p:sldLayoutId id="2147484555" r:id="rId13"/>
    <p:sldLayoutId id="2147484556" r:id="rId14"/>
  </p:sldLayoutIdLst>
  <p:hf hdr="0" dt="0"/>
  <p:txStyles>
    <p:title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Wingdings" panose="05000000000000000000" pitchFamily="2" charset="2"/>
        <a:buChar char="q"/>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17.em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8.wmf"/><Relationship Id="rId5" Type="http://schemas.openxmlformats.org/officeDocument/2006/relationships/oleObject" Target="../embeddings/oleObject32.bin"/><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8.wmf"/><Relationship Id="rId4" Type="http://schemas.openxmlformats.org/officeDocument/2006/relationships/oleObject" Target="../embeddings/oleObject33.bin"/></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8.wmf"/><Relationship Id="rId4" Type="http://schemas.openxmlformats.org/officeDocument/2006/relationships/oleObject" Target="../embeddings/oleObject34.bin"/></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png"/><Relationship Id="rId5" Type="http://schemas.openxmlformats.org/officeDocument/2006/relationships/image" Target="../media/image18.wmf"/><Relationship Id="rId4" Type="http://schemas.openxmlformats.org/officeDocument/2006/relationships/oleObject" Target="../embeddings/oleObject35.bin"/></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8.wmf"/><Relationship Id="rId5" Type="http://schemas.openxmlformats.org/officeDocument/2006/relationships/oleObject" Target="../embeddings/oleObject36.bin"/><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oleObject" Target="../embeddings/oleObject8.bin"/><Relationship Id="rId18" Type="http://schemas.openxmlformats.org/officeDocument/2006/relationships/image" Target="../media/image5.wmf"/><Relationship Id="rId3" Type="http://schemas.openxmlformats.org/officeDocument/2006/relationships/notesSlide" Target="../notesSlides/notesSlide2.xml"/><Relationship Id="rId21" Type="http://schemas.openxmlformats.org/officeDocument/2006/relationships/oleObject" Target="../embeddings/oleObject13.bin"/><Relationship Id="rId7" Type="http://schemas.openxmlformats.org/officeDocument/2006/relationships/image" Target="../media/image3.wmf"/><Relationship Id="rId12" Type="http://schemas.openxmlformats.org/officeDocument/2006/relationships/oleObject" Target="../embeddings/oleObject7.bin"/><Relationship Id="rId17" Type="http://schemas.openxmlformats.org/officeDocument/2006/relationships/oleObject" Target="../embeddings/oleObject11.bin"/><Relationship Id="rId2" Type="http://schemas.openxmlformats.org/officeDocument/2006/relationships/slideLayout" Target="../slideLayouts/slideLayout4.xml"/><Relationship Id="rId16" Type="http://schemas.openxmlformats.org/officeDocument/2006/relationships/oleObject" Target="../embeddings/oleObject10.bin"/><Relationship Id="rId20" Type="http://schemas.openxmlformats.org/officeDocument/2006/relationships/image" Target="../media/image6.wmf"/><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6.bin"/><Relationship Id="rId5" Type="http://schemas.openxmlformats.org/officeDocument/2006/relationships/image" Target="../media/image2.wmf"/><Relationship Id="rId15" Type="http://schemas.openxmlformats.org/officeDocument/2006/relationships/image" Target="../media/image4.wmf"/><Relationship Id="rId23" Type="http://schemas.openxmlformats.org/officeDocument/2006/relationships/oleObject" Target="../embeddings/oleObject15.bin"/><Relationship Id="rId10" Type="http://schemas.openxmlformats.org/officeDocument/2006/relationships/oleObject" Target="../embeddings/oleObject5.bin"/><Relationship Id="rId19" Type="http://schemas.openxmlformats.org/officeDocument/2006/relationships/oleObject" Target="../embeddings/oleObject12.bin"/><Relationship Id="rId4" Type="http://schemas.openxmlformats.org/officeDocument/2006/relationships/oleObject" Target="../embeddings/oleObject1.bin"/><Relationship Id="rId9" Type="http://schemas.openxmlformats.org/officeDocument/2006/relationships/oleObject" Target="../embeddings/oleObject4.bin"/><Relationship Id="rId14" Type="http://schemas.openxmlformats.org/officeDocument/2006/relationships/oleObject" Target="../embeddings/oleObject9.bin"/><Relationship Id="rId22" Type="http://schemas.openxmlformats.org/officeDocument/2006/relationships/oleObject" Target="../embeddings/oleObject14.bin"/></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8.wmf"/><Relationship Id="rId5" Type="http://schemas.openxmlformats.org/officeDocument/2006/relationships/oleObject" Target="../embeddings/oleObject37.bin"/><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8.wmf"/><Relationship Id="rId5" Type="http://schemas.openxmlformats.org/officeDocument/2006/relationships/oleObject" Target="../embeddings/oleObject38.bin"/><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40.bin"/><Relationship Id="rId5" Type="http://schemas.openxmlformats.org/officeDocument/2006/relationships/image" Target="../media/image25.png"/><Relationship Id="rId4" Type="http://schemas.openxmlformats.org/officeDocument/2006/relationships/oleObject" Target="../embeddings/oleObject39.bin"/></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16.xml"/><Relationship Id="rId7"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42.bin"/><Relationship Id="rId5" Type="http://schemas.openxmlformats.org/officeDocument/2006/relationships/image" Target="../media/image25.png"/><Relationship Id="rId4" Type="http://schemas.openxmlformats.org/officeDocument/2006/relationships/oleObject" Target="../embeddings/oleObject41.bin"/><Relationship Id="rId9" Type="http://schemas.openxmlformats.org/officeDocument/2006/relationships/oleObject" Target="../embeddings/oleObject44.bin"/></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18.wmf"/><Relationship Id="rId5" Type="http://schemas.openxmlformats.org/officeDocument/2006/relationships/oleObject" Target="../embeddings/oleObject45.bin"/><Relationship Id="rId4" Type="http://schemas.openxmlformats.org/officeDocument/2006/relationships/image" Target="../media/image33.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3.png"/><Relationship Id="rId5" Type="http://schemas.openxmlformats.org/officeDocument/2006/relationships/image" Target="../media/image18.wmf"/><Relationship Id="rId4" Type="http://schemas.openxmlformats.org/officeDocument/2006/relationships/oleObject" Target="../embeddings/oleObject46.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3.png"/><Relationship Id="rId5" Type="http://schemas.openxmlformats.org/officeDocument/2006/relationships/image" Target="../media/image18.wmf"/><Relationship Id="rId4" Type="http://schemas.openxmlformats.org/officeDocument/2006/relationships/oleObject" Target="../embeddings/oleObject47.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3.png"/><Relationship Id="rId5" Type="http://schemas.openxmlformats.org/officeDocument/2006/relationships/image" Target="../media/image18.wmf"/><Relationship Id="rId4" Type="http://schemas.openxmlformats.org/officeDocument/2006/relationships/oleObject" Target="../embeddings/oleObject48.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4.xml"/><Relationship Id="rId1" Type="http://schemas.openxmlformats.org/officeDocument/2006/relationships/vmlDrawing" Target="../drawings/vmlDrawing17.vml"/><Relationship Id="rId5" Type="http://schemas.openxmlformats.org/officeDocument/2006/relationships/oleObject" Target="../embeddings/oleObject50.bin"/><Relationship Id="rId4" Type="http://schemas.openxmlformats.org/officeDocument/2006/relationships/image" Target="../media/image2.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4.xml"/><Relationship Id="rId1" Type="http://schemas.openxmlformats.org/officeDocument/2006/relationships/vmlDrawing" Target="../drawings/vmlDrawing18.vml"/><Relationship Id="rId5" Type="http://schemas.openxmlformats.org/officeDocument/2006/relationships/oleObject" Target="../embeddings/oleObject52.bin"/><Relationship Id="rId4" Type="http://schemas.openxmlformats.org/officeDocument/2006/relationships/image" Target="../media/image2.wmf"/></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36.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54.bin"/><Relationship Id="rId5" Type="http://schemas.openxmlformats.org/officeDocument/2006/relationships/image" Target="../media/image37.png"/><Relationship Id="rId4" Type="http://schemas.openxmlformats.org/officeDocument/2006/relationships/oleObject" Target="../embeddings/oleObject53.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oleObject" Target="../embeddings/oleObject24.bin"/><Relationship Id="rId18" Type="http://schemas.openxmlformats.org/officeDocument/2006/relationships/oleObject" Target="../embeddings/oleObject27.bin"/><Relationship Id="rId3" Type="http://schemas.openxmlformats.org/officeDocument/2006/relationships/oleObject" Target="../embeddings/oleObject16.bin"/><Relationship Id="rId21" Type="http://schemas.openxmlformats.org/officeDocument/2006/relationships/oleObject" Target="../embeddings/oleObject29.bin"/><Relationship Id="rId7" Type="http://schemas.openxmlformats.org/officeDocument/2006/relationships/oleObject" Target="../embeddings/oleObject18.bin"/><Relationship Id="rId12" Type="http://schemas.openxmlformats.org/officeDocument/2006/relationships/oleObject" Target="../embeddings/oleObject23.bin"/><Relationship Id="rId17" Type="http://schemas.openxmlformats.org/officeDocument/2006/relationships/image" Target="../media/image5.wmf"/><Relationship Id="rId2" Type="http://schemas.openxmlformats.org/officeDocument/2006/relationships/slideLayout" Target="../slideLayouts/slideLayout4.xml"/><Relationship Id="rId16" Type="http://schemas.openxmlformats.org/officeDocument/2006/relationships/oleObject" Target="../embeddings/oleObject26.bin"/><Relationship Id="rId20" Type="http://schemas.openxmlformats.org/officeDocument/2006/relationships/oleObject" Target="../embeddings/oleObject28.bin"/><Relationship Id="rId1" Type="http://schemas.openxmlformats.org/officeDocument/2006/relationships/vmlDrawing" Target="../drawings/vmlDrawing2.vml"/><Relationship Id="rId6" Type="http://schemas.openxmlformats.org/officeDocument/2006/relationships/image" Target="../media/image3.wmf"/><Relationship Id="rId11" Type="http://schemas.openxmlformats.org/officeDocument/2006/relationships/oleObject" Target="../embeddings/oleObject22.bin"/><Relationship Id="rId5" Type="http://schemas.openxmlformats.org/officeDocument/2006/relationships/oleObject" Target="../embeddings/oleObject17.bin"/><Relationship Id="rId15" Type="http://schemas.openxmlformats.org/officeDocument/2006/relationships/oleObject" Target="../embeddings/oleObject25.bin"/><Relationship Id="rId10" Type="http://schemas.openxmlformats.org/officeDocument/2006/relationships/oleObject" Target="../embeddings/oleObject21.bin"/><Relationship Id="rId19" Type="http://schemas.openxmlformats.org/officeDocument/2006/relationships/image" Target="../media/image6.wmf"/><Relationship Id="rId4" Type="http://schemas.openxmlformats.org/officeDocument/2006/relationships/image" Target="../media/image2.wmf"/><Relationship Id="rId9" Type="http://schemas.openxmlformats.org/officeDocument/2006/relationships/oleObject" Target="../embeddings/oleObject20.bin"/><Relationship Id="rId14" Type="http://schemas.openxmlformats.org/officeDocument/2006/relationships/image" Target="../media/image4.wmf"/><Relationship Id="rId22" Type="http://schemas.openxmlformats.org/officeDocument/2006/relationships/oleObject" Target="../embeddings/oleObject30.bin"/></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56.bin"/><Relationship Id="rId5" Type="http://schemas.openxmlformats.org/officeDocument/2006/relationships/image" Target="../media/image37.png"/><Relationship Id="rId4" Type="http://schemas.openxmlformats.org/officeDocument/2006/relationships/oleObject" Target="../embeddings/oleObject55.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58.bin"/><Relationship Id="rId5" Type="http://schemas.openxmlformats.org/officeDocument/2006/relationships/image" Target="../media/image37.png"/><Relationship Id="rId4" Type="http://schemas.openxmlformats.org/officeDocument/2006/relationships/oleObject" Target="../embeddings/oleObject57.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60.bin"/><Relationship Id="rId5" Type="http://schemas.openxmlformats.org/officeDocument/2006/relationships/image" Target="../media/image37.png"/><Relationship Id="rId4" Type="http://schemas.openxmlformats.org/officeDocument/2006/relationships/oleObject" Target="../embeddings/oleObject59.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62.bin"/><Relationship Id="rId5" Type="http://schemas.openxmlformats.org/officeDocument/2006/relationships/image" Target="../media/image18.wmf"/><Relationship Id="rId4" Type="http://schemas.openxmlformats.org/officeDocument/2006/relationships/oleObject" Target="../embeddings/oleObject61.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64.bin"/><Relationship Id="rId5" Type="http://schemas.openxmlformats.org/officeDocument/2006/relationships/image" Target="../media/image18.wmf"/><Relationship Id="rId4" Type="http://schemas.openxmlformats.org/officeDocument/2006/relationships/oleObject" Target="../embeddings/oleObject63.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18.wmf"/><Relationship Id="rId5" Type="http://schemas.openxmlformats.org/officeDocument/2006/relationships/oleObject" Target="../embeddings/oleObject65.bin"/><Relationship Id="rId4" Type="http://schemas.openxmlformats.org/officeDocument/2006/relationships/image" Target="../media/image39.png"/></Relationships>
</file>

<file path=ppt/slides/_rels/slide6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4.xml"/><Relationship Id="rId1" Type="http://schemas.openxmlformats.org/officeDocument/2006/relationships/vmlDrawing" Target="../drawings/vmlDrawing26.vml"/><Relationship Id="rId4" Type="http://schemas.openxmlformats.org/officeDocument/2006/relationships/image" Target="../media/image42.e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4.xml"/><Relationship Id="rId1" Type="http://schemas.openxmlformats.org/officeDocument/2006/relationships/vmlDrawing" Target="../drawings/vmlDrawing27.vml"/><Relationship Id="rId5" Type="http://schemas.openxmlformats.org/officeDocument/2006/relationships/oleObject" Target="../embeddings/oleObject68.bin"/><Relationship Id="rId4" Type="http://schemas.openxmlformats.org/officeDocument/2006/relationships/image" Target="../media/image2.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a:extLst>
              <a:ext uri="{FF2B5EF4-FFF2-40B4-BE49-F238E27FC236}">
                <a16:creationId xmlns:a16="http://schemas.microsoft.com/office/drawing/2014/main" id="{E29E25EE-4CD0-4CE4-B1DB-D0E8C9D1A64E}"/>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694275" name="Slide Number Placeholder 6">
            <a:extLst>
              <a:ext uri="{FF2B5EF4-FFF2-40B4-BE49-F238E27FC236}">
                <a16:creationId xmlns:a16="http://schemas.microsoft.com/office/drawing/2014/main" id="{F481F386-F2AD-4B1E-BA6C-7F4F6146712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D29A01A3-955E-449B-B7AF-A81AFB9BB793}" type="slidenum">
              <a:rPr lang="en-US" altLang="en-US" sz="1400" smtClean="0">
                <a:latin typeface="Times New Roman" panose="02020603050405020304" pitchFamily="18" charset="0"/>
              </a:rPr>
              <a:pPr>
                <a:spcBef>
                  <a:spcPct val="0"/>
                </a:spcBef>
                <a:buClrTx/>
                <a:buSzTx/>
                <a:buFontTx/>
                <a:buNone/>
              </a:pPr>
              <a:t>1</a:t>
            </a:fld>
            <a:endParaRPr lang="en-US" altLang="en-US" sz="1400">
              <a:latin typeface="Times New Roman" panose="02020603050405020304" pitchFamily="18" charset="0"/>
            </a:endParaRPr>
          </a:p>
        </p:txBody>
      </p:sp>
      <p:sp>
        <p:nvSpPr>
          <p:cNvPr id="694276" name="Rectangle 2">
            <a:extLst>
              <a:ext uri="{FF2B5EF4-FFF2-40B4-BE49-F238E27FC236}">
                <a16:creationId xmlns:a16="http://schemas.microsoft.com/office/drawing/2014/main" id="{890DDD7A-E4A5-42CF-A021-E2EEA7B90C45}"/>
              </a:ext>
            </a:extLst>
          </p:cNvPr>
          <p:cNvSpPr>
            <a:spLocks noGrp="1" noChangeArrowheads="1"/>
          </p:cNvSpPr>
          <p:nvPr>
            <p:ph type="title"/>
          </p:nvPr>
        </p:nvSpPr>
        <p:spPr/>
        <p:txBody>
          <a:bodyPr/>
          <a:lstStyle/>
          <a:p>
            <a:r>
              <a:rPr lang="en-US" altLang="en-US"/>
              <a:t>Chương 7: Tầng Vận chuyển</a:t>
            </a:r>
          </a:p>
        </p:txBody>
      </p:sp>
      <p:sp>
        <p:nvSpPr>
          <p:cNvPr id="694277" name="Rectangle 3">
            <a:extLst>
              <a:ext uri="{FF2B5EF4-FFF2-40B4-BE49-F238E27FC236}">
                <a16:creationId xmlns:a16="http://schemas.microsoft.com/office/drawing/2014/main" id="{16B18741-65FF-47F2-AB52-0DC5B707D607}"/>
              </a:ext>
            </a:extLst>
          </p:cNvPr>
          <p:cNvSpPr>
            <a:spLocks noGrp="1" noChangeArrowheads="1"/>
          </p:cNvSpPr>
          <p:nvPr>
            <p:ph type="body" sz="half" idx="1"/>
          </p:nvPr>
        </p:nvSpPr>
        <p:spPr>
          <a:xfrm>
            <a:off x="177800" y="1371600"/>
            <a:ext cx="4279900" cy="4648200"/>
          </a:xfrm>
        </p:spPr>
        <p:txBody>
          <a:bodyPr/>
          <a:lstStyle/>
          <a:p>
            <a:pPr>
              <a:buFont typeface="ZapfDingbats" pitchFamily="82" charset="2"/>
              <a:buNone/>
            </a:pPr>
            <a:r>
              <a:rPr lang="en-US" altLang="en-US" sz="2400" u="sng">
                <a:solidFill>
                  <a:srgbClr val="FF0000"/>
                </a:solidFill>
              </a:rPr>
              <a:t>Mục tiêu:</a:t>
            </a:r>
            <a:r>
              <a:rPr lang="en-US" altLang="en-US" sz="2400"/>
              <a:t> </a:t>
            </a:r>
          </a:p>
          <a:p>
            <a:r>
              <a:rPr lang="en-US" altLang="en-US" sz="2400"/>
              <a:t>Hiểu rõ các nguyên lý đằng sau các dịch vụ của tầng vận chuyển:</a:t>
            </a:r>
          </a:p>
          <a:p>
            <a:pPr lvl="1"/>
            <a:r>
              <a:rPr lang="en-US" altLang="en-US" sz="2000"/>
              <a:t>multiplexing/demultiplexing</a:t>
            </a:r>
          </a:p>
          <a:p>
            <a:pPr lvl="1"/>
            <a:r>
              <a:rPr lang="en-US" altLang="en-US" sz="2000"/>
              <a:t>vận chuyển dữ liệu tin cậy</a:t>
            </a:r>
          </a:p>
          <a:p>
            <a:pPr lvl="1"/>
            <a:r>
              <a:rPr lang="en-US" altLang="en-US" sz="2000"/>
              <a:t>kiểm soát luồng</a:t>
            </a:r>
          </a:p>
          <a:p>
            <a:pPr lvl="1"/>
            <a:r>
              <a:rPr lang="en-US" altLang="en-US" sz="2000"/>
              <a:t>kiểm soát tắc nghẽn</a:t>
            </a:r>
            <a:endParaRPr lang="en-US" altLang="en-US"/>
          </a:p>
        </p:txBody>
      </p:sp>
      <p:sp>
        <p:nvSpPr>
          <p:cNvPr id="694278" name="Rectangle 4">
            <a:extLst>
              <a:ext uri="{FF2B5EF4-FFF2-40B4-BE49-F238E27FC236}">
                <a16:creationId xmlns:a16="http://schemas.microsoft.com/office/drawing/2014/main" id="{B38C3014-4FA7-4224-BBD9-050107328893}"/>
              </a:ext>
            </a:extLst>
          </p:cNvPr>
          <p:cNvSpPr>
            <a:spLocks noGrp="1" noChangeArrowheads="1"/>
          </p:cNvSpPr>
          <p:nvPr>
            <p:ph type="body" sz="half" idx="2"/>
          </p:nvPr>
        </p:nvSpPr>
        <p:spPr>
          <a:xfrm>
            <a:off x="4665663" y="1282700"/>
            <a:ext cx="4478337" cy="4648200"/>
          </a:xfrm>
        </p:spPr>
        <p:txBody>
          <a:bodyPr/>
          <a:lstStyle/>
          <a:p>
            <a:endParaRPr lang="en-US" altLang="en-US" sz="2400"/>
          </a:p>
          <a:p>
            <a:r>
              <a:rPr lang="en-US" altLang="en-US" sz="2400"/>
              <a:t>Học về các giao thức tầng vận chuyển trên Internet:</a:t>
            </a:r>
          </a:p>
          <a:p>
            <a:pPr lvl="1"/>
            <a:r>
              <a:rPr lang="en-US" altLang="en-US" sz="2000"/>
              <a:t>UDP: vận chuyển phi kết nối</a:t>
            </a:r>
          </a:p>
          <a:p>
            <a:pPr lvl="1"/>
            <a:r>
              <a:rPr lang="en-US" altLang="en-US" sz="2000"/>
              <a:t>TCP: vận chuyển hướng kết nối</a:t>
            </a:r>
          </a:p>
          <a:p>
            <a:pPr lvl="1"/>
            <a:r>
              <a:rPr lang="en-US" altLang="en-US" sz="2000"/>
              <a:t>Kiểm soát tắc nghẽn của TCP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a:extLst>
              <a:ext uri="{FF2B5EF4-FFF2-40B4-BE49-F238E27FC236}">
                <a16:creationId xmlns:a16="http://schemas.microsoft.com/office/drawing/2014/main" id="{DAF1E789-75B4-432D-B03B-2530DD0A10CC}"/>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05539" name="Slide Number Placeholder 6">
            <a:extLst>
              <a:ext uri="{FF2B5EF4-FFF2-40B4-BE49-F238E27FC236}">
                <a16:creationId xmlns:a16="http://schemas.microsoft.com/office/drawing/2014/main" id="{57F20DCE-E2CD-4DEE-A3D0-0619B403D33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E29A80B3-72E2-4491-B91D-2368D50745A6}" type="slidenum">
              <a:rPr lang="en-US" altLang="en-US" sz="1400" smtClean="0">
                <a:latin typeface="Times New Roman" panose="02020603050405020304" pitchFamily="18" charset="0"/>
              </a:rPr>
              <a:pPr>
                <a:spcBef>
                  <a:spcPct val="0"/>
                </a:spcBef>
                <a:buClrTx/>
                <a:buSzTx/>
                <a:buFontTx/>
                <a:buNone/>
              </a:pPr>
              <a:t>10</a:t>
            </a:fld>
            <a:endParaRPr lang="en-US" altLang="en-US" sz="1400">
              <a:latin typeface="Times New Roman" panose="02020603050405020304" pitchFamily="18" charset="0"/>
            </a:endParaRPr>
          </a:p>
        </p:txBody>
      </p:sp>
      <p:sp>
        <p:nvSpPr>
          <p:cNvPr id="705540" name="Rectangle 2">
            <a:extLst>
              <a:ext uri="{FF2B5EF4-FFF2-40B4-BE49-F238E27FC236}">
                <a16:creationId xmlns:a16="http://schemas.microsoft.com/office/drawing/2014/main" id="{C325A3C4-9362-4E1E-A3A8-4F8296C41A43}"/>
              </a:ext>
            </a:extLst>
          </p:cNvPr>
          <p:cNvSpPr>
            <a:spLocks noGrp="1" noChangeArrowheads="1"/>
          </p:cNvSpPr>
          <p:nvPr>
            <p:ph type="title"/>
          </p:nvPr>
        </p:nvSpPr>
        <p:spPr/>
        <p:txBody>
          <a:bodyPr/>
          <a:lstStyle/>
          <a:p>
            <a:r>
              <a:rPr lang="en-US" altLang="en-US"/>
              <a:t>Demultiplexing trong phi kết nối</a:t>
            </a:r>
          </a:p>
        </p:txBody>
      </p:sp>
      <p:sp>
        <p:nvSpPr>
          <p:cNvPr id="705541" name="Rectangle 3">
            <a:extLst>
              <a:ext uri="{FF2B5EF4-FFF2-40B4-BE49-F238E27FC236}">
                <a16:creationId xmlns:a16="http://schemas.microsoft.com/office/drawing/2014/main" id="{59E2D09D-64CD-415E-AB78-3B266A69E070}"/>
              </a:ext>
            </a:extLst>
          </p:cNvPr>
          <p:cNvSpPr>
            <a:spLocks noGrp="1" noChangeArrowheads="1"/>
          </p:cNvSpPr>
          <p:nvPr>
            <p:ph type="body" sz="half" idx="1"/>
          </p:nvPr>
        </p:nvSpPr>
        <p:spPr>
          <a:xfrm>
            <a:off x="533400" y="1600200"/>
            <a:ext cx="4572000" cy="4648200"/>
          </a:xfrm>
        </p:spPr>
        <p:txBody>
          <a:bodyPr/>
          <a:lstStyle/>
          <a:p>
            <a:r>
              <a:rPr lang="en-US" altLang="en-US" sz="2400"/>
              <a:t>Tạo sockets với các số hiệu cổng:</a:t>
            </a:r>
          </a:p>
          <a:p>
            <a:pPr>
              <a:buFont typeface="ZapfDingbats" pitchFamily="82" charset="2"/>
              <a:buNone/>
            </a:pPr>
            <a:r>
              <a:rPr lang="en-US" altLang="en-US" sz="1800">
                <a:latin typeface="Courier New" panose="02070309020205020404" pitchFamily="49" charset="0"/>
              </a:rPr>
              <a:t>DatagramSocket mySocket1 = new DatagramSocket(99111);</a:t>
            </a:r>
          </a:p>
          <a:p>
            <a:pPr>
              <a:buFont typeface="ZapfDingbats" pitchFamily="82" charset="2"/>
              <a:buNone/>
            </a:pPr>
            <a:r>
              <a:rPr lang="en-US" altLang="en-US" sz="1800">
                <a:latin typeface="Courier New" panose="02070309020205020404" pitchFamily="49" charset="0"/>
              </a:rPr>
              <a:t>DatagramSocket mySocket2 = new DatagramSocket(99222);</a:t>
            </a:r>
          </a:p>
          <a:p>
            <a:r>
              <a:rPr lang="en-US" altLang="en-US" sz="2400"/>
              <a:t>UDP socket được định danh bởi bộ hai:</a:t>
            </a:r>
          </a:p>
          <a:p>
            <a:pPr>
              <a:buFont typeface="ZapfDingbats" pitchFamily="82" charset="2"/>
              <a:buNone/>
            </a:pPr>
            <a:r>
              <a:rPr lang="en-US" altLang="en-US" sz="2400">
                <a:solidFill>
                  <a:srgbClr val="FF0000"/>
                </a:solidFill>
              </a:rPr>
              <a:t>(</a:t>
            </a:r>
            <a:r>
              <a:rPr lang="en-US" altLang="en-US" sz="1800">
                <a:solidFill>
                  <a:srgbClr val="FF0000"/>
                </a:solidFill>
              </a:rPr>
              <a:t>địa chỉ IP đích, số hiệu cổng đích)</a:t>
            </a:r>
            <a:endParaRPr lang="en-US" altLang="en-US" sz="2400"/>
          </a:p>
        </p:txBody>
      </p:sp>
      <p:sp>
        <p:nvSpPr>
          <p:cNvPr id="705542" name="Rectangle 4">
            <a:extLst>
              <a:ext uri="{FF2B5EF4-FFF2-40B4-BE49-F238E27FC236}">
                <a16:creationId xmlns:a16="http://schemas.microsoft.com/office/drawing/2014/main" id="{A19B21D2-0BE5-4865-AC92-66A32EE4238E}"/>
              </a:ext>
            </a:extLst>
          </p:cNvPr>
          <p:cNvSpPr>
            <a:spLocks noGrp="1" noChangeArrowheads="1"/>
          </p:cNvSpPr>
          <p:nvPr>
            <p:ph type="body" sz="half" idx="2"/>
          </p:nvPr>
        </p:nvSpPr>
        <p:spPr>
          <a:xfrm>
            <a:off x="5029200" y="1447800"/>
            <a:ext cx="4114800" cy="4648200"/>
          </a:xfrm>
        </p:spPr>
        <p:txBody>
          <a:bodyPr/>
          <a:lstStyle/>
          <a:p>
            <a:r>
              <a:rPr lang="en-US" altLang="en-US" sz="2400"/>
              <a:t>Khi trạm nhận UDP segment:</a:t>
            </a:r>
          </a:p>
          <a:p>
            <a:pPr lvl="1"/>
            <a:r>
              <a:rPr lang="en-US" altLang="en-US" sz="2000"/>
              <a:t>kiểm tra giá trị cổng đích trong segment</a:t>
            </a:r>
          </a:p>
          <a:p>
            <a:pPr lvl="1"/>
            <a:r>
              <a:rPr lang="en-US" altLang="en-US" sz="2000"/>
              <a:t>gửi UDP segment đến socket đang mở tại cổng đó</a:t>
            </a:r>
          </a:p>
          <a:p>
            <a:r>
              <a:rPr lang="en-US" altLang="en-US" sz="2400"/>
              <a:t>IP datagrams với địa chỉ IP nguồn khác nhau và/hoặc số hiệu cổng nguồn khác nhau cũng được gửi đến cùng socket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Footer Placeholder 4">
            <a:extLst>
              <a:ext uri="{FF2B5EF4-FFF2-40B4-BE49-F238E27FC236}">
                <a16:creationId xmlns:a16="http://schemas.microsoft.com/office/drawing/2014/main" id="{EA8A4724-014A-4BB1-9A32-7E4E73EA805F}"/>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06563" name="Slide Number Placeholder 5">
            <a:extLst>
              <a:ext uri="{FF2B5EF4-FFF2-40B4-BE49-F238E27FC236}">
                <a16:creationId xmlns:a16="http://schemas.microsoft.com/office/drawing/2014/main" id="{BC658E94-ED8E-46E8-B880-AF4280BBB27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5D087955-814F-4B1D-B44E-A641F02E00EE}" type="slidenum">
              <a:rPr lang="en-US" altLang="en-US" sz="1400" smtClean="0">
                <a:latin typeface="Times New Roman" panose="02020603050405020304" pitchFamily="18" charset="0"/>
              </a:rPr>
              <a:pPr>
                <a:spcBef>
                  <a:spcPct val="0"/>
                </a:spcBef>
                <a:buClrTx/>
                <a:buSzTx/>
                <a:buFontTx/>
                <a:buNone/>
              </a:pPr>
              <a:t>11</a:t>
            </a:fld>
            <a:endParaRPr lang="en-US" altLang="en-US" sz="1400">
              <a:latin typeface="Times New Roman" panose="02020603050405020304" pitchFamily="18" charset="0"/>
            </a:endParaRPr>
          </a:p>
        </p:txBody>
      </p:sp>
      <p:sp>
        <p:nvSpPr>
          <p:cNvPr id="706564" name="Rectangle 2">
            <a:extLst>
              <a:ext uri="{FF2B5EF4-FFF2-40B4-BE49-F238E27FC236}">
                <a16:creationId xmlns:a16="http://schemas.microsoft.com/office/drawing/2014/main" id="{D7080A4B-0D2F-4047-B802-D23A18D33D0D}"/>
              </a:ext>
            </a:extLst>
          </p:cNvPr>
          <p:cNvSpPr>
            <a:spLocks noGrp="1" noChangeArrowheads="1"/>
          </p:cNvSpPr>
          <p:nvPr>
            <p:ph type="title"/>
          </p:nvPr>
        </p:nvSpPr>
        <p:spPr>
          <a:xfrm>
            <a:off x="533400" y="228600"/>
            <a:ext cx="8610600" cy="1143000"/>
          </a:xfrm>
        </p:spPr>
        <p:txBody>
          <a:bodyPr/>
          <a:lstStyle/>
          <a:p>
            <a:r>
              <a:rPr lang="en-US" altLang="en-US" sz="3600"/>
              <a:t>Demultiplexing trong phi kết nối (tt.)</a:t>
            </a:r>
          </a:p>
        </p:txBody>
      </p:sp>
      <p:sp>
        <p:nvSpPr>
          <p:cNvPr id="706565" name="Rectangle 3">
            <a:extLst>
              <a:ext uri="{FF2B5EF4-FFF2-40B4-BE49-F238E27FC236}">
                <a16:creationId xmlns:a16="http://schemas.microsoft.com/office/drawing/2014/main" id="{7C0D93F8-55E8-4E65-910E-78B291E8399D}"/>
              </a:ext>
            </a:extLst>
          </p:cNvPr>
          <p:cNvSpPr>
            <a:spLocks noGrp="1" noChangeArrowheads="1"/>
          </p:cNvSpPr>
          <p:nvPr>
            <p:ph type="body" idx="1"/>
          </p:nvPr>
        </p:nvSpPr>
        <p:spPr>
          <a:xfrm>
            <a:off x="152400" y="1600200"/>
            <a:ext cx="8686800" cy="609600"/>
          </a:xfrm>
        </p:spPr>
        <p:txBody>
          <a:bodyPr/>
          <a:lstStyle/>
          <a:p>
            <a:pPr>
              <a:buFont typeface="ZapfDingbats" pitchFamily="82" charset="2"/>
              <a:buNone/>
            </a:pPr>
            <a:r>
              <a:rPr lang="en-US" altLang="en-US" sz="2000">
                <a:latin typeface="Courier New" panose="02070309020205020404" pitchFamily="49" charset="0"/>
              </a:rPr>
              <a:t>DatagramSocket serverSocket = new DatagramSocket(6428);</a:t>
            </a:r>
          </a:p>
          <a:p>
            <a:endParaRPr lang="en-US" altLang="en-US"/>
          </a:p>
        </p:txBody>
      </p:sp>
      <p:grpSp>
        <p:nvGrpSpPr>
          <p:cNvPr id="706566" name="Group 4">
            <a:extLst>
              <a:ext uri="{FF2B5EF4-FFF2-40B4-BE49-F238E27FC236}">
                <a16:creationId xmlns:a16="http://schemas.microsoft.com/office/drawing/2014/main" id="{26C504A2-A7E8-46B3-B1B0-E55C1726A9B4}"/>
              </a:ext>
            </a:extLst>
          </p:cNvPr>
          <p:cNvGrpSpPr>
            <a:grpSpLocks/>
          </p:cNvGrpSpPr>
          <p:nvPr/>
        </p:nvGrpSpPr>
        <p:grpSpPr bwMode="auto">
          <a:xfrm>
            <a:off x="381000" y="2286000"/>
            <a:ext cx="8151813" cy="3213100"/>
            <a:chOff x="432" y="1920"/>
            <a:chExt cx="5135" cy="2024"/>
          </a:xfrm>
        </p:grpSpPr>
        <p:sp>
          <p:nvSpPr>
            <p:cNvPr id="706568" name="Text Box 5">
              <a:extLst>
                <a:ext uri="{FF2B5EF4-FFF2-40B4-BE49-F238E27FC236}">
                  <a16:creationId xmlns:a16="http://schemas.microsoft.com/office/drawing/2014/main" id="{09E84026-7EAA-42F2-AA08-30BDF46E30B2}"/>
                </a:ext>
              </a:extLst>
            </p:cNvPr>
            <p:cNvSpPr txBox="1">
              <a:spLocks noChangeArrowheads="1"/>
            </p:cNvSpPr>
            <p:nvPr/>
          </p:nvSpPr>
          <p:spPr bwMode="auto">
            <a:xfrm>
              <a:off x="5019" y="3456"/>
              <a:ext cx="548"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chemeClr val="accent2"/>
                  </a:solidFill>
                  <a:latin typeface="Times New Roman" panose="02020603050405020304" pitchFamily="18" charset="0"/>
                </a:rPr>
                <a:t>Client</a:t>
              </a:r>
            </a:p>
            <a:p>
              <a:pPr>
                <a:spcBef>
                  <a:spcPct val="0"/>
                </a:spcBef>
                <a:buClrTx/>
                <a:buSzTx/>
                <a:buFontTx/>
                <a:buNone/>
              </a:pPr>
              <a:r>
                <a:rPr lang="en-US" altLang="en-US" sz="2400">
                  <a:solidFill>
                    <a:schemeClr val="accent2"/>
                  </a:solidFill>
                  <a:latin typeface="Times New Roman" panose="02020603050405020304" pitchFamily="18" charset="0"/>
                </a:rPr>
                <a:t>IP:B</a:t>
              </a:r>
            </a:p>
          </p:txBody>
        </p:sp>
        <p:grpSp>
          <p:nvGrpSpPr>
            <p:cNvPr id="706569" name="Group 6">
              <a:extLst>
                <a:ext uri="{FF2B5EF4-FFF2-40B4-BE49-F238E27FC236}">
                  <a16:creationId xmlns:a16="http://schemas.microsoft.com/office/drawing/2014/main" id="{366D571B-426F-40E7-9D82-21F979920B83}"/>
                </a:ext>
              </a:extLst>
            </p:cNvPr>
            <p:cNvGrpSpPr>
              <a:grpSpLocks/>
            </p:cNvGrpSpPr>
            <p:nvPr/>
          </p:nvGrpSpPr>
          <p:grpSpPr bwMode="auto">
            <a:xfrm>
              <a:off x="432" y="1920"/>
              <a:ext cx="637" cy="1976"/>
              <a:chOff x="1008" y="1922"/>
              <a:chExt cx="637" cy="1976"/>
            </a:xfrm>
          </p:grpSpPr>
          <p:grpSp>
            <p:nvGrpSpPr>
              <p:cNvPr id="706618" name="Group 7">
                <a:extLst>
                  <a:ext uri="{FF2B5EF4-FFF2-40B4-BE49-F238E27FC236}">
                    <a16:creationId xmlns:a16="http://schemas.microsoft.com/office/drawing/2014/main" id="{47E512D4-3F57-4FEF-BB89-F2A76CDCC284}"/>
                  </a:ext>
                </a:extLst>
              </p:cNvPr>
              <p:cNvGrpSpPr>
                <a:grpSpLocks/>
              </p:cNvGrpSpPr>
              <p:nvPr/>
            </p:nvGrpSpPr>
            <p:grpSpPr bwMode="auto">
              <a:xfrm>
                <a:off x="1008" y="1922"/>
                <a:ext cx="637" cy="1500"/>
                <a:chOff x="608" y="2454"/>
                <a:chExt cx="1261" cy="1500"/>
              </a:xfrm>
            </p:grpSpPr>
            <p:sp>
              <p:nvSpPr>
                <p:cNvPr id="706625" name="Rectangle 8">
                  <a:extLst>
                    <a:ext uri="{FF2B5EF4-FFF2-40B4-BE49-F238E27FC236}">
                      <a16:creationId xmlns:a16="http://schemas.microsoft.com/office/drawing/2014/main" id="{0A293B06-3B42-4CE2-9739-9248060916DC}"/>
                    </a:ext>
                  </a:extLst>
                </p:cNvPr>
                <p:cNvSpPr>
                  <a:spLocks noChangeArrowheads="1"/>
                </p:cNvSpPr>
                <p:nvPr/>
              </p:nvSpPr>
              <p:spPr bwMode="auto">
                <a:xfrm>
                  <a:off x="608" y="2454"/>
                  <a:ext cx="1261" cy="3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6626" name="Rectangle 9">
                  <a:extLst>
                    <a:ext uri="{FF2B5EF4-FFF2-40B4-BE49-F238E27FC236}">
                      <a16:creationId xmlns:a16="http://schemas.microsoft.com/office/drawing/2014/main" id="{E6EBE57F-B1A1-4981-A81F-EE02D9F5980C}"/>
                    </a:ext>
                  </a:extLst>
                </p:cNvPr>
                <p:cNvSpPr>
                  <a:spLocks noChangeArrowheads="1"/>
                </p:cNvSpPr>
                <p:nvPr/>
              </p:nvSpPr>
              <p:spPr bwMode="auto">
                <a:xfrm>
                  <a:off x="608" y="2754"/>
                  <a:ext cx="1261" cy="3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6627" name="Rectangle 10">
                  <a:extLst>
                    <a:ext uri="{FF2B5EF4-FFF2-40B4-BE49-F238E27FC236}">
                      <a16:creationId xmlns:a16="http://schemas.microsoft.com/office/drawing/2014/main" id="{24970FEE-E968-48BE-B8FA-D9E04592F497}"/>
                    </a:ext>
                  </a:extLst>
                </p:cNvPr>
                <p:cNvSpPr>
                  <a:spLocks noChangeArrowheads="1"/>
                </p:cNvSpPr>
                <p:nvPr/>
              </p:nvSpPr>
              <p:spPr bwMode="auto">
                <a:xfrm>
                  <a:off x="608" y="3054"/>
                  <a:ext cx="1261" cy="3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6628" name="Rectangle 11">
                  <a:extLst>
                    <a:ext uri="{FF2B5EF4-FFF2-40B4-BE49-F238E27FC236}">
                      <a16:creationId xmlns:a16="http://schemas.microsoft.com/office/drawing/2014/main" id="{AE4A75E7-047F-4FBF-A50E-71B7783541BF}"/>
                    </a:ext>
                  </a:extLst>
                </p:cNvPr>
                <p:cNvSpPr>
                  <a:spLocks noChangeArrowheads="1"/>
                </p:cNvSpPr>
                <p:nvPr/>
              </p:nvSpPr>
              <p:spPr bwMode="auto">
                <a:xfrm>
                  <a:off x="608" y="3354"/>
                  <a:ext cx="1261" cy="3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6629" name="Rectangle 12">
                  <a:extLst>
                    <a:ext uri="{FF2B5EF4-FFF2-40B4-BE49-F238E27FC236}">
                      <a16:creationId xmlns:a16="http://schemas.microsoft.com/office/drawing/2014/main" id="{C532956E-EEE2-4989-AF68-A93F5C941CA4}"/>
                    </a:ext>
                  </a:extLst>
                </p:cNvPr>
                <p:cNvSpPr>
                  <a:spLocks noChangeArrowheads="1"/>
                </p:cNvSpPr>
                <p:nvPr/>
              </p:nvSpPr>
              <p:spPr bwMode="auto">
                <a:xfrm>
                  <a:off x="608" y="3654"/>
                  <a:ext cx="1261" cy="3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706619" name="Group 13">
                <a:extLst>
                  <a:ext uri="{FF2B5EF4-FFF2-40B4-BE49-F238E27FC236}">
                    <a16:creationId xmlns:a16="http://schemas.microsoft.com/office/drawing/2014/main" id="{9C8B2FD5-9D53-4CB8-BAC8-ED3C45EB19D9}"/>
                  </a:ext>
                </a:extLst>
              </p:cNvPr>
              <p:cNvGrpSpPr>
                <a:grpSpLocks/>
              </p:cNvGrpSpPr>
              <p:nvPr/>
            </p:nvGrpSpPr>
            <p:grpSpPr bwMode="auto">
              <a:xfrm>
                <a:off x="1177" y="1966"/>
                <a:ext cx="377" cy="315"/>
                <a:chOff x="2614" y="2862"/>
                <a:chExt cx="377" cy="315"/>
              </a:xfrm>
            </p:grpSpPr>
            <p:sp>
              <p:nvSpPr>
                <p:cNvPr id="706623" name="Rectangle 14">
                  <a:extLst>
                    <a:ext uri="{FF2B5EF4-FFF2-40B4-BE49-F238E27FC236}">
                      <a16:creationId xmlns:a16="http://schemas.microsoft.com/office/drawing/2014/main" id="{ACC0810B-6B61-44C4-A47D-A527DA09DE38}"/>
                    </a:ext>
                  </a:extLst>
                </p:cNvPr>
                <p:cNvSpPr>
                  <a:spLocks noChangeArrowheads="1"/>
                </p:cNvSpPr>
                <p:nvPr/>
              </p:nvSpPr>
              <p:spPr bwMode="auto">
                <a:xfrm>
                  <a:off x="2614" y="3054"/>
                  <a:ext cx="377" cy="12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6624" name="Oval 15">
                  <a:extLst>
                    <a:ext uri="{FF2B5EF4-FFF2-40B4-BE49-F238E27FC236}">
                      <a16:creationId xmlns:a16="http://schemas.microsoft.com/office/drawing/2014/main" id="{5661A1EB-30F0-4258-A3FE-D552A8EEDBB1}"/>
                    </a:ext>
                  </a:extLst>
                </p:cNvPr>
                <p:cNvSpPr>
                  <a:spLocks noChangeArrowheads="1"/>
                </p:cNvSpPr>
                <p:nvPr/>
              </p:nvSpPr>
              <p:spPr bwMode="auto">
                <a:xfrm>
                  <a:off x="2614" y="2862"/>
                  <a:ext cx="377" cy="192"/>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Times New Roman" panose="02020603050405020304" pitchFamily="18" charset="0"/>
                    </a:rPr>
                    <a:t>P2</a:t>
                  </a:r>
                </a:p>
              </p:txBody>
            </p:sp>
          </p:grpSp>
          <p:sp>
            <p:nvSpPr>
              <p:cNvPr id="706620" name="Text Box 16">
                <a:extLst>
                  <a:ext uri="{FF2B5EF4-FFF2-40B4-BE49-F238E27FC236}">
                    <a16:creationId xmlns:a16="http://schemas.microsoft.com/office/drawing/2014/main" id="{531DB921-DC02-47A7-A27B-B18DFDC755D4}"/>
                  </a:ext>
                </a:extLst>
              </p:cNvPr>
              <p:cNvSpPr txBox="1">
                <a:spLocks noChangeArrowheads="1"/>
              </p:cNvSpPr>
              <p:nvPr/>
            </p:nvSpPr>
            <p:spPr bwMode="auto">
              <a:xfrm>
                <a:off x="1061" y="3456"/>
                <a:ext cx="547"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chemeClr val="accent2"/>
                    </a:solidFill>
                    <a:latin typeface="Times New Roman" panose="02020603050405020304" pitchFamily="18" charset="0"/>
                  </a:rPr>
                  <a:t>client</a:t>
                </a:r>
              </a:p>
              <a:p>
                <a:pPr>
                  <a:spcBef>
                    <a:spcPct val="0"/>
                  </a:spcBef>
                  <a:buClrTx/>
                  <a:buSzTx/>
                  <a:buFontTx/>
                  <a:buNone/>
                </a:pPr>
                <a:r>
                  <a:rPr lang="en-US" altLang="en-US" sz="2000">
                    <a:solidFill>
                      <a:schemeClr val="accent2"/>
                    </a:solidFill>
                    <a:latin typeface="Times New Roman" panose="02020603050405020304" pitchFamily="18" charset="0"/>
                  </a:rPr>
                  <a:t> IP: A</a:t>
                </a:r>
              </a:p>
            </p:txBody>
          </p:sp>
          <p:sp>
            <p:nvSpPr>
              <p:cNvPr id="706621" name="Line 17">
                <a:extLst>
                  <a:ext uri="{FF2B5EF4-FFF2-40B4-BE49-F238E27FC236}">
                    <a16:creationId xmlns:a16="http://schemas.microsoft.com/office/drawing/2014/main" id="{B9E54B62-90C2-458D-9FCF-6BB4BBF7AE3F}"/>
                  </a:ext>
                </a:extLst>
              </p:cNvPr>
              <p:cNvSpPr>
                <a:spLocks noChangeShapeType="1"/>
              </p:cNvSpPr>
              <p:nvPr/>
            </p:nvSpPr>
            <p:spPr bwMode="auto">
              <a:xfrm>
                <a:off x="1296" y="2208"/>
                <a:ext cx="0" cy="110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22" name="Line 18">
                <a:extLst>
                  <a:ext uri="{FF2B5EF4-FFF2-40B4-BE49-F238E27FC236}">
                    <a16:creationId xmlns:a16="http://schemas.microsoft.com/office/drawing/2014/main" id="{017F45EE-FF1D-4C19-BDAE-B3E8568D4D03}"/>
                  </a:ext>
                </a:extLst>
              </p:cNvPr>
              <p:cNvSpPr>
                <a:spLocks noChangeShapeType="1"/>
              </p:cNvSpPr>
              <p:nvPr/>
            </p:nvSpPr>
            <p:spPr bwMode="auto">
              <a:xfrm flipV="1">
                <a:off x="1440" y="2256"/>
                <a:ext cx="0" cy="96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06570" name="Group 19">
              <a:extLst>
                <a:ext uri="{FF2B5EF4-FFF2-40B4-BE49-F238E27FC236}">
                  <a16:creationId xmlns:a16="http://schemas.microsoft.com/office/drawing/2014/main" id="{3E601C53-2E45-4491-AF23-45EDEBDF759D}"/>
                </a:ext>
              </a:extLst>
            </p:cNvPr>
            <p:cNvGrpSpPr>
              <a:grpSpLocks/>
            </p:cNvGrpSpPr>
            <p:nvPr/>
          </p:nvGrpSpPr>
          <p:grpSpPr bwMode="auto">
            <a:xfrm>
              <a:off x="4964" y="1945"/>
              <a:ext cx="377" cy="315"/>
              <a:chOff x="2614" y="2862"/>
              <a:chExt cx="377" cy="315"/>
            </a:xfrm>
          </p:grpSpPr>
          <p:sp>
            <p:nvSpPr>
              <p:cNvPr id="706616" name="Rectangle 20">
                <a:extLst>
                  <a:ext uri="{FF2B5EF4-FFF2-40B4-BE49-F238E27FC236}">
                    <a16:creationId xmlns:a16="http://schemas.microsoft.com/office/drawing/2014/main" id="{3D8038C6-CA86-4C37-834E-AF6B2F5D1331}"/>
                  </a:ext>
                </a:extLst>
              </p:cNvPr>
              <p:cNvSpPr>
                <a:spLocks noChangeArrowheads="1"/>
              </p:cNvSpPr>
              <p:nvPr/>
            </p:nvSpPr>
            <p:spPr bwMode="auto">
              <a:xfrm>
                <a:off x="2614" y="3054"/>
                <a:ext cx="377" cy="12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6617" name="Oval 21">
                <a:extLst>
                  <a:ext uri="{FF2B5EF4-FFF2-40B4-BE49-F238E27FC236}">
                    <a16:creationId xmlns:a16="http://schemas.microsoft.com/office/drawing/2014/main" id="{720E1553-7DD1-4520-BBB5-C66C97E5306D}"/>
                  </a:ext>
                </a:extLst>
              </p:cNvPr>
              <p:cNvSpPr>
                <a:spLocks noChangeArrowheads="1"/>
              </p:cNvSpPr>
              <p:nvPr/>
            </p:nvSpPr>
            <p:spPr bwMode="auto">
              <a:xfrm>
                <a:off x="2614" y="2862"/>
                <a:ext cx="377" cy="192"/>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Times New Roman" panose="02020603050405020304" pitchFamily="18" charset="0"/>
                  </a:rPr>
                  <a:t>P1</a:t>
                </a:r>
              </a:p>
            </p:txBody>
          </p:sp>
        </p:grpSp>
        <p:grpSp>
          <p:nvGrpSpPr>
            <p:cNvPr id="706571" name="Group 22">
              <a:extLst>
                <a:ext uri="{FF2B5EF4-FFF2-40B4-BE49-F238E27FC236}">
                  <a16:creationId xmlns:a16="http://schemas.microsoft.com/office/drawing/2014/main" id="{8CC48C10-7D5E-4386-B641-74BFD3ECE47A}"/>
                </a:ext>
              </a:extLst>
            </p:cNvPr>
            <p:cNvGrpSpPr>
              <a:grpSpLocks/>
            </p:cNvGrpSpPr>
            <p:nvPr/>
          </p:nvGrpSpPr>
          <p:grpSpPr bwMode="auto">
            <a:xfrm>
              <a:off x="4944" y="1920"/>
              <a:ext cx="576" cy="1500"/>
              <a:chOff x="608" y="2454"/>
              <a:chExt cx="1261" cy="1500"/>
            </a:xfrm>
          </p:grpSpPr>
          <p:sp>
            <p:nvSpPr>
              <p:cNvPr id="706611" name="Rectangle 23">
                <a:extLst>
                  <a:ext uri="{FF2B5EF4-FFF2-40B4-BE49-F238E27FC236}">
                    <a16:creationId xmlns:a16="http://schemas.microsoft.com/office/drawing/2014/main" id="{2DC6FE94-2E55-45E7-A4F0-03126B554099}"/>
                  </a:ext>
                </a:extLst>
              </p:cNvPr>
              <p:cNvSpPr>
                <a:spLocks noChangeArrowheads="1"/>
              </p:cNvSpPr>
              <p:nvPr/>
            </p:nvSpPr>
            <p:spPr bwMode="auto">
              <a:xfrm>
                <a:off x="608" y="2454"/>
                <a:ext cx="1261" cy="3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6612" name="Rectangle 24">
                <a:extLst>
                  <a:ext uri="{FF2B5EF4-FFF2-40B4-BE49-F238E27FC236}">
                    <a16:creationId xmlns:a16="http://schemas.microsoft.com/office/drawing/2014/main" id="{4DA04C1B-FC83-4C2E-936F-EA55DE89DBB7}"/>
                  </a:ext>
                </a:extLst>
              </p:cNvPr>
              <p:cNvSpPr>
                <a:spLocks noChangeArrowheads="1"/>
              </p:cNvSpPr>
              <p:nvPr/>
            </p:nvSpPr>
            <p:spPr bwMode="auto">
              <a:xfrm>
                <a:off x="608" y="2754"/>
                <a:ext cx="1261" cy="3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6613" name="Rectangle 25">
                <a:extLst>
                  <a:ext uri="{FF2B5EF4-FFF2-40B4-BE49-F238E27FC236}">
                    <a16:creationId xmlns:a16="http://schemas.microsoft.com/office/drawing/2014/main" id="{74463187-6BF3-4E3A-81DF-51ABE2ABAED6}"/>
                  </a:ext>
                </a:extLst>
              </p:cNvPr>
              <p:cNvSpPr>
                <a:spLocks noChangeArrowheads="1"/>
              </p:cNvSpPr>
              <p:nvPr/>
            </p:nvSpPr>
            <p:spPr bwMode="auto">
              <a:xfrm>
                <a:off x="608" y="3054"/>
                <a:ext cx="1261" cy="3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6614" name="Rectangle 26">
                <a:extLst>
                  <a:ext uri="{FF2B5EF4-FFF2-40B4-BE49-F238E27FC236}">
                    <a16:creationId xmlns:a16="http://schemas.microsoft.com/office/drawing/2014/main" id="{BA190774-7749-421C-8E32-0FE2C2F5F861}"/>
                  </a:ext>
                </a:extLst>
              </p:cNvPr>
              <p:cNvSpPr>
                <a:spLocks noChangeArrowheads="1"/>
              </p:cNvSpPr>
              <p:nvPr/>
            </p:nvSpPr>
            <p:spPr bwMode="auto">
              <a:xfrm>
                <a:off x="608" y="3354"/>
                <a:ext cx="1261" cy="3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6615" name="Rectangle 27">
                <a:extLst>
                  <a:ext uri="{FF2B5EF4-FFF2-40B4-BE49-F238E27FC236}">
                    <a16:creationId xmlns:a16="http://schemas.microsoft.com/office/drawing/2014/main" id="{C5E7DF0C-A036-4125-8F2D-D7763B386C43}"/>
                  </a:ext>
                </a:extLst>
              </p:cNvPr>
              <p:cNvSpPr>
                <a:spLocks noChangeArrowheads="1"/>
              </p:cNvSpPr>
              <p:nvPr/>
            </p:nvSpPr>
            <p:spPr bwMode="auto">
              <a:xfrm>
                <a:off x="608" y="3654"/>
                <a:ext cx="1261" cy="3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706572" name="Group 28">
              <a:extLst>
                <a:ext uri="{FF2B5EF4-FFF2-40B4-BE49-F238E27FC236}">
                  <a16:creationId xmlns:a16="http://schemas.microsoft.com/office/drawing/2014/main" id="{3845A9D2-56E7-4924-97C3-83D05A27D3FD}"/>
                </a:ext>
              </a:extLst>
            </p:cNvPr>
            <p:cNvGrpSpPr>
              <a:grpSpLocks/>
            </p:cNvGrpSpPr>
            <p:nvPr/>
          </p:nvGrpSpPr>
          <p:grpSpPr bwMode="auto">
            <a:xfrm>
              <a:off x="5003" y="1968"/>
              <a:ext cx="377" cy="315"/>
              <a:chOff x="2614" y="2862"/>
              <a:chExt cx="377" cy="315"/>
            </a:xfrm>
          </p:grpSpPr>
          <p:sp>
            <p:nvSpPr>
              <p:cNvPr id="706609" name="Rectangle 29">
                <a:extLst>
                  <a:ext uri="{FF2B5EF4-FFF2-40B4-BE49-F238E27FC236}">
                    <a16:creationId xmlns:a16="http://schemas.microsoft.com/office/drawing/2014/main" id="{9C301627-1495-4F07-A527-261CA8431CC7}"/>
                  </a:ext>
                </a:extLst>
              </p:cNvPr>
              <p:cNvSpPr>
                <a:spLocks noChangeArrowheads="1"/>
              </p:cNvSpPr>
              <p:nvPr/>
            </p:nvSpPr>
            <p:spPr bwMode="auto">
              <a:xfrm>
                <a:off x="2614" y="3054"/>
                <a:ext cx="377" cy="12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6610" name="Oval 30">
                <a:extLst>
                  <a:ext uri="{FF2B5EF4-FFF2-40B4-BE49-F238E27FC236}">
                    <a16:creationId xmlns:a16="http://schemas.microsoft.com/office/drawing/2014/main" id="{90F381FD-4CC0-4D8F-8DE7-299AFCF9EFC4}"/>
                  </a:ext>
                </a:extLst>
              </p:cNvPr>
              <p:cNvSpPr>
                <a:spLocks noChangeArrowheads="1"/>
              </p:cNvSpPr>
              <p:nvPr/>
            </p:nvSpPr>
            <p:spPr bwMode="auto">
              <a:xfrm>
                <a:off x="2614" y="2862"/>
                <a:ext cx="377" cy="192"/>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Times New Roman" panose="02020603050405020304" pitchFamily="18" charset="0"/>
                  </a:rPr>
                  <a:t>P1</a:t>
                </a:r>
              </a:p>
            </p:txBody>
          </p:sp>
        </p:grpSp>
        <p:sp>
          <p:nvSpPr>
            <p:cNvPr id="706573" name="Line 31">
              <a:extLst>
                <a:ext uri="{FF2B5EF4-FFF2-40B4-BE49-F238E27FC236}">
                  <a16:creationId xmlns:a16="http://schemas.microsoft.com/office/drawing/2014/main" id="{B5C8AD7D-B85B-4F00-BBFD-6CDECC2D72D3}"/>
                </a:ext>
              </a:extLst>
            </p:cNvPr>
            <p:cNvSpPr>
              <a:spLocks noChangeShapeType="1"/>
            </p:cNvSpPr>
            <p:nvPr/>
          </p:nvSpPr>
          <p:spPr bwMode="auto">
            <a:xfrm flipV="1">
              <a:off x="5136" y="2208"/>
              <a:ext cx="0" cy="1008"/>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574" name="Line 32">
              <a:extLst>
                <a:ext uri="{FF2B5EF4-FFF2-40B4-BE49-F238E27FC236}">
                  <a16:creationId xmlns:a16="http://schemas.microsoft.com/office/drawing/2014/main" id="{5E71F874-12BB-40C9-B9C6-214D18CD5077}"/>
                </a:ext>
              </a:extLst>
            </p:cNvPr>
            <p:cNvSpPr>
              <a:spLocks noChangeShapeType="1"/>
            </p:cNvSpPr>
            <p:nvPr/>
          </p:nvSpPr>
          <p:spPr bwMode="auto">
            <a:xfrm>
              <a:off x="5280" y="2208"/>
              <a:ext cx="0" cy="110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575" name="Rectangle 33">
              <a:extLst>
                <a:ext uri="{FF2B5EF4-FFF2-40B4-BE49-F238E27FC236}">
                  <a16:creationId xmlns:a16="http://schemas.microsoft.com/office/drawing/2014/main" id="{E9549832-CA63-4492-8638-27F3A1839A2E}"/>
                </a:ext>
              </a:extLst>
            </p:cNvPr>
            <p:cNvSpPr>
              <a:spLocks noChangeArrowheads="1"/>
            </p:cNvSpPr>
            <p:nvPr/>
          </p:nvSpPr>
          <p:spPr bwMode="auto">
            <a:xfrm>
              <a:off x="2544" y="1920"/>
              <a:ext cx="816" cy="3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6576" name="Rectangle 34">
              <a:extLst>
                <a:ext uri="{FF2B5EF4-FFF2-40B4-BE49-F238E27FC236}">
                  <a16:creationId xmlns:a16="http://schemas.microsoft.com/office/drawing/2014/main" id="{2DD166D0-7200-4461-A6B7-F976BF8126AC}"/>
                </a:ext>
              </a:extLst>
            </p:cNvPr>
            <p:cNvSpPr>
              <a:spLocks noChangeArrowheads="1"/>
            </p:cNvSpPr>
            <p:nvPr/>
          </p:nvSpPr>
          <p:spPr bwMode="auto">
            <a:xfrm>
              <a:off x="2544" y="2220"/>
              <a:ext cx="816" cy="3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6577" name="Rectangle 35">
              <a:extLst>
                <a:ext uri="{FF2B5EF4-FFF2-40B4-BE49-F238E27FC236}">
                  <a16:creationId xmlns:a16="http://schemas.microsoft.com/office/drawing/2014/main" id="{07FBD54D-BD2C-47FF-9F98-D3F51D9FBDA5}"/>
                </a:ext>
              </a:extLst>
            </p:cNvPr>
            <p:cNvSpPr>
              <a:spLocks noChangeArrowheads="1"/>
            </p:cNvSpPr>
            <p:nvPr/>
          </p:nvSpPr>
          <p:spPr bwMode="auto">
            <a:xfrm>
              <a:off x="2544" y="2520"/>
              <a:ext cx="816" cy="3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6578" name="Rectangle 36">
              <a:extLst>
                <a:ext uri="{FF2B5EF4-FFF2-40B4-BE49-F238E27FC236}">
                  <a16:creationId xmlns:a16="http://schemas.microsoft.com/office/drawing/2014/main" id="{ED1A9DCF-4938-4E6E-A552-D44377FAD2F1}"/>
                </a:ext>
              </a:extLst>
            </p:cNvPr>
            <p:cNvSpPr>
              <a:spLocks noChangeArrowheads="1"/>
            </p:cNvSpPr>
            <p:nvPr/>
          </p:nvSpPr>
          <p:spPr bwMode="auto">
            <a:xfrm>
              <a:off x="2544" y="2820"/>
              <a:ext cx="816" cy="3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6579" name="Rectangle 37">
              <a:extLst>
                <a:ext uri="{FF2B5EF4-FFF2-40B4-BE49-F238E27FC236}">
                  <a16:creationId xmlns:a16="http://schemas.microsoft.com/office/drawing/2014/main" id="{49AB58C7-D898-44A7-BE29-A194E90757B2}"/>
                </a:ext>
              </a:extLst>
            </p:cNvPr>
            <p:cNvSpPr>
              <a:spLocks noChangeArrowheads="1"/>
            </p:cNvSpPr>
            <p:nvPr/>
          </p:nvSpPr>
          <p:spPr bwMode="auto">
            <a:xfrm>
              <a:off x="2544" y="3120"/>
              <a:ext cx="816" cy="3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706580" name="Group 38">
              <a:extLst>
                <a:ext uri="{FF2B5EF4-FFF2-40B4-BE49-F238E27FC236}">
                  <a16:creationId xmlns:a16="http://schemas.microsoft.com/office/drawing/2014/main" id="{E8B38D1F-10C9-4E7C-A1D0-B96713F3AF9F}"/>
                </a:ext>
              </a:extLst>
            </p:cNvPr>
            <p:cNvGrpSpPr>
              <a:grpSpLocks/>
            </p:cNvGrpSpPr>
            <p:nvPr/>
          </p:nvGrpSpPr>
          <p:grpSpPr bwMode="auto">
            <a:xfrm>
              <a:off x="2760" y="2012"/>
              <a:ext cx="483" cy="315"/>
              <a:chOff x="2614" y="2862"/>
              <a:chExt cx="377" cy="315"/>
            </a:xfrm>
          </p:grpSpPr>
          <p:sp>
            <p:nvSpPr>
              <p:cNvPr id="706607" name="Rectangle 39">
                <a:extLst>
                  <a:ext uri="{FF2B5EF4-FFF2-40B4-BE49-F238E27FC236}">
                    <a16:creationId xmlns:a16="http://schemas.microsoft.com/office/drawing/2014/main" id="{F5E3D483-FAAC-472D-9B79-99A0F00D7D18}"/>
                  </a:ext>
                </a:extLst>
              </p:cNvPr>
              <p:cNvSpPr>
                <a:spLocks noChangeArrowheads="1"/>
              </p:cNvSpPr>
              <p:nvPr/>
            </p:nvSpPr>
            <p:spPr bwMode="auto">
              <a:xfrm>
                <a:off x="2614" y="3054"/>
                <a:ext cx="377" cy="12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6608" name="Oval 40">
                <a:extLst>
                  <a:ext uri="{FF2B5EF4-FFF2-40B4-BE49-F238E27FC236}">
                    <a16:creationId xmlns:a16="http://schemas.microsoft.com/office/drawing/2014/main" id="{8D582D94-8E88-4432-BD5E-034617FE7401}"/>
                  </a:ext>
                </a:extLst>
              </p:cNvPr>
              <p:cNvSpPr>
                <a:spLocks noChangeArrowheads="1"/>
              </p:cNvSpPr>
              <p:nvPr/>
            </p:nvSpPr>
            <p:spPr bwMode="auto">
              <a:xfrm>
                <a:off x="2614" y="2862"/>
                <a:ext cx="377" cy="192"/>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Times New Roman" panose="02020603050405020304" pitchFamily="18" charset="0"/>
                  </a:rPr>
                  <a:t>P3</a:t>
                </a:r>
              </a:p>
            </p:txBody>
          </p:sp>
        </p:grpSp>
        <p:sp>
          <p:nvSpPr>
            <p:cNvPr id="706581" name="Text Box 41">
              <a:extLst>
                <a:ext uri="{FF2B5EF4-FFF2-40B4-BE49-F238E27FC236}">
                  <a16:creationId xmlns:a16="http://schemas.microsoft.com/office/drawing/2014/main" id="{E4C27A42-F057-4387-9BA4-C173EF65BB78}"/>
                </a:ext>
              </a:extLst>
            </p:cNvPr>
            <p:cNvSpPr txBox="1">
              <a:spLocks noChangeArrowheads="1"/>
            </p:cNvSpPr>
            <p:nvPr/>
          </p:nvSpPr>
          <p:spPr bwMode="auto">
            <a:xfrm>
              <a:off x="2661" y="3502"/>
              <a:ext cx="602"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chemeClr val="accent2"/>
                  </a:solidFill>
                  <a:latin typeface="Times New Roman" panose="02020603050405020304" pitchFamily="18" charset="0"/>
                </a:rPr>
                <a:t>server</a:t>
              </a:r>
            </a:p>
            <a:p>
              <a:pPr>
                <a:spcBef>
                  <a:spcPct val="0"/>
                </a:spcBef>
                <a:buClrTx/>
                <a:buSzTx/>
                <a:buFontTx/>
                <a:buNone/>
              </a:pPr>
              <a:r>
                <a:rPr lang="en-US" altLang="en-US" sz="2000">
                  <a:solidFill>
                    <a:schemeClr val="accent2"/>
                  </a:solidFill>
                  <a:latin typeface="Times New Roman" panose="02020603050405020304" pitchFamily="18" charset="0"/>
                </a:rPr>
                <a:t>IP: C</a:t>
              </a:r>
            </a:p>
          </p:txBody>
        </p:sp>
        <p:sp>
          <p:nvSpPr>
            <p:cNvPr id="706582" name="Line 42">
              <a:extLst>
                <a:ext uri="{FF2B5EF4-FFF2-40B4-BE49-F238E27FC236}">
                  <a16:creationId xmlns:a16="http://schemas.microsoft.com/office/drawing/2014/main" id="{90233BBF-3A9A-474B-9FD8-1AC7EB7D92A6}"/>
                </a:ext>
              </a:extLst>
            </p:cNvPr>
            <p:cNvSpPr>
              <a:spLocks noChangeShapeType="1"/>
            </p:cNvSpPr>
            <p:nvPr/>
          </p:nvSpPr>
          <p:spPr bwMode="auto">
            <a:xfrm>
              <a:off x="2832" y="2256"/>
              <a:ext cx="0" cy="96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583" name="Line 43">
              <a:extLst>
                <a:ext uri="{FF2B5EF4-FFF2-40B4-BE49-F238E27FC236}">
                  <a16:creationId xmlns:a16="http://schemas.microsoft.com/office/drawing/2014/main" id="{7DC9224D-A40C-4964-8C36-EC1FAE7C6CD1}"/>
                </a:ext>
              </a:extLst>
            </p:cNvPr>
            <p:cNvSpPr>
              <a:spLocks noChangeShapeType="1"/>
            </p:cNvSpPr>
            <p:nvPr/>
          </p:nvSpPr>
          <p:spPr bwMode="auto">
            <a:xfrm flipV="1">
              <a:off x="2928" y="2256"/>
              <a:ext cx="0" cy="1056"/>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584" name="Line 44">
              <a:extLst>
                <a:ext uri="{FF2B5EF4-FFF2-40B4-BE49-F238E27FC236}">
                  <a16:creationId xmlns:a16="http://schemas.microsoft.com/office/drawing/2014/main" id="{96EC7F8F-25FA-4326-990B-B63569C17D94}"/>
                </a:ext>
              </a:extLst>
            </p:cNvPr>
            <p:cNvSpPr>
              <a:spLocks noChangeShapeType="1"/>
            </p:cNvSpPr>
            <p:nvPr/>
          </p:nvSpPr>
          <p:spPr bwMode="auto">
            <a:xfrm>
              <a:off x="864" y="3216"/>
              <a:ext cx="196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585" name="Line 45">
              <a:extLst>
                <a:ext uri="{FF2B5EF4-FFF2-40B4-BE49-F238E27FC236}">
                  <a16:creationId xmlns:a16="http://schemas.microsoft.com/office/drawing/2014/main" id="{44A26643-657C-49A5-A990-80BE168AECEF}"/>
                </a:ext>
              </a:extLst>
            </p:cNvPr>
            <p:cNvSpPr>
              <a:spLocks noChangeShapeType="1"/>
            </p:cNvSpPr>
            <p:nvPr/>
          </p:nvSpPr>
          <p:spPr bwMode="auto">
            <a:xfrm>
              <a:off x="720" y="3312"/>
              <a:ext cx="220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06586" name="Group 46">
              <a:extLst>
                <a:ext uri="{FF2B5EF4-FFF2-40B4-BE49-F238E27FC236}">
                  <a16:creationId xmlns:a16="http://schemas.microsoft.com/office/drawing/2014/main" id="{5D77E241-512B-48F8-844A-41AC0C5B0229}"/>
                </a:ext>
              </a:extLst>
            </p:cNvPr>
            <p:cNvGrpSpPr>
              <a:grpSpLocks/>
            </p:cNvGrpSpPr>
            <p:nvPr/>
          </p:nvGrpSpPr>
          <p:grpSpPr bwMode="auto">
            <a:xfrm>
              <a:off x="1872" y="2688"/>
              <a:ext cx="624" cy="576"/>
              <a:chOff x="2160" y="3504"/>
              <a:chExt cx="624" cy="576"/>
            </a:xfrm>
          </p:grpSpPr>
          <p:sp>
            <p:nvSpPr>
              <p:cNvPr id="706604" name="Rectangle 47">
                <a:extLst>
                  <a:ext uri="{FF2B5EF4-FFF2-40B4-BE49-F238E27FC236}">
                    <a16:creationId xmlns:a16="http://schemas.microsoft.com/office/drawing/2014/main" id="{67A2C1BF-8A51-4981-B791-8CC2C041582F}"/>
                  </a:ext>
                </a:extLst>
              </p:cNvPr>
              <p:cNvSpPr>
                <a:spLocks noChangeArrowheads="1"/>
              </p:cNvSpPr>
              <p:nvPr/>
            </p:nvSpPr>
            <p:spPr bwMode="auto">
              <a:xfrm>
                <a:off x="2160" y="3504"/>
                <a:ext cx="62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SP: 6428</a:t>
                </a:r>
              </a:p>
            </p:txBody>
          </p:sp>
          <p:sp>
            <p:nvSpPr>
              <p:cNvPr id="706605" name="Rectangle 48">
                <a:extLst>
                  <a:ext uri="{FF2B5EF4-FFF2-40B4-BE49-F238E27FC236}">
                    <a16:creationId xmlns:a16="http://schemas.microsoft.com/office/drawing/2014/main" id="{80358184-4F01-47D9-8F4B-91EC407193B6}"/>
                  </a:ext>
                </a:extLst>
              </p:cNvPr>
              <p:cNvSpPr>
                <a:spLocks noChangeArrowheads="1"/>
              </p:cNvSpPr>
              <p:nvPr/>
            </p:nvSpPr>
            <p:spPr bwMode="auto">
              <a:xfrm>
                <a:off x="2160" y="3696"/>
                <a:ext cx="62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DP: 9157</a:t>
                </a:r>
              </a:p>
            </p:txBody>
          </p:sp>
          <p:sp>
            <p:nvSpPr>
              <p:cNvPr id="706606" name="Rectangle 49">
                <a:extLst>
                  <a:ext uri="{FF2B5EF4-FFF2-40B4-BE49-F238E27FC236}">
                    <a16:creationId xmlns:a16="http://schemas.microsoft.com/office/drawing/2014/main" id="{312A0070-61BB-458D-9834-A208263703FA}"/>
                  </a:ext>
                </a:extLst>
              </p:cNvPr>
              <p:cNvSpPr>
                <a:spLocks noChangeArrowheads="1"/>
              </p:cNvSpPr>
              <p:nvPr/>
            </p:nvSpPr>
            <p:spPr bwMode="auto">
              <a:xfrm>
                <a:off x="2160" y="3888"/>
                <a:ext cx="62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706587" name="Line 50">
              <a:extLst>
                <a:ext uri="{FF2B5EF4-FFF2-40B4-BE49-F238E27FC236}">
                  <a16:creationId xmlns:a16="http://schemas.microsoft.com/office/drawing/2014/main" id="{5ACB6DA3-0078-42B8-AC0D-422B89984B72}"/>
                </a:ext>
              </a:extLst>
            </p:cNvPr>
            <p:cNvSpPr>
              <a:spLocks noChangeShapeType="1"/>
            </p:cNvSpPr>
            <p:nvPr/>
          </p:nvSpPr>
          <p:spPr bwMode="auto">
            <a:xfrm flipV="1">
              <a:off x="3072" y="2256"/>
              <a:ext cx="0" cy="1056"/>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588" name="Line 51">
              <a:extLst>
                <a:ext uri="{FF2B5EF4-FFF2-40B4-BE49-F238E27FC236}">
                  <a16:creationId xmlns:a16="http://schemas.microsoft.com/office/drawing/2014/main" id="{E18E395F-2350-4CFA-BD0F-877EF66478F1}"/>
                </a:ext>
              </a:extLst>
            </p:cNvPr>
            <p:cNvSpPr>
              <a:spLocks noChangeShapeType="1"/>
            </p:cNvSpPr>
            <p:nvPr/>
          </p:nvSpPr>
          <p:spPr bwMode="auto">
            <a:xfrm>
              <a:off x="3072" y="3312"/>
              <a:ext cx="220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589" name="Line 52">
              <a:extLst>
                <a:ext uri="{FF2B5EF4-FFF2-40B4-BE49-F238E27FC236}">
                  <a16:creationId xmlns:a16="http://schemas.microsoft.com/office/drawing/2014/main" id="{8914F79E-0071-4FA0-BC18-22134A1F59F9}"/>
                </a:ext>
              </a:extLst>
            </p:cNvPr>
            <p:cNvSpPr>
              <a:spLocks noChangeShapeType="1"/>
            </p:cNvSpPr>
            <p:nvPr/>
          </p:nvSpPr>
          <p:spPr bwMode="auto">
            <a:xfrm>
              <a:off x="2928" y="2352"/>
              <a:ext cx="0" cy="96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590" name="Line 53">
              <a:extLst>
                <a:ext uri="{FF2B5EF4-FFF2-40B4-BE49-F238E27FC236}">
                  <a16:creationId xmlns:a16="http://schemas.microsoft.com/office/drawing/2014/main" id="{37DE4324-66F1-455D-B37A-953990255F9E}"/>
                </a:ext>
              </a:extLst>
            </p:cNvPr>
            <p:cNvSpPr>
              <a:spLocks noChangeShapeType="1"/>
            </p:cNvSpPr>
            <p:nvPr/>
          </p:nvSpPr>
          <p:spPr bwMode="auto">
            <a:xfrm>
              <a:off x="3168" y="2256"/>
              <a:ext cx="0" cy="96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591" name="Line 54">
              <a:extLst>
                <a:ext uri="{FF2B5EF4-FFF2-40B4-BE49-F238E27FC236}">
                  <a16:creationId xmlns:a16="http://schemas.microsoft.com/office/drawing/2014/main" id="{48E56493-7268-43AF-8B56-0067A3668A2D}"/>
                </a:ext>
              </a:extLst>
            </p:cNvPr>
            <p:cNvSpPr>
              <a:spLocks noChangeShapeType="1"/>
            </p:cNvSpPr>
            <p:nvPr/>
          </p:nvSpPr>
          <p:spPr bwMode="auto">
            <a:xfrm>
              <a:off x="960" y="3312"/>
              <a:ext cx="196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592" name="Line 55">
              <a:extLst>
                <a:ext uri="{FF2B5EF4-FFF2-40B4-BE49-F238E27FC236}">
                  <a16:creationId xmlns:a16="http://schemas.microsoft.com/office/drawing/2014/main" id="{CE971BA9-6577-4595-8830-554A1561D1E1}"/>
                </a:ext>
              </a:extLst>
            </p:cNvPr>
            <p:cNvSpPr>
              <a:spLocks noChangeShapeType="1"/>
            </p:cNvSpPr>
            <p:nvPr/>
          </p:nvSpPr>
          <p:spPr bwMode="auto">
            <a:xfrm>
              <a:off x="3168" y="3216"/>
              <a:ext cx="196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593" name="Rectangle 56">
              <a:extLst>
                <a:ext uri="{FF2B5EF4-FFF2-40B4-BE49-F238E27FC236}">
                  <a16:creationId xmlns:a16="http://schemas.microsoft.com/office/drawing/2014/main" id="{45346DF0-86BE-42FF-91B3-ED0B34962BF8}"/>
                </a:ext>
              </a:extLst>
            </p:cNvPr>
            <p:cNvSpPr>
              <a:spLocks noChangeArrowheads="1"/>
            </p:cNvSpPr>
            <p:nvPr/>
          </p:nvSpPr>
          <p:spPr bwMode="auto">
            <a:xfrm>
              <a:off x="1200" y="3264"/>
              <a:ext cx="624" cy="19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SP: 9157</a:t>
              </a:r>
            </a:p>
          </p:txBody>
        </p:sp>
        <p:sp>
          <p:nvSpPr>
            <p:cNvPr id="706594" name="Rectangle 57">
              <a:extLst>
                <a:ext uri="{FF2B5EF4-FFF2-40B4-BE49-F238E27FC236}">
                  <a16:creationId xmlns:a16="http://schemas.microsoft.com/office/drawing/2014/main" id="{9EB6FEEA-AB2C-4ACC-AD0F-D742D9A0AA65}"/>
                </a:ext>
              </a:extLst>
            </p:cNvPr>
            <p:cNvSpPr>
              <a:spLocks noChangeArrowheads="1"/>
            </p:cNvSpPr>
            <p:nvPr/>
          </p:nvSpPr>
          <p:spPr bwMode="auto">
            <a:xfrm>
              <a:off x="1200" y="3456"/>
              <a:ext cx="624" cy="19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DP: 6428</a:t>
              </a:r>
            </a:p>
          </p:txBody>
        </p:sp>
        <p:sp>
          <p:nvSpPr>
            <p:cNvPr id="706595" name="Rectangle 58">
              <a:extLst>
                <a:ext uri="{FF2B5EF4-FFF2-40B4-BE49-F238E27FC236}">
                  <a16:creationId xmlns:a16="http://schemas.microsoft.com/office/drawing/2014/main" id="{964F8D5B-7628-4AF5-9ADC-E21A8DE69A45}"/>
                </a:ext>
              </a:extLst>
            </p:cNvPr>
            <p:cNvSpPr>
              <a:spLocks noChangeArrowheads="1"/>
            </p:cNvSpPr>
            <p:nvPr/>
          </p:nvSpPr>
          <p:spPr bwMode="auto">
            <a:xfrm>
              <a:off x="1200" y="3648"/>
              <a:ext cx="624" cy="19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706596" name="Group 59">
              <a:extLst>
                <a:ext uri="{FF2B5EF4-FFF2-40B4-BE49-F238E27FC236}">
                  <a16:creationId xmlns:a16="http://schemas.microsoft.com/office/drawing/2014/main" id="{4B9FC47A-5F51-4B9B-95A1-728CFB908646}"/>
                </a:ext>
              </a:extLst>
            </p:cNvPr>
            <p:cNvGrpSpPr>
              <a:grpSpLocks/>
            </p:cNvGrpSpPr>
            <p:nvPr/>
          </p:nvGrpSpPr>
          <p:grpSpPr bwMode="auto">
            <a:xfrm>
              <a:off x="3408" y="2688"/>
              <a:ext cx="624" cy="576"/>
              <a:chOff x="2160" y="3504"/>
              <a:chExt cx="624" cy="576"/>
            </a:xfrm>
          </p:grpSpPr>
          <p:sp>
            <p:nvSpPr>
              <p:cNvPr id="706601" name="Rectangle 60">
                <a:extLst>
                  <a:ext uri="{FF2B5EF4-FFF2-40B4-BE49-F238E27FC236}">
                    <a16:creationId xmlns:a16="http://schemas.microsoft.com/office/drawing/2014/main" id="{61630D95-6328-419A-BF02-C269A7E4A1BF}"/>
                  </a:ext>
                </a:extLst>
              </p:cNvPr>
              <p:cNvSpPr>
                <a:spLocks noChangeArrowheads="1"/>
              </p:cNvSpPr>
              <p:nvPr/>
            </p:nvSpPr>
            <p:spPr bwMode="auto">
              <a:xfrm>
                <a:off x="2160" y="3504"/>
                <a:ext cx="62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SP: 6428</a:t>
                </a:r>
              </a:p>
            </p:txBody>
          </p:sp>
          <p:sp>
            <p:nvSpPr>
              <p:cNvPr id="706602" name="Rectangle 61">
                <a:extLst>
                  <a:ext uri="{FF2B5EF4-FFF2-40B4-BE49-F238E27FC236}">
                    <a16:creationId xmlns:a16="http://schemas.microsoft.com/office/drawing/2014/main" id="{C889FEEA-23E2-4F7E-B89F-0D4EDF92C395}"/>
                  </a:ext>
                </a:extLst>
              </p:cNvPr>
              <p:cNvSpPr>
                <a:spLocks noChangeArrowheads="1"/>
              </p:cNvSpPr>
              <p:nvPr/>
            </p:nvSpPr>
            <p:spPr bwMode="auto">
              <a:xfrm>
                <a:off x="2160" y="3696"/>
                <a:ext cx="62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DP: 5775</a:t>
                </a:r>
              </a:p>
            </p:txBody>
          </p:sp>
          <p:sp>
            <p:nvSpPr>
              <p:cNvPr id="706603" name="Rectangle 62">
                <a:extLst>
                  <a:ext uri="{FF2B5EF4-FFF2-40B4-BE49-F238E27FC236}">
                    <a16:creationId xmlns:a16="http://schemas.microsoft.com/office/drawing/2014/main" id="{0F2A4F06-BAB2-43A2-AD50-45985D0D9192}"/>
                  </a:ext>
                </a:extLst>
              </p:cNvPr>
              <p:cNvSpPr>
                <a:spLocks noChangeArrowheads="1"/>
              </p:cNvSpPr>
              <p:nvPr/>
            </p:nvSpPr>
            <p:spPr bwMode="auto">
              <a:xfrm>
                <a:off x="2160" y="3888"/>
                <a:ext cx="62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706597" name="Group 63">
              <a:extLst>
                <a:ext uri="{FF2B5EF4-FFF2-40B4-BE49-F238E27FC236}">
                  <a16:creationId xmlns:a16="http://schemas.microsoft.com/office/drawing/2014/main" id="{F5AC8800-0328-4B64-A0D8-63F46D149F00}"/>
                </a:ext>
              </a:extLst>
            </p:cNvPr>
            <p:cNvGrpSpPr>
              <a:grpSpLocks/>
            </p:cNvGrpSpPr>
            <p:nvPr/>
          </p:nvGrpSpPr>
          <p:grpSpPr bwMode="auto">
            <a:xfrm>
              <a:off x="4128" y="3264"/>
              <a:ext cx="624" cy="576"/>
              <a:chOff x="2160" y="3504"/>
              <a:chExt cx="624" cy="576"/>
            </a:xfrm>
          </p:grpSpPr>
          <p:sp>
            <p:nvSpPr>
              <p:cNvPr id="706598" name="Rectangle 64">
                <a:extLst>
                  <a:ext uri="{FF2B5EF4-FFF2-40B4-BE49-F238E27FC236}">
                    <a16:creationId xmlns:a16="http://schemas.microsoft.com/office/drawing/2014/main" id="{C1705B26-52F3-4E47-85D2-09D5EAD1B550}"/>
                  </a:ext>
                </a:extLst>
              </p:cNvPr>
              <p:cNvSpPr>
                <a:spLocks noChangeArrowheads="1"/>
              </p:cNvSpPr>
              <p:nvPr/>
            </p:nvSpPr>
            <p:spPr bwMode="auto">
              <a:xfrm>
                <a:off x="2160" y="3504"/>
                <a:ext cx="62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SP: 5775</a:t>
                </a:r>
              </a:p>
            </p:txBody>
          </p:sp>
          <p:sp>
            <p:nvSpPr>
              <p:cNvPr id="706599" name="Rectangle 65">
                <a:extLst>
                  <a:ext uri="{FF2B5EF4-FFF2-40B4-BE49-F238E27FC236}">
                    <a16:creationId xmlns:a16="http://schemas.microsoft.com/office/drawing/2014/main" id="{F489C120-F167-4CAA-A207-295511C489DB}"/>
                  </a:ext>
                </a:extLst>
              </p:cNvPr>
              <p:cNvSpPr>
                <a:spLocks noChangeArrowheads="1"/>
              </p:cNvSpPr>
              <p:nvPr/>
            </p:nvSpPr>
            <p:spPr bwMode="auto">
              <a:xfrm>
                <a:off x="2160" y="3696"/>
                <a:ext cx="62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DP: 6428</a:t>
                </a:r>
              </a:p>
            </p:txBody>
          </p:sp>
          <p:sp>
            <p:nvSpPr>
              <p:cNvPr id="706600" name="Rectangle 66">
                <a:extLst>
                  <a:ext uri="{FF2B5EF4-FFF2-40B4-BE49-F238E27FC236}">
                    <a16:creationId xmlns:a16="http://schemas.microsoft.com/office/drawing/2014/main" id="{A85AC72A-842C-49FE-8C18-AE3381AE0C81}"/>
                  </a:ext>
                </a:extLst>
              </p:cNvPr>
              <p:cNvSpPr>
                <a:spLocks noChangeArrowheads="1"/>
              </p:cNvSpPr>
              <p:nvPr/>
            </p:nvSpPr>
            <p:spPr bwMode="auto">
              <a:xfrm>
                <a:off x="2160" y="3888"/>
                <a:ext cx="62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sp>
        <p:nvSpPr>
          <p:cNvPr id="706567" name="Text Box 67">
            <a:extLst>
              <a:ext uri="{FF2B5EF4-FFF2-40B4-BE49-F238E27FC236}">
                <a16:creationId xmlns:a16="http://schemas.microsoft.com/office/drawing/2014/main" id="{A2BA8AD7-FBA6-48D7-B068-1CE7A5BCD42A}"/>
              </a:ext>
            </a:extLst>
          </p:cNvPr>
          <p:cNvSpPr txBox="1">
            <a:spLocks noChangeArrowheads="1"/>
          </p:cNvSpPr>
          <p:nvPr/>
        </p:nvSpPr>
        <p:spPr bwMode="auto">
          <a:xfrm>
            <a:off x="381000" y="5715000"/>
            <a:ext cx="3397250" cy="4064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SP cung cấp “địa chỉ trở lại”</a:t>
            </a:r>
            <a:endParaRPr lang="en-US" altLang="en-US" sz="2400">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id="{2E75A5DA-F19E-4A1C-B412-2D53FBD90098}"/>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07587" name="Slide Number Placeholder 3">
            <a:extLst>
              <a:ext uri="{FF2B5EF4-FFF2-40B4-BE49-F238E27FC236}">
                <a16:creationId xmlns:a16="http://schemas.microsoft.com/office/drawing/2014/main" id="{B633E5F1-0F41-4204-B769-B08900F643F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44C6B90E-0D46-4112-A996-00B9B7C295E7}" type="slidenum">
              <a:rPr lang="en-US" altLang="en-US" sz="1400" smtClean="0">
                <a:latin typeface="Times New Roman" panose="02020603050405020304" pitchFamily="18" charset="0"/>
              </a:rPr>
              <a:pPr>
                <a:spcBef>
                  <a:spcPct val="0"/>
                </a:spcBef>
                <a:buClrTx/>
                <a:buSzTx/>
                <a:buFontTx/>
                <a:buNone/>
              </a:pPr>
              <a:t>12</a:t>
            </a:fld>
            <a:endParaRPr lang="en-US" altLang="en-US" sz="1400">
              <a:latin typeface="Times New Roman" panose="02020603050405020304" pitchFamily="18" charset="0"/>
            </a:endParaRPr>
          </a:p>
        </p:txBody>
      </p:sp>
      <p:pic>
        <p:nvPicPr>
          <p:cNvPr id="707588" name="Picture 2">
            <a:extLst>
              <a:ext uri="{FF2B5EF4-FFF2-40B4-BE49-F238E27FC236}">
                <a16:creationId xmlns:a16="http://schemas.microsoft.com/office/drawing/2014/main" id="{89648705-2C50-47E6-82FC-22360A590E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 y="906463"/>
            <a:ext cx="8556625" cy="549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7589" name="Text Box 4">
            <a:extLst>
              <a:ext uri="{FF2B5EF4-FFF2-40B4-BE49-F238E27FC236}">
                <a16:creationId xmlns:a16="http://schemas.microsoft.com/office/drawing/2014/main" id="{AD432DA4-651B-493E-AD9F-84539485A424}"/>
              </a:ext>
            </a:extLst>
          </p:cNvPr>
          <p:cNvSpPr txBox="1">
            <a:spLocks noChangeArrowheads="1"/>
          </p:cNvSpPr>
          <p:nvPr/>
        </p:nvSpPr>
        <p:spPr bwMode="auto">
          <a:xfrm>
            <a:off x="1524000" y="106363"/>
            <a:ext cx="56213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3200" b="1">
                <a:solidFill>
                  <a:schemeClr val="accent2"/>
                </a:solidFill>
                <a:latin typeface="Times" panose="02020603050405020304" pitchFamily="18" charset="0"/>
              </a:rPr>
              <a:t>Multiplexing và demultiplexing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a:extLst>
              <a:ext uri="{FF2B5EF4-FFF2-40B4-BE49-F238E27FC236}">
                <a16:creationId xmlns:a16="http://schemas.microsoft.com/office/drawing/2014/main" id="{56AB4711-6D14-4C2C-8C91-7021ED530AAA}"/>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08611" name="Slide Number Placeholder 6">
            <a:extLst>
              <a:ext uri="{FF2B5EF4-FFF2-40B4-BE49-F238E27FC236}">
                <a16:creationId xmlns:a16="http://schemas.microsoft.com/office/drawing/2014/main" id="{BE9020C8-E4B3-4343-AC6F-D633B01C022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561F1D88-47DF-4A18-B73C-0F0A9CC6FE63}" type="slidenum">
              <a:rPr lang="en-US" altLang="en-US" sz="1400" smtClean="0">
                <a:latin typeface="Times New Roman" panose="02020603050405020304" pitchFamily="18" charset="0"/>
              </a:rPr>
              <a:pPr>
                <a:spcBef>
                  <a:spcPct val="0"/>
                </a:spcBef>
                <a:buClrTx/>
                <a:buSzTx/>
                <a:buFontTx/>
                <a:buNone/>
              </a:pPr>
              <a:t>13</a:t>
            </a:fld>
            <a:endParaRPr lang="en-US" altLang="en-US" sz="1400">
              <a:latin typeface="Times New Roman" panose="02020603050405020304" pitchFamily="18" charset="0"/>
            </a:endParaRPr>
          </a:p>
        </p:txBody>
      </p:sp>
      <p:sp>
        <p:nvSpPr>
          <p:cNvPr id="708612" name="Rectangle 2">
            <a:extLst>
              <a:ext uri="{FF2B5EF4-FFF2-40B4-BE49-F238E27FC236}">
                <a16:creationId xmlns:a16="http://schemas.microsoft.com/office/drawing/2014/main" id="{593F54FF-E67A-4FFA-BE94-1A7DE7E603E0}"/>
              </a:ext>
            </a:extLst>
          </p:cNvPr>
          <p:cNvSpPr>
            <a:spLocks noGrp="1" noChangeArrowheads="1"/>
          </p:cNvSpPr>
          <p:nvPr>
            <p:ph type="title"/>
          </p:nvPr>
        </p:nvSpPr>
        <p:spPr/>
        <p:txBody>
          <a:bodyPr/>
          <a:lstStyle/>
          <a:p>
            <a:r>
              <a:rPr lang="en-US" altLang="en-US" sz="3600"/>
              <a:t>Demultiplexing trong hướng kết nối</a:t>
            </a:r>
          </a:p>
        </p:txBody>
      </p:sp>
      <p:sp>
        <p:nvSpPr>
          <p:cNvPr id="708613" name="Rectangle 3">
            <a:extLst>
              <a:ext uri="{FF2B5EF4-FFF2-40B4-BE49-F238E27FC236}">
                <a16:creationId xmlns:a16="http://schemas.microsoft.com/office/drawing/2014/main" id="{873B0699-BCED-43CF-9EAF-D0FCB7D7568C}"/>
              </a:ext>
            </a:extLst>
          </p:cNvPr>
          <p:cNvSpPr>
            <a:spLocks noGrp="1" noChangeArrowheads="1"/>
          </p:cNvSpPr>
          <p:nvPr>
            <p:ph type="body" sz="half" idx="1"/>
          </p:nvPr>
        </p:nvSpPr>
        <p:spPr>
          <a:xfrm>
            <a:off x="381000" y="1600200"/>
            <a:ext cx="3962400" cy="4648200"/>
          </a:xfrm>
        </p:spPr>
        <p:txBody>
          <a:bodyPr/>
          <a:lstStyle/>
          <a:p>
            <a:r>
              <a:rPr lang="en-US" altLang="en-US" sz="2400"/>
              <a:t>TCP socket được định danh bằng bộ 4: </a:t>
            </a:r>
          </a:p>
          <a:p>
            <a:pPr lvl="1"/>
            <a:r>
              <a:rPr lang="en-US" altLang="en-US" sz="2000"/>
              <a:t>địa chỉ IP nguồn</a:t>
            </a:r>
          </a:p>
          <a:p>
            <a:pPr lvl="1"/>
            <a:r>
              <a:rPr lang="en-US" altLang="en-US" sz="2000"/>
              <a:t>số hiệu cổng nguồn</a:t>
            </a:r>
          </a:p>
          <a:p>
            <a:pPr lvl="1"/>
            <a:r>
              <a:rPr lang="en-US" altLang="en-US" sz="2000"/>
              <a:t>địa chỉ IP đích</a:t>
            </a:r>
          </a:p>
          <a:p>
            <a:pPr lvl="1"/>
            <a:r>
              <a:rPr lang="en-US" altLang="en-US" sz="2000"/>
              <a:t>số hiệu cổng đích</a:t>
            </a:r>
          </a:p>
          <a:p>
            <a:r>
              <a:rPr lang="en-US" altLang="en-US" sz="2400"/>
              <a:t>trạm nhận sử dụng cả bốn giá trị trên để gửi segment đến socket thích hợp</a:t>
            </a:r>
          </a:p>
        </p:txBody>
      </p:sp>
      <p:sp>
        <p:nvSpPr>
          <p:cNvPr id="708614" name="Rectangle 4">
            <a:extLst>
              <a:ext uri="{FF2B5EF4-FFF2-40B4-BE49-F238E27FC236}">
                <a16:creationId xmlns:a16="http://schemas.microsoft.com/office/drawing/2014/main" id="{C5D92061-31DB-4D31-80A8-136A08FF9324}"/>
              </a:ext>
            </a:extLst>
          </p:cNvPr>
          <p:cNvSpPr>
            <a:spLocks noGrp="1" noChangeArrowheads="1"/>
          </p:cNvSpPr>
          <p:nvPr>
            <p:ph type="body" sz="half" idx="2"/>
          </p:nvPr>
        </p:nvSpPr>
        <p:spPr>
          <a:xfrm>
            <a:off x="4495800" y="1600200"/>
            <a:ext cx="4114800" cy="4648200"/>
          </a:xfrm>
        </p:spPr>
        <p:txBody>
          <a:bodyPr/>
          <a:lstStyle/>
          <a:p>
            <a:r>
              <a:rPr lang="en-US" altLang="en-US" sz="2400"/>
              <a:t>Máy chủ có thể hỗ trợ nhiều sockets TCP đồng thời:</a:t>
            </a:r>
          </a:p>
          <a:p>
            <a:pPr lvl="1"/>
            <a:r>
              <a:rPr lang="en-US" altLang="en-US" sz="2000"/>
              <a:t>Mỗi socket được định danh bằng </a:t>
            </a:r>
            <a:r>
              <a:rPr lang="en-US" altLang="en-US" sz="2000" b="1"/>
              <a:t>bộ 4</a:t>
            </a:r>
            <a:r>
              <a:rPr lang="en-US" altLang="en-US" sz="2000"/>
              <a:t> của nó</a:t>
            </a:r>
          </a:p>
          <a:p>
            <a:r>
              <a:rPr lang="en-US" altLang="en-US" sz="2400"/>
              <a:t>Web servers có các sockets khác nhau cho mỗi client đang kết nối</a:t>
            </a:r>
          </a:p>
          <a:p>
            <a:pPr lvl="1"/>
            <a:r>
              <a:rPr lang="en-US" altLang="en-US" sz="2000"/>
              <a:t>non-persistent HTTP sẽ có socket khác nhau cho mỗi yêu cầu</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Footer Placeholder 3">
            <a:extLst>
              <a:ext uri="{FF2B5EF4-FFF2-40B4-BE49-F238E27FC236}">
                <a16:creationId xmlns:a16="http://schemas.microsoft.com/office/drawing/2014/main" id="{B552DAC0-23F7-4890-A6E9-F001E8373F71}"/>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09635" name="Slide Number Placeholder 4">
            <a:extLst>
              <a:ext uri="{FF2B5EF4-FFF2-40B4-BE49-F238E27FC236}">
                <a16:creationId xmlns:a16="http://schemas.microsoft.com/office/drawing/2014/main" id="{D9A98D4B-6D86-4074-85E3-C043F9B58FC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B54B4881-E4DC-4BF3-B758-AD0EEE74F30C}" type="slidenum">
              <a:rPr lang="en-US" altLang="en-US" sz="1400" smtClean="0">
                <a:latin typeface="Times New Roman" panose="02020603050405020304" pitchFamily="18" charset="0"/>
              </a:rPr>
              <a:pPr>
                <a:spcBef>
                  <a:spcPct val="0"/>
                </a:spcBef>
                <a:buClrTx/>
                <a:buSzTx/>
                <a:buFontTx/>
                <a:buNone/>
              </a:pPr>
              <a:t>14</a:t>
            </a:fld>
            <a:endParaRPr lang="en-US" altLang="en-US" sz="1400">
              <a:latin typeface="Times New Roman" panose="02020603050405020304" pitchFamily="18" charset="0"/>
            </a:endParaRPr>
          </a:p>
        </p:txBody>
      </p:sp>
      <p:sp>
        <p:nvSpPr>
          <p:cNvPr id="709636" name="Rectangle 2">
            <a:extLst>
              <a:ext uri="{FF2B5EF4-FFF2-40B4-BE49-F238E27FC236}">
                <a16:creationId xmlns:a16="http://schemas.microsoft.com/office/drawing/2014/main" id="{6525E7A1-03E5-4DC6-A9A5-A8174CFE102F}"/>
              </a:ext>
            </a:extLst>
          </p:cNvPr>
          <p:cNvSpPr>
            <a:spLocks noGrp="1" noChangeArrowheads="1"/>
          </p:cNvSpPr>
          <p:nvPr>
            <p:ph type="title"/>
          </p:nvPr>
        </p:nvSpPr>
        <p:spPr>
          <a:xfrm>
            <a:off x="0" y="228600"/>
            <a:ext cx="9144000" cy="1143000"/>
          </a:xfrm>
        </p:spPr>
        <p:txBody>
          <a:bodyPr/>
          <a:lstStyle/>
          <a:p>
            <a:r>
              <a:rPr lang="en-US" altLang="en-US"/>
              <a:t>Demultiplexing trong hướng kết nối (tt.)</a:t>
            </a:r>
          </a:p>
        </p:txBody>
      </p:sp>
      <p:sp>
        <p:nvSpPr>
          <p:cNvPr id="709637" name="Text Box 3">
            <a:extLst>
              <a:ext uri="{FF2B5EF4-FFF2-40B4-BE49-F238E27FC236}">
                <a16:creationId xmlns:a16="http://schemas.microsoft.com/office/drawing/2014/main" id="{320E15B9-4BC9-4170-91A7-DA5AAF78EF04}"/>
              </a:ext>
            </a:extLst>
          </p:cNvPr>
          <p:cNvSpPr txBox="1">
            <a:spLocks noChangeArrowheads="1"/>
          </p:cNvSpPr>
          <p:nvPr/>
        </p:nvSpPr>
        <p:spPr bwMode="auto">
          <a:xfrm>
            <a:off x="7662863" y="4724400"/>
            <a:ext cx="8699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chemeClr val="accent2"/>
                </a:solidFill>
                <a:latin typeface="Times New Roman" panose="02020603050405020304" pitchFamily="18" charset="0"/>
              </a:rPr>
              <a:t>Client</a:t>
            </a:r>
          </a:p>
          <a:p>
            <a:pPr>
              <a:spcBef>
                <a:spcPct val="0"/>
              </a:spcBef>
              <a:buClrTx/>
              <a:buSzTx/>
              <a:buFontTx/>
              <a:buNone/>
            </a:pPr>
            <a:r>
              <a:rPr lang="en-US" altLang="en-US" sz="2400">
                <a:solidFill>
                  <a:schemeClr val="accent2"/>
                </a:solidFill>
                <a:latin typeface="Times New Roman" panose="02020603050405020304" pitchFamily="18" charset="0"/>
              </a:rPr>
              <a:t>IP:B</a:t>
            </a:r>
          </a:p>
        </p:txBody>
      </p:sp>
      <p:grpSp>
        <p:nvGrpSpPr>
          <p:cNvPr id="709638" name="Group 4">
            <a:extLst>
              <a:ext uri="{FF2B5EF4-FFF2-40B4-BE49-F238E27FC236}">
                <a16:creationId xmlns:a16="http://schemas.microsoft.com/office/drawing/2014/main" id="{41A4EB63-216A-42EF-A59F-72299FBBE68B}"/>
              </a:ext>
            </a:extLst>
          </p:cNvPr>
          <p:cNvGrpSpPr>
            <a:grpSpLocks/>
          </p:cNvGrpSpPr>
          <p:nvPr/>
        </p:nvGrpSpPr>
        <p:grpSpPr bwMode="auto">
          <a:xfrm>
            <a:off x="381000" y="2286000"/>
            <a:ext cx="1011238" cy="3136900"/>
            <a:chOff x="1008" y="1922"/>
            <a:chExt cx="637" cy="1976"/>
          </a:xfrm>
        </p:grpSpPr>
        <p:grpSp>
          <p:nvGrpSpPr>
            <p:cNvPr id="709690" name="Group 5">
              <a:extLst>
                <a:ext uri="{FF2B5EF4-FFF2-40B4-BE49-F238E27FC236}">
                  <a16:creationId xmlns:a16="http://schemas.microsoft.com/office/drawing/2014/main" id="{73EB3074-5D56-4155-88EB-FDB8E216B8BA}"/>
                </a:ext>
              </a:extLst>
            </p:cNvPr>
            <p:cNvGrpSpPr>
              <a:grpSpLocks/>
            </p:cNvGrpSpPr>
            <p:nvPr/>
          </p:nvGrpSpPr>
          <p:grpSpPr bwMode="auto">
            <a:xfrm>
              <a:off x="1008" y="1922"/>
              <a:ext cx="637" cy="1500"/>
              <a:chOff x="608" y="2454"/>
              <a:chExt cx="1261" cy="1500"/>
            </a:xfrm>
          </p:grpSpPr>
          <p:sp>
            <p:nvSpPr>
              <p:cNvPr id="709697" name="Rectangle 6">
                <a:extLst>
                  <a:ext uri="{FF2B5EF4-FFF2-40B4-BE49-F238E27FC236}">
                    <a16:creationId xmlns:a16="http://schemas.microsoft.com/office/drawing/2014/main" id="{DF2B9E7D-33CB-476D-9C0F-D5236C74BEC7}"/>
                  </a:ext>
                </a:extLst>
              </p:cNvPr>
              <p:cNvSpPr>
                <a:spLocks noChangeArrowheads="1"/>
              </p:cNvSpPr>
              <p:nvPr/>
            </p:nvSpPr>
            <p:spPr bwMode="auto">
              <a:xfrm>
                <a:off x="608" y="2454"/>
                <a:ext cx="1261" cy="3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9698" name="Rectangle 7">
                <a:extLst>
                  <a:ext uri="{FF2B5EF4-FFF2-40B4-BE49-F238E27FC236}">
                    <a16:creationId xmlns:a16="http://schemas.microsoft.com/office/drawing/2014/main" id="{E0A38C00-8078-4339-AD8F-EEA33DF66965}"/>
                  </a:ext>
                </a:extLst>
              </p:cNvPr>
              <p:cNvSpPr>
                <a:spLocks noChangeArrowheads="1"/>
              </p:cNvSpPr>
              <p:nvPr/>
            </p:nvSpPr>
            <p:spPr bwMode="auto">
              <a:xfrm>
                <a:off x="608" y="2754"/>
                <a:ext cx="1261" cy="3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9699" name="Rectangle 8">
                <a:extLst>
                  <a:ext uri="{FF2B5EF4-FFF2-40B4-BE49-F238E27FC236}">
                    <a16:creationId xmlns:a16="http://schemas.microsoft.com/office/drawing/2014/main" id="{0E3716BF-9D52-44A0-8AEF-94CDE34BBD1E}"/>
                  </a:ext>
                </a:extLst>
              </p:cNvPr>
              <p:cNvSpPr>
                <a:spLocks noChangeArrowheads="1"/>
              </p:cNvSpPr>
              <p:nvPr/>
            </p:nvSpPr>
            <p:spPr bwMode="auto">
              <a:xfrm>
                <a:off x="608" y="3054"/>
                <a:ext cx="1261" cy="3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9700" name="Rectangle 9">
                <a:extLst>
                  <a:ext uri="{FF2B5EF4-FFF2-40B4-BE49-F238E27FC236}">
                    <a16:creationId xmlns:a16="http://schemas.microsoft.com/office/drawing/2014/main" id="{725D2B91-75F1-4B6E-9537-D5B5EC841291}"/>
                  </a:ext>
                </a:extLst>
              </p:cNvPr>
              <p:cNvSpPr>
                <a:spLocks noChangeArrowheads="1"/>
              </p:cNvSpPr>
              <p:nvPr/>
            </p:nvSpPr>
            <p:spPr bwMode="auto">
              <a:xfrm>
                <a:off x="608" y="3354"/>
                <a:ext cx="1261" cy="3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9701" name="Rectangle 10">
                <a:extLst>
                  <a:ext uri="{FF2B5EF4-FFF2-40B4-BE49-F238E27FC236}">
                    <a16:creationId xmlns:a16="http://schemas.microsoft.com/office/drawing/2014/main" id="{70A7BFCF-6675-4DDD-B46B-9AE99E89F36B}"/>
                  </a:ext>
                </a:extLst>
              </p:cNvPr>
              <p:cNvSpPr>
                <a:spLocks noChangeArrowheads="1"/>
              </p:cNvSpPr>
              <p:nvPr/>
            </p:nvSpPr>
            <p:spPr bwMode="auto">
              <a:xfrm>
                <a:off x="608" y="3654"/>
                <a:ext cx="1261" cy="3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709691" name="Group 11">
              <a:extLst>
                <a:ext uri="{FF2B5EF4-FFF2-40B4-BE49-F238E27FC236}">
                  <a16:creationId xmlns:a16="http://schemas.microsoft.com/office/drawing/2014/main" id="{804418F4-1B92-4645-8552-F64FB1961BA3}"/>
                </a:ext>
              </a:extLst>
            </p:cNvPr>
            <p:cNvGrpSpPr>
              <a:grpSpLocks/>
            </p:cNvGrpSpPr>
            <p:nvPr/>
          </p:nvGrpSpPr>
          <p:grpSpPr bwMode="auto">
            <a:xfrm>
              <a:off x="1177" y="1966"/>
              <a:ext cx="377" cy="315"/>
              <a:chOff x="2614" y="2862"/>
              <a:chExt cx="377" cy="315"/>
            </a:xfrm>
          </p:grpSpPr>
          <p:sp>
            <p:nvSpPr>
              <p:cNvPr id="709695" name="Rectangle 12">
                <a:extLst>
                  <a:ext uri="{FF2B5EF4-FFF2-40B4-BE49-F238E27FC236}">
                    <a16:creationId xmlns:a16="http://schemas.microsoft.com/office/drawing/2014/main" id="{4AAC67DC-4537-493D-8B4D-C8727ACF249F}"/>
                  </a:ext>
                </a:extLst>
              </p:cNvPr>
              <p:cNvSpPr>
                <a:spLocks noChangeArrowheads="1"/>
              </p:cNvSpPr>
              <p:nvPr/>
            </p:nvSpPr>
            <p:spPr bwMode="auto">
              <a:xfrm>
                <a:off x="2614" y="3054"/>
                <a:ext cx="377" cy="12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9696" name="Oval 13">
                <a:extLst>
                  <a:ext uri="{FF2B5EF4-FFF2-40B4-BE49-F238E27FC236}">
                    <a16:creationId xmlns:a16="http://schemas.microsoft.com/office/drawing/2014/main" id="{BCF62FF4-76C7-488F-AD71-7EB4C51E8177}"/>
                  </a:ext>
                </a:extLst>
              </p:cNvPr>
              <p:cNvSpPr>
                <a:spLocks noChangeArrowheads="1"/>
              </p:cNvSpPr>
              <p:nvPr/>
            </p:nvSpPr>
            <p:spPr bwMode="auto">
              <a:xfrm>
                <a:off x="2614" y="2862"/>
                <a:ext cx="377" cy="192"/>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Times New Roman" panose="02020603050405020304" pitchFamily="18" charset="0"/>
                  </a:rPr>
                  <a:t>P2</a:t>
                </a:r>
              </a:p>
            </p:txBody>
          </p:sp>
        </p:grpSp>
        <p:sp>
          <p:nvSpPr>
            <p:cNvPr id="709692" name="Text Box 14">
              <a:extLst>
                <a:ext uri="{FF2B5EF4-FFF2-40B4-BE49-F238E27FC236}">
                  <a16:creationId xmlns:a16="http://schemas.microsoft.com/office/drawing/2014/main" id="{F056C042-7D23-48CD-84E6-CF204C91E04C}"/>
                </a:ext>
              </a:extLst>
            </p:cNvPr>
            <p:cNvSpPr txBox="1">
              <a:spLocks noChangeArrowheads="1"/>
            </p:cNvSpPr>
            <p:nvPr/>
          </p:nvSpPr>
          <p:spPr bwMode="auto">
            <a:xfrm>
              <a:off x="1061" y="3456"/>
              <a:ext cx="547"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chemeClr val="accent2"/>
                  </a:solidFill>
                  <a:latin typeface="Times New Roman" panose="02020603050405020304" pitchFamily="18" charset="0"/>
                </a:rPr>
                <a:t>client</a:t>
              </a:r>
            </a:p>
            <a:p>
              <a:pPr>
                <a:spcBef>
                  <a:spcPct val="0"/>
                </a:spcBef>
                <a:buClrTx/>
                <a:buSzTx/>
                <a:buFontTx/>
                <a:buNone/>
              </a:pPr>
              <a:r>
                <a:rPr lang="en-US" altLang="en-US" sz="2000">
                  <a:solidFill>
                    <a:schemeClr val="accent2"/>
                  </a:solidFill>
                  <a:latin typeface="Times New Roman" panose="02020603050405020304" pitchFamily="18" charset="0"/>
                </a:rPr>
                <a:t> IP: A</a:t>
              </a:r>
            </a:p>
          </p:txBody>
        </p:sp>
        <p:sp>
          <p:nvSpPr>
            <p:cNvPr id="709693" name="Line 15">
              <a:extLst>
                <a:ext uri="{FF2B5EF4-FFF2-40B4-BE49-F238E27FC236}">
                  <a16:creationId xmlns:a16="http://schemas.microsoft.com/office/drawing/2014/main" id="{DB34A2D1-786B-49EC-850C-ACFF7472D2B6}"/>
                </a:ext>
              </a:extLst>
            </p:cNvPr>
            <p:cNvSpPr>
              <a:spLocks noChangeShapeType="1"/>
            </p:cNvSpPr>
            <p:nvPr/>
          </p:nvSpPr>
          <p:spPr bwMode="auto">
            <a:xfrm>
              <a:off x="1296" y="2208"/>
              <a:ext cx="0" cy="110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9694" name="Line 16">
              <a:extLst>
                <a:ext uri="{FF2B5EF4-FFF2-40B4-BE49-F238E27FC236}">
                  <a16:creationId xmlns:a16="http://schemas.microsoft.com/office/drawing/2014/main" id="{13BC1E9D-526A-4624-AB21-74228531398B}"/>
                </a:ext>
              </a:extLst>
            </p:cNvPr>
            <p:cNvSpPr>
              <a:spLocks noChangeShapeType="1"/>
            </p:cNvSpPr>
            <p:nvPr/>
          </p:nvSpPr>
          <p:spPr bwMode="auto">
            <a:xfrm flipV="1">
              <a:off x="1440" y="2256"/>
              <a:ext cx="0" cy="96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09639" name="Group 17">
            <a:extLst>
              <a:ext uri="{FF2B5EF4-FFF2-40B4-BE49-F238E27FC236}">
                <a16:creationId xmlns:a16="http://schemas.microsoft.com/office/drawing/2014/main" id="{1E6F0B8F-15B2-4518-B435-F72320131C55}"/>
              </a:ext>
            </a:extLst>
          </p:cNvPr>
          <p:cNvGrpSpPr>
            <a:grpSpLocks/>
          </p:cNvGrpSpPr>
          <p:nvPr/>
        </p:nvGrpSpPr>
        <p:grpSpPr bwMode="auto">
          <a:xfrm>
            <a:off x="7575550" y="2325688"/>
            <a:ext cx="598488" cy="500062"/>
            <a:chOff x="2614" y="2862"/>
            <a:chExt cx="377" cy="315"/>
          </a:xfrm>
        </p:grpSpPr>
        <p:sp>
          <p:nvSpPr>
            <p:cNvPr id="709688" name="Rectangle 18">
              <a:extLst>
                <a:ext uri="{FF2B5EF4-FFF2-40B4-BE49-F238E27FC236}">
                  <a16:creationId xmlns:a16="http://schemas.microsoft.com/office/drawing/2014/main" id="{F09C541C-55C0-4353-9138-63D4F647211A}"/>
                </a:ext>
              </a:extLst>
            </p:cNvPr>
            <p:cNvSpPr>
              <a:spLocks noChangeArrowheads="1"/>
            </p:cNvSpPr>
            <p:nvPr/>
          </p:nvSpPr>
          <p:spPr bwMode="auto">
            <a:xfrm>
              <a:off x="2614" y="3054"/>
              <a:ext cx="377" cy="12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9689" name="Oval 19">
              <a:extLst>
                <a:ext uri="{FF2B5EF4-FFF2-40B4-BE49-F238E27FC236}">
                  <a16:creationId xmlns:a16="http://schemas.microsoft.com/office/drawing/2014/main" id="{DE5765C6-8524-49EF-A3D8-536029EEF340}"/>
                </a:ext>
              </a:extLst>
            </p:cNvPr>
            <p:cNvSpPr>
              <a:spLocks noChangeArrowheads="1"/>
            </p:cNvSpPr>
            <p:nvPr/>
          </p:nvSpPr>
          <p:spPr bwMode="auto">
            <a:xfrm>
              <a:off x="2614" y="2862"/>
              <a:ext cx="377" cy="192"/>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Times New Roman" panose="02020603050405020304" pitchFamily="18" charset="0"/>
                </a:rPr>
                <a:t>P1</a:t>
              </a:r>
            </a:p>
          </p:txBody>
        </p:sp>
      </p:grpSp>
      <p:grpSp>
        <p:nvGrpSpPr>
          <p:cNvPr id="709640" name="Group 20">
            <a:extLst>
              <a:ext uri="{FF2B5EF4-FFF2-40B4-BE49-F238E27FC236}">
                <a16:creationId xmlns:a16="http://schemas.microsoft.com/office/drawing/2014/main" id="{F6CBD729-FE75-43CD-B4E7-621FD2EEDF36}"/>
              </a:ext>
            </a:extLst>
          </p:cNvPr>
          <p:cNvGrpSpPr>
            <a:grpSpLocks/>
          </p:cNvGrpSpPr>
          <p:nvPr/>
        </p:nvGrpSpPr>
        <p:grpSpPr bwMode="auto">
          <a:xfrm>
            <a:off x="7543800" y="2286000"/>
            <a:ext cx="914400" cy="2381250"/>
            <a:chOff x="608" y="2454"/>
            <a:chExt cx="1261" cy="1500"/>
          </a:xfrm>
        </p:grpSpPr>
        <p:sp>
          <p:nvSpPr>
            <p:cNvPr id="709683" name="Rectangle 21">
              <a:extLst>
                <a:ext uri="{FF2B5EF4-FFF2-40B4-BE49-F238E27FC236}">
                  <a16:creationId xmlns:a16="http://schemas.microsoft.com/office/drawing/2014/main" id="{1F822876-3C44-4254-8524-BD04A7C43BD7}"/>
                </a:ext>
              </a:extLst>
            </p:cNvPr>
            <p:cNvSpPr>
              <a:spLocks noChangeArrowheads="1"/>
            </p:cNvSpPr>
            <p:nvPr/>
          </p:nvSpPr>
          <p:spPr bwMode="auto">
            <a:xfrm>
              <a:off x="608" y="2454"/>
              <a:ext cx="1261" cy="3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9684" name="Rectangle 22">
              <a:extLst>
                <a:ext uri="{FF2B5EF4-FFF2-40B4-BE49-F238E27FC236}">
                  <a16:creationId xmlns:a16="http://schemas.microsoft.com/office/drawing/2014/main" id="{D282F104-F0B4-4B34-9032-65023ABE03AA}"/>
                </a:ext>
              </a:extLst>
            </p:cNvPr>
            <p:cNvSpPr>
              <a:spLocks noChangeArrowheads="1"/>
            </p:cNvSpPr>
            <p:nvPr/>
          </p:nvSpPr>
          <p:spPr bwMode="auto">
            <a:xfrm>
              <a:off x="608" y="2754"/>
              <a:ext cx="1261" cy="3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9685" name="Rectangle 23">
              <a:extLst>
                <a:ext uri="{FF2B5EF4-FFF2-40B4-BE49-F238E27FC236}">
                  <a16:creationId xmlns:a16="http://schemas.microsoft.com/office/drawing/2014/main" id="{84FC3F02-0856-46E4-B91E-0F07FC6D591C}"/>
                </a:ext>
              </a:extLst>
            </p:cNvPr>
            <p:cNvSpPr>
              <a:spLocks noChangeArrowheads="1"/>
            </p:cNvSpPr>
            <p:nvPr/>
          </p:nvSpPr>
          <p:spPr bwMode="auto">
            <a:xfrm>
              <a:off x="608" y="3054"/>
              <a:ext cx="1261" cy="3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9686" name="Rectangle 24">
              <a:extLst>
                <a:ext uri="{FF2B5EF4-FFF2-40B4-BE49-F238E27FC236}">
                  <a16:creationId xmlns:a16="http://schemas.microsoft.com/office/drawing/2014/main" id="{3B5D7853-568F-4C9C-95BF-482BE4746414}"/>
                </a:ext>
              </a:extLst>
            </p:cNvPr>
            <p:cNvSpPr>
              <a:spLocks noChangeArrowheads="1"/>
            </p:cNvSpPr>
            <p:nvPr/>
          </p:nvSpPr>
          <p:spPr bwMode="auto">
            <a:xfrm>
              <a:off x="608" y="3354"/>
              <a:ext cx="1261" cy="3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9687" name="Rectangle 25">
              <a:extLst>
                <a:ext uri="{FF2B5EF4-FFF2-40B4-BE49-F238E27FC236}">
                  <a16:creationId xmlns:a16="http://schemas.microsoft.com/office/drawing/2014/main" id="{8851A1A6-9AA4-4C1D-8BBD-60FC6CC12D38}"/>
                </a:ext>
              </a:extLst>
            </p:cNvPr>
            <p:cNvSpPr>
              <a:spLocks noChangeArrowheads="1"/>
            </p:cNvSpPr>
            <p:nvPr/>
          </p:nvSpPr>
          <p:spPr bwMode="auto">
            <a:xfrm>
              <a:off x="608" y="3654"/>
              <a:ext cx="1261" cy="3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709641" name="Group 26">
            <a:extLst>
              <a:ext uri="{FF2B5EF4-FFF2-40B4-BE49-F238E27FC236}">
                <a16:creationId xmlns:a16="http://schemas.microsoft.com/office/drawing/2014/main" id="{054504D9-7169-485D-BD2B-0EA388CDB43B}"/>
              </a:ext>
            </a:extLst>
          </p:cNvPr>
          <p:cNvGrpSpPr>
            <a:grpSpLocks/>
          </p:cNvGrpSpPr>
          <p:nvPr/>
        </p:nvGrpSpPr>
        <p:grpSpPr bwMode="auto">
          <a:xfrm>
            <a:off x="7637463" y="2362200"/>
            <a:ext cx="598487" cy="500063"/>
            <a:chOff x="2614" y="2862"/>
            <a:chExt cx="377" cy="315"/>
          </a:xfrm>
        </p:grpSpPr>
        <p:sp>
          <p:nvSpPr>
            <p:cNvPr id="709681" name="Rectangle 27">
              <a:extLst>
                <a:ext uri="{FF2B5EF4-FFF2-40B4-BE49-F238E27FC236}">
                  <a16:creationId xmlns:a16="http://schemas.microsoft.com/office/drawing/2014/main" id="{4C6DEFFC-CDFF-4B04-B4AA-037DECCF4A1C}"/>
                </a:ext>
              </a:extLst>
            </p:cNvPr>
            <p:cNvSpPr>
              <a:spLocks noChangeArrowheads="1"/>
            </p:cNvSpPr>
            <p:nvPr/>
          </p:nvSpPr>
          <p:spPr bwMode="auto">
            <a:xfrm>
              <a:off x="2614" y="3054"/>
              <a:ext cx="377" cy="12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9682" name="Oval 28">
              <a:extLst>
                <a:ext uri="{FF2B5EF4-FFF2-40B4-BE49-F238E27FC236}">
                  <a16:creationId xmlns:a16="http://schemas.microsoft.com/office/drawing/2014/main" id="{4294BE5F-B3C7-4678-A4C0-99ADE010A0DE}"/>
                </a:ext>
              </a:extLst>
            </p:cNvPr>
            <p:cNvSpPr>
              <a:spLocks noChangeArrowheads="1"/>
            </p:cNvSpPr>
            <p:nvPr/>
          </p:nvSpPr>
          <p:spPr bwMode="auto">
            <a:xfrm>
              <a:off x="2614" y="2862"/>
              <a:ext cx="377" cy="192"/>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Times New Roman" panose="02020603050405020304" pitchFamily="18" charset="0"/>
                </a:rPr>
                <a:t>P1</a:t>
              </a:r>
            </a:p>
          </p:txBody>
        </p:sp>
      </p:grpSp>
      <p:sp>
        <p:nvSpPr>
          <p:cNvPr id="709642" name="Line 29">
            <a:extLst>
              <a:ext uri="{FF2B5EF4-FFF2-40B4-BE49-F238E27FC236}">
                <a16:creationId xmlns:a16="http://schemas.microsoft.com/office/drawing/2014/main" id="{648C882D-C27F-4402-ADEC-842ECA234E10}"/>
              </a:ext>
            </a:extLst>
          </p:cNvPr>
          <p:cNvSpPr>
            <a:spLocks noChangeShapeType="1"/>
          </p:cNvSpPr>
          <p:nvPr/>
        </p:nvSpPr>
        <p:spPr bwMode="auto">
          <a:xfrm flipV="1">
            <a:off x="7848600" y="2743200"/>
            <a:ext cx="0" cy="16002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9643" name="Line 30">
            <a:extLst>
              <a:ext uri="{FF2B5EF4-FFF2-40B4-BE49-F238E27FC236}">
                <a16:creationId xmlns:a16="http://schemas.microsoft.com/office/drawing/2014/main" id="{7C962273-3E37-4962-857E-36011072A848}"/>
              </a:ext>
            </a:extLst>
          </p:cNvPr>
          <p:cNvSpPr>
            <a:spLocks noChangeShapeType="1"/>
          </p:cNvSpPr>
          <p:nvPr/>
        </p:nvSpPr>
        <p:spPr bwMode="auto">
          <a:xfrm>
            <a:off x="8077200" y="2743200"/>
            <a:ext cx="0" cy="17526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9644" name="Rectangle 31">
            <a:extLst>
              <a:ext uri="{FF2B5EF4-FFF2-40B4-BE49-F238E27FC236}">
                <a16:creationId xmlns:a16="http://schemas.microsoft.com/office/drawing/2014/main" id="{AE48A5DF-530E-4900-BA5D-51FC0E44242A}"/>
              </a:ext>
            </a:extLst>
          </p:cNvPr>
          <p:cNvSpPr>
            <a:spLocks noChangeArrowheads="1"/>
          </p:cNvSpPr>
          <p:nvPr/>
        </p:nvSpPr>
        <p:spPr bwMode="auto">
          <a:xfrm>
            <a:off x="3733800" y="2286000"/>
            <a:ext cx="1295400" cy="47625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9645" name="Rectangle 32">
            <a:extLst>
              <a:ext uri="{FF2B5EF4-FFF2-40B4-BE49-F238E27FC236}">
                <a16:creationId xmlns:a16="http://schemas.microsoft.com/office/drawing/2014/main" id="{B44B6131-EB21-4998-88DA-F27916FB7366}"/>
              </a:ext>
            </a:extLst>
          </p:cNvPr>
          <p:cNvSpPr>
            <a:spLocks noChangeArrowheads="1"/>
          </p:cNvSpPr>
          <p:nvPr/>
        </p:nvSpPr>
        <p:spPr bwMode="auto">
          <a:xfrm>
            <a:off x="3733800" y="2762250"/>
            <a:ext cx="1295400" cy="47625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9646" name="Rectangle 33">
            <a:extLst>
              <a:ext uri="{FF2B5EF4-FFF2-40B4-BE49-F238E27FC236}">
                <a16:creationId xmlns:a16="http://schemas.microsoft.com/office/drawing/2014/main" id="{29D10CFF-8E7A-4294-8CFE-714D59D1BA7B}"/>
              </a:ext>
            </a:extLst>
          </p:cNvPr>
          <p:cNvSpPr>
            <a:spLocks noChangeArrowheads="1"/>
          </p:cNvSpPr>
          <p:nvPr/>
        </p:nvSpPr>
        <p:spPr bwMode="auto">
          <a:xfrm>
            <a:off x="3733800" y="3238500"/>
            <a:ext cx="1295400" cy="47625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9647" name="Rectangle 34">
            <a:extLst>
              <a:ext uri="{FF2B5EF4-FFF2-40B4-BE49-F238E27FC236}">
                <a16:creationId xmlns:a16="http://schemas.microsoft.com/office/drawing/2014/main" id="{714F1C44-0171-49A7-A96D-27B09B112B0D}"/>
              </a:ext>
            </a:extLst>
          </p:cNvPr>
          <p:cNvSpPr>
            <a:spLocks noChangeArrowheads="1"/>
          </p:cNvSpPr>
          <p:nvPr/>
        </p:nvSpPr>
        <p:spPr bwMode="auto">
          <a:xfrm>
            <a:off x="3733800" y="3714750"/>
            <a:ext cx="1295400" cy="47625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9648" name="Rectangle 35">
            <a:extLst>
              <a:ext uri="{FF2B5EF4-FFF2-40B4-BE49-F238E27FC236}">
                <a16:creationId xmlns:a16="http://schemas.microsoft.com/office/drawing/2014/main" id="{1E7194C2-7A2B-41EB-9FBB-DACAAAA00134}"/>
              </a:ext>
            </a:extLst>
          </p:cNvPr>
          <p:cNvSpPr>
            <a:spLocks noChangeArrowheads="1"/>
          </p:cNvSpPr>
          <p:nvPr/>
        </p:nvSpPr>
        <p:spPr bwMode="auto">
          <a:xfrm>
            <a:off x="3733800" y="4191000"/>
            <a:ext cx="1295400" cy="47625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709649" name="Group 36">
            <a:extLst>
              <a:ext uri="{FF2B5EF4-FFF2-40B4-BE49-F238E27FC236}">
                <a16:creationId xmlns:a16="http://schemas.microsoft.com/office/drawing/2014/main" id="{0F23C49E-E923-4389-90F5-923F43C40FAF}"/>
              </a:ext>
            </a:extLst>
          </p:cNvPr>
          <p:cNvGrpSpPr>
            <a:grpSpLocks/>
          </p:cNvGrpSpPr>
          <p:nvPr/>
        </p:nvGrpSpPr>
        <p:grpSpPr bwMode="auto">
          <a:xfrm>
            <a:off x="3810000" y="2362200"/>
            <a:ext cx="571500" cy="500063"/>
            <a:chOff x="2614" y="2862"/>
            <a:chExt cx="377" cy="315"/>
          </a:xfrm>
        </p:grpSpPr>
        <p:sp>
          <p:nvSpPr>
            <p:cNvPr id="709679" name="Rectangle 37">
              <a:extLst>
                <a:ext uri="{FF2B5EF4-FFF2-40B4-BE49-F238E27FC236}">
                  <a16:creationId xmlns:a16="http://schemas.microsoft.com/office/drawing/2014/main" id="{DD12144C-8835-4ABC-A026-EE46DC05B521}"/>
                </a:ext>
              </a:extLst>
            </p:cNvPr>
            <p:cNvSpPr>
              <a:spLocks noChangeArrowheads="1"/>
            </p:cNvSpPr>
            <p:nvPr/>
          </p:nvSpPr>
          <p:spPr bwMode="auto">
            <a:xfrm>
              <a:off x="2614" y="3054"/>
              <a:ext cx="377" cy="12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9680" name="Oval 38">
              <a:extLst>
                <a:ext uri="{FF2B5EF4-FFF2-40B4-BE49-F238E27FC236}">
                  <a16:creationId xmlns:a16="http://schemas.microsoft.com/office/drawing/2014/main" id="{DDEB1672-F690-458A-AA07-3F883775C6E8}"/>
                </a:ext>
              </a:extLst>
            </p:cNvPr>
            <p:cNvSpPr>
              <a:spLocks noChangeArrowheads="1"/>
            </p:cNvSpPr>
            <p:nvPr/>
          </p:nvSpPr>
          <p:spPr bwMode="auto">
            <a:xfrm>
              <a:off x="2614" y="2862"/>
              <a:ext cx="377" cy="192"/>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Times New Roman" panose="02020603050405020304" pitchFamily="18" charset="0"/>
                </a:rPr>
                <a:t>P3</a:t>
              </a:r>
            </a:p>
          </p:txBody>
        </p:sp>
      </p:grpSp>
      <p:sp>
        <p:nvSpPr>
          <p:cNvPr id="709650" name="Text Box 39">
            <a:extLst>
              <a:ext uri="{FF2B5EF4-FFF2-40B4-BE49-F238E27FC236}">
                <a16:creationId xmlns:a16="http://schemas.microsoft.com/office/drawing/2014/main" id="{7994FABF-BC79-4F4C-9F71-2932196A46EF}"/>
              </a:ext>
            </a:extLst>
          </p:cNvPr>
          <p:cNvSpPr txBox="1">
            <a:spLocks noChangeArrowheads="1"/>
          </p:cNvSpPr>
          <p:nvPr/>
        </p:nvSpPr>
        <p:spPr bwMode="auto">
          <a:xfrm>
            <a:off x="3919538" y="4797425"/>
            <a:ext cx="955675"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chemeClr val="accent2"/>
                </a:solidFill>
                <a:latin typeface="Times New Roman" panose="02020603050405020304" pitchFamily="18" charset="0"/>
              </a:rPr>
              <a:t>server</a:t>
            </a:r>
          </a:p>
          <a:p>
            <a:pPr>
              <a:spcBef>
                <a:spcPct val="0"/>
              </a:spcBef>
              <a:buClrTx/>
              <a:buSzTx/>
              <a:buFontTx/>
              <a:buNone/>
            </a:pPr>
            <a:r>
              <a:rPr lang="en-US" altLang="en-US" sz="2000">
                <a:solidFill>
                  <a:schemeClr val="accent2"/>
                </a:solidFill>
                <a:latin typeface="Times New Roman" panose="02020603050405020304" pitchFamily="18" charset="0"/>
              </a:rPr>
              <a:t>IP: C</a:t>
            </a:r>
          </a:p>
        </p:txBody>
      </p:sp>
      <p:sp>
        <p:nvSpPr>
          <p:cNvPr id="709651" name="Line 40">
            <a:extLst>
              <a:ext uri="{FF2B5EF4-FFF2-40B4-BE49-F238E27FC236}">
                <a16:creationId xmlns:a16="http://schemas.microsoft.com/office/drawing/2014/main" id="{9AB6B6AD-9EA6-412A-9173-B6EE7481DFA7}"/>
              </a:ext>
            </a:extLst>
          </p:cNvPr>
          <p:cNvSpPr>
            <a:spLocks noChangeShapeType="1"/>
          </p:cNvSpPr>
          <p:nvPr/>
        </p:nvSpPr>
        <p:spPr bwMode="auto">
          <a:xfrm>
            <a:off x="4191000" y="2819400"/>
            <a:ext cx="0" cy="1524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9652" name="Line 41">
            <a:extLst>
              <a:ext uri="{FF2B5EF4-FFF2-40B4-BE49-F238E27FC236}">
                <a16:creationId xmlns:a16="http://schemas.microsoft.com/office/drawing/2014/main" id="{0AF16DA5-6949-4343-81BB-5FBD1A0B7AC5}"/>
              </a:ext>
            </a:extLst>
          </p:cNvPr>
          <p:cNvSpPr>
            <a:spLocks noChangeShapeType="1"/>
          </p:cNvSpPr>
          <p:nvPr/>
        </p:nvSpPr>
        <p:spPr bwMode="auto">
          <a:xfrm flipV="1">
            <a:off x="4343400" y="2819400"/>
            <a:ext cx="0" cy="16764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9653" name="Line 42">
            <a:extLst>
              <a:ext uri="{FF2B5EF4-FFF2-40B4-BE49-F238E27FC236}">
                <a16:creationId xmlns:a16="http://schemas.microsoft.com/office/drawing/2014/main" id="{209E5793-0637-4BE0-934E-A271AB35002C}"/>
              </a:ext>
            </a:extLst>
          </p:cNvPr>
          <p:cNvSpPr>
            <a:spLocks noChangeShapeType="1"/>
          </p:cNvSpPr>
          <p:nvPr/>
        </p:nvSpPr>
        <p:spPr bwMode="auto">
          <a:xfrm>
            <a:off x="1066800" y="4343400"/>
            <a:ext cx="312420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9654" name="Line 43">
            <a:extLst>
              <a:ext uri="{FF2B5EF4-FFF2-40B4-BE49-F238E27FC236}">
                <a16:creationId xmlns:a16="http://schemas.microsoft.com/office/drawing/2014/main" id="{8AD4B9D9-58E6-44C2-AA8F-4016A461326A}"/>
              </a:ext>
            </a:extLst>
          </p:cNvPr>
          <p:cNvSpPr>
            <a:spLocks noChangeShapeType="1"/>
          </p:cNvSpPr>
          <p:nvPr/>
        </p:nvSpPr>
        <p:spPr bwMode="auto">
          <a:xfrm>
            <a:off x="838200" y="4495800"/>
            <a:ext cx="350520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09655" name="Group 44">
            <a:extLst>
              <a:ext uri="{FF2B5EF4-FFF2-40B4-BE49-F238E27FC236}">
                <a16:creationId xmlns:a16="http://schemas.microsoft.com/office/drawing/2014/main" id="{55FC76F4-063A-43D2-B569-4D92DF8A5710}"/>
              </a:ext>
            </a:extLst>
          </p:cNvPr>
          <p:cNvGrpSpPr>
            <a:grpSpLocks/>
          </p:cNvGrpSpPr>
          <p:nvPr/>
        </p:nvGrpSpPr>
        <p:grpSpPr bwMode="auto">
          <a:xfrm>
            <a:off x="2667000" y="3505200"/>
            <a:ext cx="990600" cy="914400"/>
            <a:chOff x="2160" y="3504"/>
            <a:chExt cx="624" cy="576"/>
          </a:xfrm>
        </p:grpSpPr>
        <p:sp>
          <p:nvSpPr>
            <p:cNvPr id="709676" name="Rectangle 45">
              <a:extLst>
                <a:ext uri="{FF2B5EF4-FFF2-40B4-BE49-F238E27FC236}">
                  <a16:creationId xmlns:a16="http://schemas.microsoft.com/office/drawing/2014/main" id="{4AA6E650-9010-4EAA-8865-506AD302ED56}"/>
                </a:ext>
              </a:extLst>
            </p:cNvPr>
            <p:cNvSpPr>
              <a:spLocks noChangeArrowheads="1"/>
            </p:cNvSpPr>
            <p:nvPr/>
          </p:nvSpPr>
          <p:spPr bwMode="auto">
            <a:xfrm>
              <a:off x="2160" y="3504"/>
              <a:ext cx="62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SP: 80</a:t>
              </a:r>
            </a:p>
          </p:txBody>
        </p:sp>
        <p:sp>
          <p:nvSpPr>
            <p:cNvPr id="709677" name="Rectangle 46">
              <a:extLst>
                <a:ext uri="{FF2B5EF4-FFF2-40B4-BE49-F238E27FC236}">
                  <a16:creationId xmlns:a16="http://schemas.microsoft.com/office/drawing/2014/main" id="{2E51F76C-49F8-40ED-8618-95CC3C5E50EF}"/>
                </a:ext>
              </a:extLst>
            </p:cNvPr>
            <p:cNvSpPr>
              <a:spLocks noChangeArrowheads="1"/>
            </p:cNvSpPr>
            <p:nvPr/>
          </p:nvSpPr>
          <p:spPr bwMode="auto">
            <a:xfrm>
              <a:off x="2160" y="3696"/>
              <a:ext cx="62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DP: 9157</a:t>
              </a:r>
            </a:p>
          </p:txBody>
        </p:sp>
        <p:sp>
          <p:nvSpPr>
            <p:cNvPr id="709678" name="Rectangle 47">
              <a:extLst>
                <a:ext uri="{FF2B5EF4-FFF2-40B4-BE49-F238E27FC236}">
                  <a16:creationId xmlns:a16="http://schemas.microsoft.com/office/drawing/2014/main" id="{5A0F5EE8-FD6D-47C5-AC0F-F3468C81A5A5}"/>
                </a:ext>
              </a:extLst>
            </p:cNvPr>
            <p:cNvSpPr>
              <a:spLocks noChangeArrowheads="1"/>
            </p:cNvSpPr>
            <p:nvPr/>
          </p:nvSpPr>
          <p:spPr bwMode="auto">
            <a:xfrm>
              <a:off x="2160" y="3888"/>
              <a:ext cx="62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709656" name="Line 48">
            <a:extLst>
              <a:ext uri="{FF2B5EF4-FFF2-40B4-BE49-F238E27FC236}">
                <a16:creationId xmlns:a16="http://schemas.microsoft.com/office/drawing/2014/main" id="{D8D7B173-F7F3-483F-8CD0-73033BF19BD0}"/>
              </a:ext>
            </a:extLst>
          </p:cNvPr>
          <p:cNvSpPr>
            <a:spLocks noChangeShapeType="1"/>
          </p:cNvSpPr>
          <p:nvPr/>
        </p:nvSpPr>
        <p:spPr bwMode="auto">
          <a:xfrm flipV="1">
            <a:off x="4572000" y="2819400"/>
            <a:ext cx="0" cy="16764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9657" name="Line 49">
            <a:extLst>
              <a:ext uri="{FF2B5EF4-FFF2-40B4-BE49-F238E27FC236}">
                <a16:creationId xmlns:a16="http://schemas.microsoft.com/office/drawing/2014/main" id="{5EAEC309-4433-4260-BB4A-239680B76779}"/>
              </a:ext>
            </a:extLst>
          </p:cNvPr>
          <p:cNvSpPr>
            <a:spLocks noChangeShapeType="1"/>
          </p:cNvSpPr>
          <p:nvPr/>
        </p:nvSpPr>
        <p:spPr bwMode="auto">
          <a:xfrm>
            <a:off x="4572000" y="4495800"/>
            <a:ext cx="350520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9658" name="Line 50">
            <a:extLst>
              <a:ext uri="{FF2B5EF4-FFF2-40B4-BE49-F238E27FC236}">
                <a16:creationId xmlns:a16="http://schemas.microsoft.com/office/drawing/2014/main" id="{C0C414E8-68DE-4B03-AE88-0BCB175F29DB}"/>
              </a:ext>
            </a:extLst>
          </p:cNvPr>
          <p:cNvSpPr>
            <a:spLocks noChangeShapeType="1"/>
          </p:cNvSpPr>
          <p:nvPr/>
        </p:nvSpPr>
        <p:spPr bwMode="auto">
          <a:xfrm>
            <a:off x="4343400" y="2971800"/>
            <a:ext cx="0" cy="1524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9659" name="Line 51">
            <a:extLst>
              <a:ext uri="{FF2B5EF4-FFF2-40B4-BE49-F238E27FC236}">
                <a16:creationId xmlns:a16="http://schemas.microsoft.com/office/drawing/2014/main" id="{75D3A46A-F555-44CC-9F14-D227CDB7C5AF}"/>
              </a:ext>
            </a:extLst>
          </p:cNvPr>
          <p:cNvSpPr>
            <a:spLocks noChangeShapeType="1"/>
          </p:cNvSpPr>
          <p:nvPr/>
        </p:nvSpPr>
        <p:spPr bwMode="auto">
          <a:xfrm>
            <a:off x="4724400" y="2819400"/>
            <a:ext cx="0" cy="1524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9660" name="Line 52">
            <a:extLst>
              <a:ext uri="{FF2B5EF4-FFF2-40B4-BE49-F238E27FC236}">
                <a16:creationId xmlns:a16="http://schemas.microsoft.com/office/drawing/2014/main" id="{E8056BA3-5CB4-4207-8E3B-959675CFA48C}"/>
              </a:ext>
            </a:extLst>
          </p:cNvPr>
          <p:cNvSpPr>
            <a:spLocks noChangeShapeType="1"/>
          </p:cNvSpPr>
          <p:nvPr/>
        </p:nvSpPr>
        <p:spPr bwMode="auto">
          <a:xfrm>
            <a:off x="1219200" y="4495800"/>
            <a:ext cx="312420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9661" name="Line 53">
            <a:extLst>
              <a:ext uri="{FF2B5EF4-FFF2-40B4-BE49-F238E27FC236}">
                <a16:creationId xmlns:a16="http://schemas.microsoft.com/office/drawing/2014/main" id="{EA5BD238-86A2-4355-8B85-0ACB8C46D135}"/>
              </a:ext>
            </a:extLst>
          </p:cNvPr>
          <p:cNvSpPr>
            <a:spLocks noChangeShapeType="1"/>
          </p:cNvSpPr>
          <p:nvPr/>
        </p:nvSpPr>
        <p:spPr bwMode="auto">
          <a:xfrm>
            <a:off x="4724400" y="4343400"/>
            <a:ext cx="312420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9662" name="Rectangle 54">
            <a:extLst>
              <a:ext uri="{FF2B5EF4-FFF2-40B4-BE49-F238E27FC236}">
                <a16:creationId xmlns:a16="http://schemas.microsoft.com/office/drawing/2014/main" id="{DDAA8C11-50A0-4FD0-9910-65B79E983C1A}"/>
              </a:ext>
            </a:extLst>
          </p:cNvPr>
          <p:cNvSpPr>
            <a:spLocks noChangeArrowheads="1"/>
          </p:cNvSpPr>
          <p:nvPr/>
        </p:nvSpPr>
        <p:spPr bwMode="auto">
          <a:xfrm>
            <a:off x="1600200" y="4419600"/>
            <a:ext cx="990600" cy="3048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SP: 9157</a:t>
            </a:r>
          </a:p>
        </p:txBody>
      </p:sp>
      <p:sp>
        <p:nvSpPr>
          <p:cNvPr id="709663" name="Rectangle 55">
            <a:extLst>
              <a:ext uri="{FF2B5EF4-FFF2-40B4-BE49-F238E27FC236}">
                <a16:creationId xmlns:a16="http://schemas.microsoft.com/office/drawing/2014/main" id="{6CF299E6-9F26-4981-8664-14A81D4821D6}"/>
              </a:ext>
            </a:extLst>
          </p:cNvPr>
          <p:cNvSpPr>
            <a:spLocks noChangeArrowheads="1"/>
          </p:cNvSpPr>
          <p:nvPr/>
        </p:nvSpPr>
        <p:spPr bwMode="auto">
          <a:xfrm>
            <a:off x="1600200" y="4724400"/>
            <a:ext cx="990600" cy="3048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DP: 80</a:t>
            </a:r>
          </a:p>
        </p:txBody>
      </p:sp>
      <p:sp>
        <p:nvSpPr>
          <p:cNvPr id="709664" name="Rectangle 56">
            <a:extLst>
              <a:ext uri="{FF2B5EF4-FFF2-40B4-BE49-F238E27FC236}">
                <a16:creationId xmlns:a16="http://schemas.microsoft.com/office/drawing/2014/main" id="{B0AB717A-1982-459A-89C9-5B21BF3D0EF4}"/>
              </a:ext>
            </a:extLst>
          </p:cNvPr>
          <p:cNvSpPr>
            <a:spLocks noChangeArrowheads="1"/>
          </p:cNvSpPr>
          <p:nvPr/>
        </p:nvSpPr>
        <p:spPr bwMode="auto">
          <a:xfrm>
            <a:off x="1600200" y="5029200"/>
            <a:ext cx="990600" cy="3048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709665" name="Group 57">
            <a:extLst>
              <a:ext uri="{FF2B5EF4-FFF2-40B4-BE49-F238E27FC236}">
                <a16:creationId xmlns:a16="http://schemas.microsoft.com/office/drawing/2014/main" id="{038174DE-2886-4371-975E-CB1D7664F954}"/>
              </a:ext>
            </a:extLst>
          </p:cNvPr>
          <p:cNvGrpSpPr>
            <a:grpSpLocks/>
          </p:cNvGrpSpPr>
          <p:nvPr/>
        </p:nvGrpSpPr>
        <p:grpSpPr bwMode="auto">
          <a:xfrm>
            <a:off x="5105400" y="3505200"/>
            <a:ext cx="990600" cy="914400"/>
            <a:chOff x="2160" y="3504"/>
            <a:chExt cx="624" cy="576"/>
          </a:xfrm>
        </p:grpSpPr>
        <p:sp>
          <p:nvSpPr>
            <p:cNvPr id="709673" name="Rectangle 58">
              <a:extLst>
                <a:ext uri="{FF2B5EF4-FFF2-40B4-BE49-F238E27FC236}">
                  <a16:creationId xmlns:a16="http://schemas.microsoft.com/office/drawing/2014/main" id="{3365CA83-436C-4DFB-BA5D-8FF65FB0AB23}"/>
                </a:ext>
              </a:extLst>
            </p:cNvPr>
            <p:cNvSpPr>
              <a:spLocks noChangeArrowheads="1"/>
            </p:cNvSpPr>
            <p:nvPr/>
          </p:nvSpPr>
          <p:spPr bwMode="auto">
            <a:xfrm>
              <a:off x="2160" y="3504"/>
              <a:ext cx="62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SP: 80</a:t>
              </a:r>
            </a:p>
          </p:txBody>
        </p:sp>
        <p:sp>
          <p:nvSpPr>
            <p:cNvPr id="709674" name="Rectangle 59">
              <a:extLst>
                <a:ext uri="{FF2B5EF4-FFF2-40B4-BE49-F238E27FC236}">
                  <a16:creationId xmlns:a16="http://schemas.microsoft.com/office/drawing/2014/main" id="{9BB662D0-0161-4EC7-BD69-1CFFBBBEEAC9}"/>
                </a:ext>
              </a:extLst>
            </p:cNvPr>
            <p:cNvSpPr>
              <a:spLocks noChangeArrowheads="1"/>
            </p:cNvSpPr>
            <p:nvPr/>
          </p:nvSpPr>
          <p:spPr bwMode="auto">
            <a:xfrm>
              <a:off x="2160" y="3696"/>
              <a:ext cx="62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DP: 5775</a:t>
              </a:r>
            </a:p>
          </p:txBody>
        </p:sp>
        <p:sp>
          <p:nvSpPr>
            <p:cNvPr id="709675" name="Rectangle 60">
              <a:extLst>
                <a:ext uri="{FF2B5EF4-FFF2-40B4-BE49-F238E27FC236}">
                  <a16:creationId xmlns:a16="http://schemas.microsoft.com/office/drawing/2014/main" id="{73D82699-27BD-40BB-A886-7906D9200965}"/>
                </a:ext>
              </a:extLst>
            </p:cNvPr>
            <p:cNvSpPr>
              <a:spLocks noChangeArrowheads="1"/>
            </p:cNvSpPr>
            <p:nvPr/>
          </p:nvSpPr>
          <p:spPr bwMode="auto">
            <a:xfrm>
              <a:off x="2160" y="3888"/>
              <a:ext cx="62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709666" name="Group 61">
            <a:extLst>
              <a:ext uri="{FF2B5EF4-FFF2-40B4-BE49-F238E27FC236}">
                <a16:creationId xmlns:a16="http://schemas.microsoft.com/office/drawing/2014/main" id="{9A09FD67-AACE-416C-B7C5-32D7562F1A06}"/>
              </a:ext>
            </a:extLst>
          </p:cNvPr>
          <p:cNvGrpSpPr>
            <a:grpSpLocks/>
          </p:cNvGrpSpPr>
          <p:nvPr/>
        </p:nvGrpSpPr>
        <p:grpSpPr bwMode="auto">
          <a:xfrm>
            <a:off x="6248400" y="4419600"/>
            <a:ext cx="990600" cy="914400"/>
            <a:chOff x="2160" y="3504"/>
            <a:chExt cx="624" cy="576"/>
          </a:xfrm>
        </p:grpSpPr>
        <p:sp>
          <p:nvSpPr>
            <p:cNvPr id="709670" name="Rectangle 62">
              <a:extLst>
                <a:ext uri="{FF2B5EF4-FFF2-40B4-BE49-F238E27FC236}">
                  <a16:creationId xmlns:a16="http://schemas.microsoft.com/office/drawing/2014/main" id="{C396AEB2-6DAC-43BF-BA2B-CCD38F9BBAA7}"/>
                </a:ext>
              </a:extLst>
            </p:cNvPr>
            <p:cNvSpPr>
              <a:spLocks noChangeArrowheads="1"/>
            </p:cNvSpPr>
            <p:nvPr/>
          </p:nvSpPr>
          <p:spPr bwMode="auto">
            <a:xfrm>
              <a:off x="2160" y="3504"/>
              <a:ext cx="62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SP: 5775</a:t>
              </a:r>
            </a:p>
          </p:txBody>
        </p:sp>
        <p:sp>
          <p:nvSpPr>
            <p:cNvPr id="709671" name="Rectangle 63">
              <a:extLst>
                <a:ext uri="{FF2B5EF4-FFF2-40B4-BE49-F238E27FC236}">
                  <a16:creationId xmlns:a16="http://schemas.microsoft.com/office/drawing/2014/main" id="{D000EF9F-43D7-447A-8E38-F782C5759B44}"/>
                </a:ext>
              </a:extLst>
            </p:cNvPr>
            <p:cNvSpPr>
              <a:spLocks noChangeArrowheads="1"/>
            </p:cNvSpPr>
            <p:nvPr/>
          </p:nvSpPr>
          <p:spPr bwMode="auto">
            <a:xfrm>
              <a:off x="2160" y="3696"/>
              <a:ext cx="62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DP: 80</a:t>
              </a:r>
            </a:p>
          </p:txBody>
        </p:sp>
        <p:sp>
          <p:nvSpPr>
            <p:cNvPr id="709672" name="Rectangle 64">
              <a:extLst>
                <a:ext uri="{FF2B5EF4-FFF2-40B4-BE49-F238E27FC236}">
                  <a16:creationId xmlns:a16="http://schemas.microsoft.com/office/drawing/2014/main" id="{7F6C6BB5-C0E2-4521-A584-9D20FBA84CE4}"/>
                </a:ext>
              </a:extLst>
            </p:cNvPr>
            <p:cNvSpPr>
              <a:spLocks noChangeArrowheads="1"/>
            </p:cNvSpPr>
            <p:nvPr/>
          </p:nvSpPr>
          <p:spPr bwMode="auto">
            <a:xfrm>
              <a:off x="2160" y="3888"/>
              <a:ext cx="62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709667" name="Group 65">
            <a:extLst>
              <a:ext uri="{FF2B5EF4-FFF2-40B4-BE49-F238E27FC236}">
                <a16:creationId xmlns:a16="http://schemas.microsoft.com/office/drawing/2014/main" id="{3672B23D-FE07-4D79-BB19-E298E38C4934}"/>
              </a:ext>
            </a:extLst>
          </p:cNvPr>
          <p:cNvGrpSpPr>
            <a:grpSpLocks/>
          </p:cNvGrpSpPr>
          <p:nvPr/>
        </p:nvGrpSpPr>
        <p:grpSpPr bwMode="auto">
          <a:xfrm>
            <a:off x="4419600" y="2362200"/>
            <a:ext cx="571500" cy="500063"/>
            <a:chOff x="2614" y="2862"/>
            <a:chExt cx="377" cy="315"/>
          </a:xfrm>
        </p:grpSpPr>
        <p:sp>
          <p:nvSpPr>
            <p:cNvPr id="709668" name="Rectangle 66">
              <a:extLst>
                <a:ext uri="{FF2B5EF4-FFF2-40B4-BE49-F238E27FC236}">
                  <a16:creationId xmlns:a16="http://schemas.microsoft.com/office/drawing/2014/main" id="{3A61350E-EE70-4D18-8F92-967BF1C5AEE6}"/>
                </a:ext>
              </a:extLst>
            </p:cNvPr>
            <p:cNvSpPr>
              <a:spLocks noChangeArrowheads="1"/>
            </p:cNvSpPr>
            <p:nvPr/>
          </p:nvSpPr>
          <p:spPr bwMode="auto">
            <a:xfrm>
              <a:off x="2614" y="3054"/>
              <a:ext cx="377" cy="12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9669" name="Oval 67">
              <a:extLst>
                <a:ext uri="{FF2B5EF4-FFF2-40B4-BE49-F238E27FC236}">
                  <a16:creationId xmlns:a16="http://schemas.microsoft.com/office/drawing/2014/main" id="{D31F945A-0C2C-457F-918E-B47A2BA9F39D}"/>
                </a:ext>
              </a:extLst>
            </p:cNvPr>
            <p:cNvSpPr>
              <a:spLocks noChangeArrowheads="1"/>
            </p:cNvSpPr>
            <p:nvPr/>
          </p:nvSpPr>
          <p:spPr bwMode="auto">
            <a:xfrm>
              <a:off x="2614" y="2862"/>
              <a:ext cx="377" cy="192"/>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Times New Roman" panose="02020603050405020304" pitchFamily="18" charset="0"/>
                </a:rPr>
                <a:t>P4</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id="{9E29EA8C-3793-4923-AE4F-4FF3F54F6FEF}"/>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10659" name="Slide Number Placeholder 3">
            <a:extLst>
              <a:ext uri="{FF2B5EF4-FFF2-40B4-BE49-F238E27FC236}">
                <a16:creationId xmlns:a16="http://schemas.microsoft.com/office/drawing/2014/main" id="{A8924E27-7ABA-4F42-B045-AE1E8390FC0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023907CA-0BF1-41FF-A530-CD7041FD3A62}" type="slidenum">
              <a:rPr lang="en-US" altLang="en-US" sz="1400" smtClean="0">
                <a:latin typeface="Times New Roman" panose="02020603050405020304" pitchFamily="18" charset="0"/>
              </a:rPr>
              <a:pPr>
                <a:spcBef>
                  <a:spcPct val="0"/>
                </a:spcBef>
                <a:buClrTx/>
                <a:buSzTx/>
                <a:buFontTx/>
                <a:buNone/>
              </a:pPr>
              <a:t>15</a:t>
            </a:fld>
            <a:endParaRPr lang="en-US" altLang="en-US" sz="1400">
              <a:latin typeface="Times New Roman" panose="02020603050405020304" pitchFamily="18" charset="0"/>
            </a:endParaRPr>
          </a:p>
        </p:txBody>
      </p:sp>
      <p:sp>
        <p:nvSpPr>
          <p:cNvPr id="710660" name="Text Box 3">
            <a:extLst>
              <a:ext uri="{FF2B5EF4-FFF2-40B4-BE49-F238E27FC236}">
                <a16:creationId xmlns:a16="http://schemas.microsoft.com/office/drawing/2014/main" id="{70F25171-F7C8-42B3-B806-098D99A61A4C}"/>
              </a:ext>
            </a:extLst>
          </p:cNvPr>
          <p:cNvSpPr txBox="1">
            <a:spLocks noChangeArrowheads="1"/>
          </p:cNvSpPr>
          <p:nvPr/>
        </p:nvSpPr>
        <p:spPr bwMode="auto">
          <a:xfrm>
            <a:off x="1905000" y="228600"/>
            <a:ext cx="56213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3200" b="1">
                <a:solidFill>
                  <a:schemeClr val="accent2"/>
                </a:solidFill>
                <a:latin typeface="Times" panose="02020603050405020304" pitchFamily="18" charset="0"/>
              </a:rPr>
              <a:t>Multiplexing và demultiplexing</a:t>
            </a:r>
          </a:p>
        </p:txBody>
      </p:sp>
      <p:pic>
        <p:nvPicPr>
          <p:cNvPr id="710661" name="Picture 4">
            <a:extLst>
              <a:ext uri="{FF2B5EF4-FFF2-40B4-BE49-F238E27FC236}">
                <a16:creationId xmlns:a16="http://schemas.microsoft.com/office/drawing/2014/main" id="{C9747367-3CC1-4FF9-B45E-4E3926DED7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025" y="1366838"/>
            <a:ext cx="6965950" cy="488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a:extLst>
              <a:ext uri="{FF2B5EF4-FFF2-40B4-BE49-F238E27FC236}">
                <a16:creationId xmlns:a16="http://schemas.microsoft.com/office/drawing/2014/main" id="{1EEDA933-7529-4097-BB17-46FFF0277D42}"/>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11683" name="Slide Number Placeholder 6">
            <a:extLst>
              <a:ext uri="{FF2B5EF4-FFF2-40B4-BE49-F238E27FC236}">
                <a16:creationId xmlns:a16="http://schemas.microsoft.com/office/drawing/2014/main" id="{3E7E542F-91D8-4DAE-B373-9C927903FEC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EAC8A9FF-6B03-467B-91C5-48497CE3A460}" type="slidenum">
              <a:rPr lang="en-US" altLang="en-US" sz="1400" smtClean="0">
                <a:latin typeface="Times New Roman" panose="02020603050405020304" pitchFamily="18" charset="0"/>
              </a:rPr>
              <a:pPr>
                <a:spcBef>
                  <a:spcPct val="0"/>
                </a:spcBef>
                <a:buClrTx/>
                <a:buSzTx/>
                <a:buFontTx/>
                <a:buNone/>
              </a:pPr>
              <a:t>16</a:t>
            </a:fld>
            <a:endParaRPr lang="en-US" altLang="en-US" sz="1400">
              <a:latin typeface="Times New Roman" panose="02020603050405020304" pitchFamily="18" charset="0"/>
            </a:endParaRPr>
          </a:p>
        </p:txBody>
      </p:sp>
      <p:sp>
        <p:nvSpPr>
          <p:cNvPr id="711684" name="Rectangle 2">
            <a:extLst>
              <a:ext uri="{FF2B5EF4-FFF2-40B4-BE49-F238E27FC236}">
                <a16:creationId xmlns:a16="http://schemas.microsoft.com/office/drawing/2014/main" id="{AE5FD920-C263-40D4-A351-A7C0C50A0E35}"/>
              </a:ext>
            </a:extLst>
          </p:cNvPr>
          <p:cNvSpPr>
            <a:spLocks noGrp="1" noChangeArrowheads="1"/>
          </p:cNvSpPr>
          <p:nvPr>
            <p:ph type="title"/>
          </p:nvPr>
        </p:nvSpPr>
        <p:spPr/>
        <p:txBody>
          <a:bodyPr/>
          <a:lstStyle/>
          <a:p>
            <a:r>
              <a:rPr lang="en-US" altLang="en-US"/>
              <a:t>Chương 7 – Nội dung</a:t>
            </a:r>
          </a:p>
        </p:txBody>
      </p:sp>
      <p:sp>
        <p:nvSpPr>
          <p:cNvPr id="711685" name="Rectangle 3">
            <a:extLst>
              <a:ext uri="{FF2B5EF4-FFF2-40B4-BE49-F238E27FC236}">
                <a16:creationId xmlns:a16="http://schemas.microsoft.com/office/drawing/2014/main" id="{E90C17BB-275A-42BC-9346-CB4A81377710}"/>
              </a:ext>
            </a:extLst>
          </p:cNvPr>
          <p:cNvSpPr>
            <a:spLocks noGrp="1" noChangeArrowheads="1"/>
          </p:cNvSpPr>
          <p:nvPr>
            <p:ph type="body" sz="half" idx="1"/>
          </p:nvPr>
        </p:nvSpPr>
        <p:spPr/>
        <p:txBody>
          <a:bodyPr/>
          <a:lstStyle/>
          <a:p>
            <a:r>
              <a:rPr lang="en-US" altLang="en-US" sz="2400"/>
              <a:t>7.1 Các dịch vụ của tầng Vận chuyển</a:t>
            </a:r>
          </a:p>
          <a:p>
            <a:r>
              <a:rPr lang="en-US" altLang="en-US" sz="2400"/>
              <a:t>7.2 Multiplexing và demultiplexing</a:t>
            </a:r>
          </a:p>
          <a:p>
            <a:r>
              <a:rPr lang="en-US" altLang="en-US" sz="2400">
                <a:solidFill>
                  <a:srgbClr val="FF0000"/>
                </a:solidFill>
              </a:rPr>
              <a:t>7.3 Vận chuyển phi kết nối: UDP</a:t>
            </a:r>
          </a:p>
        </p:txBody>
      </p:sp>
      <p:sp>
        <p:nvSpPr>
          <p:cNvPr id="711686" name="Rectangle 4">
            <a:extLst>
              <a:ext uri="{FF2B5EF4-FFF2-40B4-BE49-F238E27FC236}">
                <a16:creationId xmlns:a16="http://schemas.microsoft.com/office/drawing/2014/main" id="{04CC9C94-7338-4869-A219-B3FA937C0474}"/>
              </a:ext>
            </a:extLst>
          </p:cNvPr>
          <p:cNvSpPr>
            <a:spLocks noGrp="1" noChangeArrowheads="1"/>
          </p:cNvSpPr>
          <p:nvPr>
            <p:ph type="body" sz="half" idx="2"/>
          </p:nvPr>
        </p:nvSpPr>
        <p:spPr>
          <a:xfrm>
            <a:off x="4495800" y="1600200"/>
            <a:ext cx="4054475" cy="4648200"/>
          </a:xfrm>
        </p:spPr>
        <p:txBody>
          <a:bodyPr/>
          <a:lstStyle/>
          <a:p>
            <a:r>
              <a:rPr lang="en-US" altLang="en-US" sz="2400"/>
              <a:t>7.4 Vận chuyển hướng kết nối: TCP</a:t>
            </a:r>
          </a:p>
          <a:p>
            <a:pPr lvl="1"/>
            <a:r>
              <a:rPr lang="en-US" altLang="en-US" sz="2000"/>
              <a:t>cấu trúc segment</a:t>
            </a:r>
          </a:p>
          <a:p>
            <a:pPr lvl="1"/>
            <a:r>
              <a:rPr lang="en-US" altLang="en-US" sz="2000"/>
              <a:t>quản lý kết nối</a:t>
            </a:r>
          </a:p>
          <a:p>
            <a:pPr lvl="1"/>
            <a:r>
              <a:rPr lang="en-US" altLang="en-US" sz="2000"/>
              <a:t>truyền dữ liệu tin cậy</a:t>
            </a:r>
          </a:p>
          <a:p>
            <a:pPr lvl="1"/>
            <a:r>
              <a:rPr lang="en-US" altLang="en-US" sz="2000"/>
              <a:t>kiểm soát luồng</a:t>
            </a:r>
          </a:p>
          <a:p>
            <a:r>
              <a:rPr lang="en-US" altLang="en-US" sz="2400"/>
              <a:t>7.5 Kiểm soát tắc nghẽn của TCP</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id="{1024E814-8CB9-4CFC-B57E-D11BA3A941E3}"/>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12707" name="Slide Number Placeholder 3">
            <a:extLst>
              <a:ext uri="{FF2B5EF4-FFF2-40B4-BE49-F238E27FC236}">
                <a16:creationId xmlns:a16="http://schemas.microsoft.com/office/drawing/2014/main" id="{ED755E0A-6FEA-45D3-BFAD-758F818AB53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5DFA58BE-8670-43AF-AC45-7A58D6B52268}" type="slidenum">
              <a:rPr lang="en-US" altLang="en-US" sz="1400" smtClean="0">
                <a:latin typeface="Times New Roman" panose="02020603050405020304" pitchFamily="18" charset="0"/>
              </a:rPr>
              <a:pPr>
                <a:spcBef>
                  <a:spcPct val="0"/>
                </a:spcBef>
                <a:buClrTx/>
                <a:buSzTx/>
                <a:buFontTx/>
                <a:buNone/>
              </a:pPr>
              <a:t>17</a:t>
            </a:fld>
            <a:endParaRPr lang="en-US" altLang="en-US" sz="1400">
              <a:latin typeface="Times New Roman" panose="02020603050405020304" pitchFamily="18" charset="0"/>
            </a:endParaRPr>
          </a:p>
        </p:txBody>
      </p:sp>
      <p:pic>
        <p:nvPicPr>
          <p:cNvPr id="712708" name="Picture 2">
            <a:extLst>
              <a:ext uri="{FF2B5EF4-FFF2-40B4-BE49-F238E27FC236}">
                <a16:creationId xmlns:a16="http://schemas.microsoft.com/office/drawing/2014/main" id="{1C188BDF-EDBD-4D34-8BD5-A23889513F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388" y="1139825"/>
            <a:ext cx="6627812" cy="51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2709" name="Text Box 3">
            <a:extLst>
              <a:ext uri="{FF2B5EF4-FFF2-40B4-BE49-F238E27FC236}">
                <a16:creationId xmlns:a16="http://schemas.microsoft.com/office/drawing/2014/main" id="{89C86547-6E7E-491B-B4E6-DD3EAAAB0977}"/>
              </a:ext>
            </a:extLst>
          </p:cNvPr>
          <p:cNvSpPr txBox="1">
            <a:spLocks noChangeArrowheads="1"/>
          </p:cNvSpPr>
          <p:nvPr/>
        </p:nvSpPr>
        <p:spPr bwMode="auto">
          <a:xfrm>
            <a:off x="914400" y="334963"/>
            <a:ext cx="8102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3200" b="1">
                <a:solidFill>
                  <a:schemeClr val="accent2"/>
                </a:solidFill>
                <a:latin typeface="Times" panose="02020603050405020304" pitchFamily="18" charset="0"/>
              </a:rPr>
              <a:t>Vị trí của UDP trong chồng giao thức TCP/IP</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16823903-DC57-4493-9715-71E4A1A7A96F}"/>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13731" name="Slide Number Placeholder 6">
            <a:extLst>
              <a:ext uri="{FF2B5EF4-FFF2-40B4-BE49-F238E27FC236}">
                <a16:creationId xmlns:a16="http://schemas.microsoft.com/office/drawing/2014/main" id="{BF24EC5B-B1A1-4A8A-AB5E-966656C28FE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7B5C2754-C41A-43AB-B95E-AC0443D3A40F}" type="slidenum">
              <a:rPr lang="en-US" altLang="en-US" sz="1400" smtClean="0">
                <a:latin typeface="Times New Roman" panose="02020603050405020304" pitchFamily="18" charset="0"/>
              </a:rPr>
              <a:pPr>
                <a:spcBef>
                  <a:spcPct val="0"/>
                </a:spcBef>
                <a:buClrTx/>
                <a:buSzTx/>
                <a:buFontTx/>
                <a:buNone/>
              </a:pPr>
              <a:t>18</a:t>
            </a:fld>
            <a:endParaRPr lang="en-US" altLang="en-US" sz="1400">
              <a:latin typeface="Times New Roman" panose="02020603050405020304" pitchFamily="18" charset="0"/>
            </a:endParaRPr>
          </a:p>
        </p:txBody>
      </p:sp>
      <p:sp>
        <p:nvSpPr>
          <p:cNvPr id="713732" name="Rectangle 2">
            <a:extLst>
              <a:ext uri="{FF2B5EF4-FFF2-40B4-BE49-F238E27FC236}">
                <a16:creationId xmlns:a16="http://schemas.microsoft.com/office/drawing/2014/main" id="{2F1D1129-A57E-49BB-9DE4-E5AF5B8CBF62}"/>
              </a:ext>
            </a:extLst>
          </p:cNvPr>
          <p:cNvSpPr>
            <a:spLocks noGrp="1" noChangeArrowheads="1"/>
          </p:cNvSpPr>
          <p:nvPr>
            <p:ph type="title"/>
          </p:nvPr>
        </p:nvSpPr>
        <p:spPr>
          <a:xfrm>
            <a:off x="533400" y="228600"/>
            <a:ext cx="8343900" cy="1143000"/>
          </a:xfrm>
        </p:spPr>
        <p:txBody>
          <a:bodyPr/>
          <a:lstStyle/>
          <a:p>
            <a:r>
              <a:rPr lang="en-US" altLang="en-US" sz="3600"/>
              <a:t>UDP: User Datagram Protocol </a:t>
            </a:r>
            <a:r>
              <a:rPr lang="en-US" altLang="en-US" sz="2800"/>
              <a:t>[RFC 768]</a:t>
            </a:r>
            <a:endParaRPr lang="en-US" altLang="en-US"/>
          </a:p>
        </p:txBody>
      </p:sp>
      <p:sp>
        <p:nvSpPr>
          <p:cNvPr id="713733" name="Rectangle 3">
            <a:extLst>
              <a:ext uri="{FF2B5EF4-FFF2-40B4-BE49-F238E27FC236}">
                <a16:creationId xmlns:a16="http://schemas.microsoft.com/office/drawing/2014/main" id="{AAEF4072-490D-4D03-921B-4C2284AF9568}"/>
              </a:ext>
            </a:extLst>
          </p:cNvPr>
          <p:cNvSpPr>
            <a:spLocks noGrp="1" noChangeArrowheads="1"/>
          </p:cNvSpPr>
          <p:nvPr>
            <p:ph type="body" sz="half" idx="1"/>
          </p:nvPr>
        </p:nvSpPr>
        <p:spPr>
          <a:xfrm>
            <a:off x="428625" y="1447800"/>
            <a:ext cx="3810000" cy="4648200"/>
          </a:xfrm>
        </p:spPr>
        <p:txBody>
          <a:bodyPr/>
          <a:lstStyle/>
          <a:p>
            <a:r>
              <a:rPr lang="en-US" altLang="en-US" sz="2000"/>
              <a:t>Là một giao thức vận chuyển “cơ bản” trên Internet</a:t>
            </a:r>
          </a:p>
          <a:p>
            <a:r>
              <a:rPr lang="en-US" altLang="en-US" sz="2000"/>
              <a:t>dịch vụ “nỗ lực tối đa” service, UDP segments có thể bị:</a:t>
            </a:r>
          </a:p>
          <a:p>
            <a:pPr lvl="1"/>
            <a:r>
              <a:rPr lang="en-US" altLang="en-US" sz="2000"/>
              <a:t>mất</a:t>
            </a:r>
          </a:p>
          <a:p>
            <a:pPr lvl="1"/>
            <a:r>
              <a:rPr lang="en-US" altLang="en-US" sz="2000"/>
              <a:t>phân phát sai thứ thự đến tầng ứng dụng phía nhận</a:t>
            </a:r>
          </a:p>
          <a:p>
            <a:r>
              <a:rPr lang="en-US" altLang="en-US" sz="2000" i="1">
                <a:solidFill>
                  <a:srgbClr val="FF0000"/>
                </a:solidFill>
              </a:rPr>
              <a:t>phi kết nối:</a:t>
            </a:r>
            <a:endParaRPr lang="en-US" altLang="en-US" sz="2400"/>
          </a:p>
          <a:p>
            <a:pPr lvl="1"/>
            <a:r>
              <a:rPr lang="en-US" altLang="en-US" sz="2000"/>
              <a:t>không bắt tay giữa UDP gởi, nhận</a:t>
            </a:r>
          </a:p>
          <a:p>
            <a:pPr lvl="1"/>
            <a:r>
              <a:rPr lang="en-US" altLang="en-US" sz="2000"/>
              <a:t>mỗi UDP segment được xử lý độc lập với các segments khác</a:t>
            </a:r>
          </a:p>
          <a:p>
            <a:endParaRPr lang="en-US" altLang="en-US" sz="2400"/>
          </a:p>
        </p:txBody>
      </p:sp>
      <p:sp>
        <p:nvSpPr>
          <p:cNvPr id="713734" name="Rectangle 4">
            <a:extLst>
              <a:ext uri="{FF2B5EF4-FFF2-40B4-BE49-F238E27FC236}">
                <a16:creationId xmlns:a16="http://schemas.microsoft.com/office/drawing/2014/main" id="{AD9D56DE-CD54-403E-A643-DFEB7B94FCA4}"/>
              </a:ext>
            </a:extLst>
          </p:cNvPr>
          <p:cNvSpPr>
            <a:spLocks noGrp="1" noChangeArrowheads="1"/>
          </p:cNvSpPr>
          <p:nvPr>
            <p:ph type="body" sz="half" idx="2"/>
          </p:nvPr>
        </p:nvSpPr>
        <p:spPr>
          <a:xfrm>
            <a:off x="4752975" y="1781175"/>
            <a:ext cx="3810000" cy="3819525"/>
          </a:xfrm>
        </p:spPr>
        <p:txBody>
          <a:bodyPr/>
          <a:lstStyle/>
          <a:p>
            <a:pPr>
              <a:buFont typeface="ZapfDingbats" pitchFamily="82" charset="2"/>
              <a:buNone/>
            </a:pPr>
            <a:r>
              <a:rPr lang="en-US" altLang="en-US" sz="2400">
                <a:solidFill>
                  <a:srgbClr val="FF0000"/>
                </a:solidFill>
              </a:rPr>
              <a:t>Tại sao lại cần đến UDP?</a:t>
            </a:r>
            <a:endParaRPr lang="en-US" altLang="en-US" sz="2400"/>
          </a:p>
          <a:p>
            <a:r>
              <a:rPr lang="en-US" altLang="en-US" sz="2000"/>
              <a:t>không thiết lập kết nối (nó có thể tăng thêm độ trễ)</a:t>
            </a:r>
          </a:p>
          <a:p>
            <a:r>
              <a:rPr lang="en-US" altLang="en-US" sz="2000"/>
              <a:t>đơn giản: không trạng thái kết nối tại bên gởi và bên nhận</a:t>
            </a:r>
          </a:p>
          <a:p>
            <a:r>
              <a:rPr lang="en-US" altLang="en-US" sz="2000"/>
              <a:t>thông tin điều khiển của segment nhỏ</a:t>
            </a:r>
          </a:p>
          <a:p>
            <a:r>
              <a:rPr lang="en-US" altLang="en-US" sz="2000"/>
              <a:t>không kiểm soát tắc nghẽn: UDP có thể đi nhanh nhất trong khả năng</a:t>
            </a:r>
            <a:endParaRPr lang="en-US" altLang="en-US" sz="2400"/>
          </a:p>
          <a:p>
            <a:endParaRPr lang="en-US" altLang="en-US" sz="2400"/>
          </a:p>
        </p:txBody>
      </p:sp>
      <p:sp>
        <p:nvSpPr>
          <p:cNvPr id="713735" name="Rectangle 5">
            <a:extLst>
              <a:ext uri="{FF2B5EF4-FFF2-40B4-BE49-F238E27FC236}">
                <a16:creationId xmlns:a16="http://schemas.microsoft.com/office/drawing/2014/main" id="{D6249128-8FAB-488C-B615-65384FA24F1B}"/>
              </a:ext>
            </a:extLst>
          </p:cNvPr>
          <p:cNvSpPr>
            <a:spLocks noChangeArrowheads="1"/>
          </p:cNvSpPr>
          <p:nvPr/>
        </p:nvSpPr>
        <p:spPr bwMode="auto">
          <a:xfrm>
            <a:off x="4591050" y="1638300"/>
            <a:ext cx="4048125" cy="3838575"/>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5">
            <a:extLst>
              <a:ext uri="{FF2B5EF4-FFF2-40B4-BE49-F238E27FC236}">
                <a16:creationId xmlns:a16="http://schemas.microsoft.com/office/drawing/2014/main" id="{0ACD926A-3CD6-4DE9-A7F3-7714105CE56E}"/>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14755" name="Slide Number Placeholder 6">
            <a:extLst>
              <a:ext uri="{FF2B5EF4-FFF2-40B4-BE49-F238E27FC236}">
                <a16:creationId xmlns:a16="http://schemas.microsoft.com/office/drawing/2014/main" id="{4C816B54-84F1-4DD0-84B8-26C1B2E5C0B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51EC50FE-649C-4922-80E0-866AFD213C9B}" type="slidenum">
              <a:rPr lang="en-US" altLang="en-US" sz="1400" smtClean="0">
                <a:latin typeface="Times New Roman" panose="02020603050405020304" pitchFamily="18" charset="0"/>
              </a:rPr>
              <a:pPr>
                <a:spcBef>
                  <a:spcPct val="0"/>
                </a:spcBef>
                <a:buClrTx/>
                <a:buSzTx/>
                <a:buFontTx/>
                <a:buNone/>
              </a:pPr>
              <a:t>19</a:t>
            </a:fld>
            <a:endParaRPr lang="en-US" altLang="en-US" sz="1400">
              <a:latin typeface="Times New Roman" panose="02020603050405020304" pitchFamily="18" charset="0"/>
            </a:endParaRPr>
          </a:p>
        </p:txBody>
      </p:sp>
      <p:sp>
        <p:nvSpPr>
          <p:cNvPr id="714756" name="Rectangle 2">
            <a:extLst>
              <a:ext uri="{FF2B5EF4-FFF2-40B4-BE49-F238E27FC236}">
                <a16:creationId xmlns:a16="http://schemas.microsoft.com/office/drawing/2014/main" id="{836208D7-FF78-4254-9E8E-55405848FC74}"/>
              </a:ext>
            </a:extLst>
          </p:cNvPr>
          <p:cNvSpPr>
            <a:spLocks noGrp="1" noChangeArrowheads="1"/>
          </p:cNvSpPr>
          <p:nvPr>
            <p:ph type="title"/>
          </p:nvPr>
        </p:nvSpPr>
        <p:spPr>
          <a:xfrm>
            <a:off x="533400" y="228600"/>
            <a:ext cx="8343900" cy="1143000"/>
          </a:xfrm>
        </p:spPr>
        <p:txBody>
          <a:bodyPr/>
          <a:lstStyle/>
          <a:p>
            <a:r>
              <a:rPr lang="en-US" altLang="en-US" sz="3600"/>
              <a:t>UDP: tiếp theo</a:t>
            </a:r>
            <a:endParaRPr lang="en-US" altLang="en-US"/>
          </a:p>
        </p:txBody>
      </p:sp>
      <p:sp>
        <p:nvSpPr>
          <p:cNvPr id="714757" name="Rectangle 3">
            <a:extLst>
              <a:ext uri="{FF2B5EF4-FFF2-40B4-BE49-F238E27FC236}">
                <a16:creationId xmlns:a16="http://schemas.microsoft.com/office/drawing/2014/main" id="{90CA838B-5562-45BD-9798-B6A4BF637DAF}"/>
              </a:ext>
            </a:extLst>
          </p:cNvPr>
          <p:cNvSpPr>
            <a:spLocks noGrp="1" noChangeArrowheads="1"/>
          </p:cNvSpPr>
          <p:nvPr>
            <p:ph type="body" sz="half" idx="1"/>
          </p:nvPr>
        </p:nvSpPr>
        <p:spPr>
          <a:xfrm>
            <a:off x="98425" y="1447800"/>
            <a:ext cx="3810000" cy="5118100"/>
          </a:xfrm>
        </p:spPr>
        <p:txBody>
          <a:bodyPr/>
          <a:lstStyle/>
          <a:p>
            <a:pPr>
              <a:lnSpc>
                <a:spcPct val="90000"/>
              </a:lnSpc>
            </a:pPr>
            <a:r>
              <a:rPr lang="en-US" altLang="en-US" sz="2000"/>
              <a:t>Thường được sử dụng cho các ứng dụng streaming multimedia</a:t>
            </a:r>
          </a:p>
          <a:p>
            <a:pPr lvl="1">
              <a:lnSpc>
                <a:spcPct val="90000"/>
              </a:lnSpc>
            </a:pPr>
            <a:r>
              <a:rPr lang="en-US" altLang="en-US" sz="2000"/>
              <a:t>chấp nhận mất mát</a:t>
            </a:r>
            <a:br>
              <a:rPr lang="en-US" altLang="en-US" sz="2000"/>
            </a:br>
            <a:r>
              <a:rPr lang="en-US" altLang="en-US" sz="2000"/>
              <a:t>(loss tolerant)</a:t>
            </a:r>
          </a:p>
          <a:p>
            <a:pPr lvl="1">
              <a:lnSpc>
                <a:spcPct val="90000"/>
              </a:lnSpc>
            </a:pPr>
            <a:r>
              <a:rPr lang="en-US" altLang="en-US" sz="2000"/>
              <a:t>nhạy về tốc độ </a:t>
            </a:r>
            <a:br>
              <a:rPr lang="en-US" altLang="en-US" sz="2000"/>
            </a:br>
            <a:r>
              <a:rPr lang="en-US" altLang="en-US" sz="2000"/>
              <a:t>(rate sensitive)</a:t>
            </a:r>
          </a:p>
          <a:p>
            <a:pPr>
              <a:lnSpc>
                <a:spcPct val="90000"/>
              </a:lnSpc>
            </a:pPr>
            <a:r>
              <a:rPr lang="en-US" altLang="en-US" sz="2400"/>
              <a:t>Ví dụ về sử dụng UDP</a:t>
            </a:r>
          </a:p>
          <a:p>
            <a:pPr lvl="1">
              <a:lnSpc>
                <a:spcPct val="90000"/>
              </a:lnSpc>
            </a:pPr>
            <a:r>
              <a:rPr lang="en-US" altLang="en-US" sz="2000"/>
              <a:t>DNS</a:t>
            </a:r>
          </a:p>
          <a:p>
            <a:pPr lvl="1">
              <a:lnSpc>
                <a:spcPct val="90000"/>
              </a:lnSpc>
            </a:pPr>
            <a:r>
              <a:rPr lang="en-US" altLang="en-US" sz="2000"/>
              <a:t>SNMP</a:t>
            </a:r>
            <a:endParaRPr lang="en-US" altLang="en-US" sz="1800"/>
          </a:p>
          <a:p>
            <a:pPr>
              <a:lnSpc>
                <a:spcPct val="90000"/>
              </a:lnSpc>
            </a:pPr>
            <a:r>
              <a:rPr lang="en-US" altLang="en-US" sz="2000"/>
              <a:t>vận chuyển tin cậy qua UDP: bổ sung sự tin cậy tại tầng ứng dụng</a:t>
            </a:r>
          </a:p>
          <a:p>
            <a:pPr lvl="1">
              <a:lnSpc>
                <a:spcPct val="90000"/>
              </a:lnSpc>
            </a:pPr>
            <a:r>
              <a:rPr lang="en-US" altLang="en-US" sz="2000"/>
              <a:t>phục hồi lỗi tại ứng dụng cụ thể!</a:t>
            </a:r>
          </a:p>
        </p:txBody>
      </p:sp>
      <p:sp>
        <p:nvSpPr>
          <p:cNvPr id="714758" name="Rectangle 4">
            <a:extLst>
              <a:ext uri="{FF2B5EF4-FFF2-40B4-BE49-F238E27FC236}">
                <a16:creationId xmlns:a16="http://schemas.microsoft.com/office/drawing/2014/main" id="{11489013-C844-4182-8A91-BD270B357FDD}"/>
              </a:ext>
            </a:extLst>
          </p:cNvPr>
          <p:cNvSpPr>
            <a:spLocks noChangeArrowheads="1"/>
          </p:cNvSpPr>
          <p:nvPr/>
        </p:nvSpPr>
        <p:spPr bwMode="auto">
          <a:xfrm>
            <a:off x="5343525" y="2000250"/>
            <a:ext cx="3324225" cy="3200400"/>
          </a:xfrm>
          <a:prstGeom prst="rect">
            <a:avLst/>
          </a:prstGeom>
          <a:solidFill>
            <a:schemeClr val="accent2"/>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14759" name="Rectangle 5">
            <a:extLst>
              <a:ext uri="{FF2B5EF4-FFF2-40B4-BE49-F238E27FC236}">
                <a16:creationId xmlns:a16="http://schemas.microsoft.com/office/drawing/2014/main" id="{9CAA1156-1C15-4384-857D-3EE44AFAF9D5}"/>
              </a:ext>
            </a:extLst>
          </p:cNvPr>
          <p:cNvSpPr>
            <a:spLocks noChangeArrowheads="1"/>
          </p:cNvSpPr>
          <p:nvPr/>
        </p:nvSpPr>
        <p:spPr bwMode="auto">
          <a:xfrm>
            <a:off x="5267325" y="2095500"/>
            <a:ext cx="3324225" cy="32004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14760" name="Text Box 6">
            <a:extLst>
              <a:ext uri="{FF2B5EF4-FFF2-40B4-BE49-F238E27FC236}">
                <a16:creationId xmlns:a16="http://schemas.microsoft.com/office/drawing/2014/main" id="{0BE88116-E325-466D-A906-DBA7E69719CC}"/>
              </a:ext>
            </a:extLst>
          </p:cNvPr>
          <p:cNvSpPr txBox="1">
            <a:spLocks noChangeArrowheads="1"/>
          </p:cNvSpPr>
          <p:nvPr/>
        </p:nvSpPr>
        <p:spPr bwMode="auto">
          <a:xfrm>
            <a:off x="5251450" y="2117725"/>
            <a:ext cx="16764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source port #</a:t>
            </a:r>
            <a:endParaRPr lang="en-US" altLang="en-US" sz="2400">
              <a:latin typeface="Times New Roman" panose="02020603050405020304" pitchFamily="18" charset="0"/>
            </a:endParaRPr>
          </a:p>
        </p:txBody>
      </p:sp>
      <p:sp>
        <p:nvSpPr>
          <p:cNvPr id="714761" name="Text Box 7">
            <a:extLst>
              <a:ext uri="{FF2B5EF4-FFF2-40B4-BE49-F238E27FC236}">
                <a16:creationId xmlns:a16="http://schemas.microsoft.com/office/drawing/2014/main" id="{4344CB21-85A6-4B16-A02F-257FF25C5A32}"/>
              </a:ext>
            </a:extLst>
          </p:cNvPr>
          <p:cNvSpPr txBox="1">
            <a:spLocks noChangeArrowheads="1"/>
          </p:cNvSpPr>
          <p:nvPr/>
        </p:nvSpPr>
        <p:spPr bwMode="auto">
          <a:xfrm>
            <a:off x="7031038" y="2117725"/>
            <a:ext cx="1452562"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dest port #</a:t>
            </a:r>
          </a:p>
        </p:txBody>
      </p:sp>
      <p:sp>
        <p:nvSpPr>
          <p:cNvPr id="714762" name="Line 8">
            <a:extLst>
              <a:ext uri="{FF2B5EF4-FFF2-40B4-BE49-F238E27FC236}">
                <a16:creationId xmlns:a16="http://schemas.microsoft.com/office/drawing/2014/main" id="{9548F599-8E24-4E35-BFB3-13B303AC8C10}"/>
              </a:ext>
            </a:extLst>
          </p:cNvPr>
          <p:cNvSpPr>
            <a:spLocks noChangeShapeType="1"/>
          </p:cNvSpPr>
          <p:nvPr/>
        </p:nvSpPr>
        <p:spPr bwMode="auto">
          <a:xfrm flipV="1">
            <a:off x="5257800" y="2495550"/>
            <a:ext cx="33289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4763" name="Line 9">
            <a:extLst>
              <a:ext uri="{FF2B5EF4-FFF2-40B4-BE49-F238E27FC236}">
                <a16:creationId xmlns:a16="http://schemas.microsoft.com/office/drawing/2014/main" id="{0AEA6599-BC29-4BB3-9528-2DD3ECB8FAA9}"/>
              </a:ext>
            </a:extLst>
          </p:cNvPr>
          <p:cNvSpPr>
            <a:spLocks noChangeShapeType="1"/>
          </p:cNvSpPr>
          <p:nvPr/>
        </p:nvSpPr>
        <p:spPr bwMode="auto">
          <a:xfrm flipV="1">
            <a:off x="5248275" y="2895600"/>
            <a:ext cx="33242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4764" name="Line 10">
            <a:extLst>
              <a:ext uri="{FF2B5EF4-FFF2-40B4-BE49-F238E27FC236}">
                <a16:creationId xmlns:a16="http://schemas.microsoft.com/office/drawing/2014/main" id="{EB01E0CA-ADE5-4631-BB00-B7536DFA6267}"/>
              </a:ext>
            </a:extLst>
          </p:cNvPr>
          <p:cNvSpPr>
            <a:spLocks noChangeShapeType="1"/>
          </p:cNvSpPr>
          <p:nvPr/>
        </p:nvSpPr>
        <p:spPr bwMode="auto">
          <a:xfrm flipV="1">
            <a:off x="6905625" y="2095500"/>
            <a:ext cx="0" cy="395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4765" name="Text Box 11">
            <a:extLst>
              <a:ext uri="{FF2B5EF4-FFF2-40B4-BE49-F238E27FC236}">
                <a16:creationId xmlns:a16="http://schemas.microsoft.com/office/drawing/2014/main" id="{5579AF56-F7FE-4A8E-A8AD-40ABDC5071E2}"/>
              </a:ext>
            </a:extLst>
          </p:cNvPr>
          <p:cNvSpPr txBox="1">
            <a:spLocks noChangeArrowheads="1"/>
          </p:cNvSpPr>
          <p:nvPr/>
        </p:nvSpPr>
        <p:spPr bwMode="auto">
          <a:xfrm>
            <a:off x="6407150" y="1665288"/>
            <a:ext cx="9493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32 bits</a:t>
            </a:r>
            <a:endParaRPr lang="en-US" altLang="en-US" sz="2400">
              <a:latin typeface="Times New Roman" panose="02020603050405020304" pitchFamily="18" charset="0"/>
            </a:endParaRPr>
          </a:p>
        </p:txBody>
      </p:sp>
      <p:sp>
        <p:nvSpPr>
          <p:cNvPr id="714766" name="Line 12">
            <a:extLst>
              <a:ext uri="{FF2B5EF4-FFF2-40B4-BE49-F238E27FC236}">
                <a16:creationId xmlns:a16="http://schemas.microsoft.com/office/drawing/2014/main" id="{B3D7857A-CA46-4A00-BB2D-566B8285FFE6}"/>
              </a:ext>
            </a:extLst>
          </p:cNvPr>
          <p:cNvSpPr>
            <a:spLocks noChangeShapeType="1"/>
          </p:cNvSpPr>
          <p:nvPr/>
        </p:nvSpPr>
        <p:spPr bwMode="auto">
          <a:xfrm>
            <a:off x="7362825" y="1862138"/>
            <a:ext cx="1200150" cy="476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4767" name="Line 13">
            <a:extLst>
              <a:ext uri="{FF2B5EF4-FFF2-40B4-BE49-F238E27FC236}">
                <a16:creationId xmlns:a16="http://schemas.microsoft.com/office/drawing/2014/main" id="{D1399981-6D1E-450B-8431-3346858E54F9}"/>
              </a:ext>
            </a:extLst>
          </p:cNvPr>
          <p:cNvSpPr>
            <a:spLocks noChangeShapeType="1"/>
          </p:cNvSpPr>
          <p:nvPr/>
        </p:nvSpPr>
        <p:spPr bwMode="auto">
          <a:xfrm rot="10800000">
            <a:off x="5253038" y="1871663"/>
            <a:ext cx="112871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4768" name="Text Box 14">
            <a:extLst>
              <a:ext uri="{FF2B5EF4-FFF2-40B4-BE49-F238E27FC236}">
                <a16:creationId xmlns:a16="http://schemas.microsoft.com/office/drawing/2014/main" id="{A74D9284-6B0C-47F6-9FBB-39A911646D39}"/>
              </a:ext>
            </a:extLst>
          </p:cNvPr>
          <p:cNvSpPr txBox="1">
            <a:spLocks noChangeArrowheads="1"/>
          </p:cNvSpPr>
          <p:nvPr/>
        </p:nvSpPr>
        <p:spPr bwMode="auto">
          <a:xfrm>
            <a:off x="5410201" y="3951288"/>
            <a:ext cx="315277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Application data (message)</a:t>
            </a:r>
            <a:endParaRPr lang="en-US" altLang="en-US" sz="2400">
              <a:latin typeface="Times New Roman" panose="02020603050405020304" pitchFamily="18" charset="0"/>
            </a:endParaRPr>
          </a:p>
        </p:txBody>
      </p:sp>
      <p:sp>
        <p:nvSpPr>
          <p:cNvPr id="714769" name="Text Box 15">
            <a:extLst>
              <a:ext uri="{FF2B5EF4-FFF2-40B4-BE49-F238E27FC236}">
                <a16:creationId xmlns:a16="http://schemas.microsoft.com/office/drawing/2014/main" id="{5553A6D7-870D-4A0C-A9A3-5D88CC5D4C12}"/>
              </a:ext>
            </a:extLst>
          </p:cNvPr>
          <p:cNvSpPr txBox="1">
            <a:spLocks noChangeArrowheads="1"/>
          </p:cNvSpPr>
          <p:nvPr/>
        </p:nvSpPr>
        <p:spPr bwMode="auto">
          <a:xfrm>
            <a:off x="5695950" y="5518150"/>
            <a:ext cx="265588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UDP segment format</a:t>
            </a:r>
            <a:endParaRPr lang="en-US" altLang="en-US" sz="2400">
              <a:latin typeface="Times New Roman" panose="02020603050405020304" pitchFamily="18" charset="0"/>
            </a:endParaRPr>
          </a:p>
        </p:txBody>
      </p:sp>
      <p:sp>
        <p:nvSpPr>
          <p:cNvPr id="714770" name="Line 16">
            <a:extLst>
              <a:ext uri="{FF2B5EF4-FFF2-40B4-BE49-F238E27FC236}">
                <a16:creationId xmlns:a16="http://schemas.microsoft.com/office/drawing/2014/main" id="{818DD42B-C956-428D-9284-35B7294EA3E2}"/>
              </a:ext>
            </a:extLst>
          </p:cNvPr>
          <p:cNvSpPr>
            <a:spLocks noChangeShapeType="1"/>
          </p:cNvSpPr>
          <p:nvPr/>
        </p:nvSpPr>
        <p:spPr bwMode="auto">
          <a:xfrm flipV="1">
            <a:off x="6905625" y="2505075"/>
            <a:ext cx="0" cy="395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4771" name="Text Box 17">
            <a:extLst>
              <a:ext uri="{FF2B5EF4-FFF2-40B4-BE49-F238E27FC236}">
                <a16:creationId xmlns:a16="http://schemas.microsoft.com/office/drawing/2014/main" id="{5E608025-24C4-4690-93EC-5573787AF29A}"/>
              </a:ext>
            </a:extLst>
          </p:cNvPr>
          <p:cNvSpPr txBox="1">
            <a:spLocks noChangeArrowheads="1"/>
          </p:cNvSpPr>
          <p:nvPr/>
        </p:nvSpPr>
        <p:spPr bwMode="auto">
          <a:xfrm>
            <a:off x="5632450" y="2508250"/>
            <a:ext cx="8509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length</a:t>
            </a:r>
            <a:endParaRPr lang="en-US" altLang="en-US" sz="2400">
              <a:latin typeface="Times New Roman" panose="02020603050405020304" pitchFamily="18" charset="0"/>
            </a:endParaRPr>
          </a:p>
        </p:txBody>
      </p:sp>
      <p:sp>
        <p:nvSpPr>
          <p:cNvPr id="714772" name="Text Box 18">
            <a:extLst>
              <a:ext uri="{FF2B5EF4-FFF2-40B4-BE49-F238E27FC236}">
                <a16:creationId xmlns:a16="http://schemas.microsoft.com/office/drawing/2014/main" id="{AA5BE13F-CAB0-442B-96AD-50DFA75A9EC6}"/>
              </a:ext>
            </a:extLst>
          </p:cNvPr>
          <p:cNvSpPr txBox="1">
            <a:spLocks noChangeArrowheads="1"/>
          </p:cNvSpPr>
          <p:nvPr/>
        </p:nvSpPr>
        <p:spPr bwMode="auto">
          <a:xfrm>
            <a:off x="7180263" y="2498725"/>
            <a:ext cx="1208087"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checksum</a:t>
            </a:r>
            <a:endParaRPr lang="en-US" altLang="en-US" sz="2400">
              <a:latin typeface="Times New Roman" panose="02020603050405020304" pitchFamily="18" charset="0"/>
            </a:endParaRPr>
          </a:p>
        </p:txBody>
      </p:sp>
      <p:sp>
        <p:nvSpPr>
          <p:cNvPr id="714773" name="Text Box 19">
            <a:extLst>
              <a:ext uri="{FF2B5EF4-FFF2-40B4-BE49-F238E27FC236}">
                <a16:creationId xmlns:a16="http://schemas.microsoft.com/office/drawing/2014/main" id="{CD0E796E-AD23-446A-8414-C50C4E103750}"/>
              </a:ext>
            </a:extLst>
          </p:cNvPr>
          <p:cNvSpPr txBox="1">
            <a:spLocks noChangeArrowheads="1"/>
          </p:cNvSpPr>
          <p:nvPr/>
        </p:nvSpPr>
        <p:spPr bwMode="auto">
          <a:xfrm>
            <a:off x="3390900" y="2212975"/>
            <a:ext cx="1714500" cy="173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r>
              <a:rPr lang="en-US" altLang="en-US" sz="1800">
                <a:latin typeface="Times New Roman" panose="02020603050405020304" pitchFamily="18" charset="0"/>
              </a:rPr>
              <a:t>Chiều dài của</a:t>
            </a:r>
            <a:br>
              <a:rPr lang="en-US" altLang="en-US" sz="1800">
                <a:latin typeface="Times New Roman" panose="02020603050405020304" pitchFamily="18" charset="0"/>
              </a:rPr>
            </a:br>
            <a:r>
              <a:rPr lang="en-US" altLang="en-US" sz="1800">
                <a:latin typeface="Times New Roman" panose="02020603050405020304" pitchFamily="18" charset="0"/>
              </a:rPr>
              <a:t> UDP segment</a:t>
            </a:r>
            <a:br>
              <a:rPr lang="en-US" altLang="en-US" sz="1800">
                <a:latin typeface="Times New Roman" panose="02020603050405020304" pitchFamily="18" charset="0"/>
              </a:rPr>
            </a:br>
            <a:r>
              <a:rPr lang="en-US" altLang="en-US" sz="1800">
                <a:latin typeface="Times New Roman" panose="02020603050405020304" pitchFamily="18" charset="0"/>
              </a:rPr>
              <a:t>tính bằng byte,</a:t>
            </a:r>
            <a:br>
              <a:rPr lang="en-US" altLang="en-US" sz="1800">
                <a:latin typeface="Times New Roman" panose="02020603050405020304" pitchFamily="18" charset="0"/>
              </a:rPr>
            </a:br>
            <a:r>
              <a:rPr lang="en-US" altLang="en-US" sz="1800">
                <a:latin typeface="Times New Roman" panose="02020603050405020304" pitchFamily="18" charset="0"/>
              </a:rPr>
              <a:t>bao gồm cả header</a:t>
            </a:r>
            <a:endParaRPr lang="en-US" altLang="en-US" sz="2400">
              <a:latin typeface="Times New Roman" panose="02020603050405020304" pitchFamily="18" charset="0"/>
            </a:endParaRPr>
          </a:p>
        </p:txBody>
      </p:sp>
      <p:sp>
        <p:nvSpPr>
          <p:cNvPr id="714774" name="Line 20">
            <a:extLst>
              <a:ext uri="{FF2B5EF4-FFF2-40B4-BE49-F238E27FC236}">
                <a16:creationId xmlns:a16="http://schemas.microsoft.com/office/drawing/2014/main" id="{57BFE985-94A5-46D1-8934-7BFB26EF6122}"/>
              </a:ext>
            </a:extLst>
          </p:cNvPr>
          <p:cNvSpPr>
            <a:spLocks noChangeShapeType="1"/>
          </p:cNvSpPr>
          <p:nvPr/>
        </p:nvSpPr>
        <p:spPr bwMode="auto">
          <a:xfrm>
            <a:off x="4981575" y="2543175"/>
            <a:ext cx="714375" cy="14287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a:extLst>
              <a:ext uri="{FF2B5EF4-FFF2-40B4-BE49-F238E27FC236}">
                <a16:creationId xmlns:a16="http://schemas.microsoft.com/office/drawing/2014/main" id="{3AA5A479-43D0-433C-A0BF-FED0494B931A}"/>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695299" name="Slide Number Placeholder 6">
            <a:extLst>
              <a:ext uri="{FF2B5EF4-FFF2-40B4-BE49-F238E27FC236}">
                <a16:creationId xmlns:a16="http://schemas.microsoft.com/office/drawing/2014/main" id="{8401790F-484A-4951-AAEF-F9A229184A6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D1285144-50FC-4554-A9F8-43824400AF53}" type="slidenum">
              <a:rPr lang="en-US" altLang="en-US" sz="1400" smtClean="0">
                <a:latin typeface="Times New Roman" panose="02020603050405020304" pitchFamily="18" charset="0"/>
              </a:rPr>
              <a:pPr>
                <a:spcBef>
                  <a:spcPct val="0"/>
                </a:spcBef>
                <a:buClrTx/>
                <a:buSzTx/>
                <a:buFontTx/>
                <a:buNone/>
              </a:pPr>
              <a:t>2</a:t>
            </a:fld>
            <a:endParaRPr lang="en-US" altLang="en-US" sz="1400">
              <a:latin typeface="Times New Roman" panose="02020603050405020304" pitchFamily="18" charset="0"/>
            </a:endParaRPr>
          </a:p>
        </p:txBody>
      </p:sp>
      <p:sp>
        <p:nvSpPr>
          <p:cNvPr id="695300" name="Rectangle 2">
            <a:extLst>
              <a:ext uri="{FF2B5EF4-FFF2-40B4-BE49-F238E27FC236}">
                <a16:creationId xmlns:a16="http://schemas.microsoft.com/office/drawing/2014/main" id="{A8231C97-C4F7-4DD3-ADB7-032EAFAFCE44}"/>
              </a:ext>
            </a:extLst>
          </p:cNvPr>
          <p:cNvSpPr>
            <a:spLocks noGrp="1" noChangeArrowheads="1"/>
          </p:cNvSpPr>
          <p:nvPr>
            <p:ph type="title"/>
          </p:nvPr>
        </p:nvSpPr>
        <p:spPr/>
        <p:txBody>
          <a:bodyPr/>
          <a:lstStyle/>
          <a:p>
            <a:r>
              <a:rPr lang="en-US" altLang="en-US"/>
              <a:t>Chương 7 – Nội dung</a:t>
            </a:r>
          </a:p>
        </p:txBody>
      </p:sp>
      <p:sp>
        <p:nvSpPr>
          <p:cNvPr id="695301" name="Rectangle 3">
            <a:extLst>
              <a:ext uri="{FF2B5EF4-FFF2-40B4-BE49-F238E27FC236}">
                <a16:creationId xmlns:a16="http://schemas.microsoft.com/office/drawing/2014/main" id="{CA8A6C3A-7BFC-46AC-9AED-F66DCFCAA6A6}"/>
              </a:ext>
            </a:extLst>
          </p:cNvPr>
          <p:cNvSpPr>
            <a:spLocks noGrp="1" noChangeArrowheads="1"/>
          </p:cNvSpPr>
          <p:nvPr>
            <p:ph type="body" sz="half" idx="1"/>
          </p:nvPr>
        </p:nvSpPr>
        <p:spPr/>
        <p:txBody>
          <a:bodyPr/>
          <a:lstStyle/>
          <a:p>
            <a:r>
              <a:rPr lang="en-US" altLang="en-US" sz="2400"/>
              <a:t>7.1 Các dịch vụ của tầng Vận chuyển</a:t>
            </a:r>
          </a:p>
          <a:p>
            <a:r>
              <a:rPr lang="en-US" altLang="en-US" sz="2400"/>
              <a:t>7.2 Multiplexing và demultiplexing</a:t>
            </a:r>
          </a:p>
          <a:p>
            <a:r>
              <a:rPr lang="en-US" altLang="en-US" sz="2400"/>
              <a:t>7.3 Vận chuyển phi kết nối: UDP</a:t>
            </a:r>
          </a:p>
        </p:txBody>
      </p:sp>
      <p:sp>
        <p:nvSpPr>
          <p:cNvPr id="695302" name="Rectangle 4">
            <a:extLst>
              <a:ext uri="{FF2B5EF4-FFF2-40B4-BE49-F238E27FC236}">
                <a16:creationId xmlns:a16="http://schemas.microsoft.com/office/drawing/2014/main" id="{497EA7E2-331F-448B-8729-828A21B8A034}"/>
              </a:ext>
            </a:extLst>
          </p:cNvPr>
          <p:cNvSpPr>
            <a:spLocks noGrp="1" noChangeArrowheads="1"/>
          </p:cNvSpPr>
          <p:nvPr>
            <p:ph type="body" sz="half" idx="2"/>
          </p:nvPr>
        </p:nvSpPr>
        <p:spPr>
          <a:xfrm>
            <a:off x="4495800" y="1600200"/>
            <a:ext cx="4054475" cy="4648200"/>
          </a:xfrm>
        </p:spPr>
        <p:txBody>
          <a:bodyPr/>
          <a:lstStyle/>
          <a:p>
            <a:r>
              <a:rPr lang="en-US" altLang="en-US" sz="2400"/>
              <a:t>7.4 Vận chuyển hướng kết nối: TCP</a:t>
            </a:r>
          </a:p>
          <a:p>
            <a:pPr lvl="1"/>
            <a:r>
              <a:rPr lang="en-US" altLang="en-US" sz="2000"/>
              <a:t>cấu trúc segment</a:t>
            </a:r>
          </a:p>
          <a:p>
            <a:pPr lvl="1"/>
            <a:r>
              <a:rPr lang="en-US" altLang="en-US" sz="2000"/>
              <a:t>quản lý kết nối</a:t>
            </a:r>
          </a:p>
          <a:p>
            <a:pPr lvl="1"/>
            <a:r>
              <a:rPr lang="en-US" altLang="en-US" sz="2000"/>
              <a:t>truyền dữ liệu tin cậy</a:t>
            </a:r>
          </a:p>
          <a:p>
            <a:pPr lvl="1"/>
            <a:r>
              <a:rPr lang="en-US" altLang="en-US" sz="2000"/>
              <a:t>kiểm soát luồng</a:t>
            </a:r>
          </a:p>
          <a:p>
            <a:r>
              <a:rPr lang="en-US" altLang="en-US" sz="2400"/>
              <a:t>7.5 Kiểm soát tắc nghẽn của TCP</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FE8E1059-3EC2-4CF1-B8E8-E44DA37B94C9}"/>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16803" name="Slide Number Placeholder 6">
            <a:extLst>
              <a:ext uri="{FF2B5EF4-FFF2-40B4-BE49-F238E27FC236}">
                <a16:creationId xmlns:a16="http://schemas.microsoft.com/office/drawing/2014/main" id="{C012FACE-8099-4D3E-B389-43364312D0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0A23ED92-4AD2-49B1-A3E5-A6041B422F1F}" type="slidenum">
              <a:rPr lang="en-US" altLang="en-US" sz="1400" smtClean="0">
                <a:latin typeface="Times New Roman" panose="02020603050405020304" pitchFamily="18" charset="0"/>
              </a:rPr>
              <a:pPr>
                <a:spcBef>
                  <a:spcPct val="0"/>
                </a:spcBef>
                <a:buClrTx/>
                <a:buSzTx/>
                <a:buFontTx/>
                <a:buNone/>
              </a:pPr>
              <a:t>20</a:t>
            </a:fld>
            <a:endParaRPr lang="en-US" altLang="en-US" sz="1400">
              <a:latin typeface="Times New Roman" panose="02020603050405020304" pitchFamily="18" charset="0"/>
            </a:endParaRPr>
          </a:p>
        </p:txBody>
      </p:sp>
      <p:sp>
        <p:nvSpPr>
          <p:cNvPr id="716804" name="Rectangle 2">
            <a:extLst>
              <a:ext uri="{FF2B5EF4-FFF2-40B4-BE49-F238E27FC236}">
                <a16:creationId xmlns:a16="http://schemas.microsoft.com/office/drawing/2014/main" id="{BC671D69-771D-4457-9BC4-2DF634F13DA8}"/>
              </a:ext>
            </a:extLst>
          </p:cNvPr>
          <p:cNvSpPr>
            <a:spLocks noGrp="1" noChangeArrowheads="1"/>
          </p:cNvSpPr>
          <p:nvPr>
            <p:ph type="title"/>
          </p:nvPr>
        </p:nvSpPr>
        <p:spPr/>
        <p:txBody>
          <a:bodyPr/>
          <a:lstStyle/>
          <a:p>
            <a:r>
              <a:rPr lang="en-US" altLang="en-US"/>
              <a:t>UDP checksum</a:t>
            </a:r>
          </a:p>
        </p:txBody>
      </p:sp>
      <p:sp>
        <p:nvSpPr>
          <p:cNvPr id="716805" name="Rectangle 3">
            <a:extLst>
              <a:ext uri="{FF2B5EF4-FFF2-40B4-BE49-F238E27FC236}">
                <a16:creationId xmlns:a16="http://schemas.microsoft.com/office/drawing/2014/main" id="{B52FC241-6B5A-4D7F-8EF0-7DBD41E721BC}"/>
              </a:ext>
            </a:extLst>
          </p:cNvPr>
          <p:cNvSpPr>
            <a:spLocks noGrp="1" noChangeArrowheads="1"/>
          </p:cNvSpPr>
          <p:nvPr>
            <p:ph type="body" sz="half" idx="1"/>
          </p:nvPr>
        </p:nvSpPr>
        <p:spPr>
          <a:xfrm>
            <a:off x="685800" y="2557463"/>
            <a:ext cx="3733800" cy="3889375"/>
          </a:xfrm>
        </p:spPr>
        <p:txBody>
          <a:bodyPr/>
          <a:lstStyle/>
          <a:p>
            <a:pPr>
              <a:lnSpc>
                <a:spcPct val="90000"/>
              </a:lnSpc>
              <a:buFont typeface="ZapfDingbats" pitchFamily="82" charset="2"/>
              <a:buNone/>
            </a:pPr>
            <a:r>
              <a:rPr lang="en-US" altLang="en-US" sz="2400" u="sng">
                <a:solidFill>
                  <a:srgbClr val="FF0000"/>
                </a:solidFill>
              </a:rPr>
              <a:t>Bên gởi:</a:t>
            </a:r>
            <a:endParaRPr lang="en-US" altLang="en-US" sz="2400"/>
          </a:p>
          <a:p>
            <a:pPr>
              <a:lnSpc>
                <a:spcPct val="90000"/>
              </a:lnSpc>
            </a:pPr>
            <a:r>
              <a:rPr lang="en-US" altLang="en-US" sz="2000"/>
              <a:t>xem nội dung của segment như là các số intergers 16-bit</a:t>
            </a:r>
          </a:p>
          <a:p>
            <a:pPr>
              <a:lnSpc>
                <a:spcPct val="90000"/>
              </a:lnSpc>
            </a:pPr>
            <a:r>
              <a:rPr lang="en-US" altLang="en-US" sz="2000"/>
              <a:t>checksum: tính tổng (tổng phần bù 1) nội dung của segment</a:t>
            </a:r>
          </a:p>
          <a:p>
            <a:pPr>
              <a:lnSpc>
                <a:spcPct val="90000"/>
              </a:lnSpc>
            </a:pPr>
            <a:r>
              <a:rPr lang="en-US" altLang="en-US" sz="2000"/>
              <a:t>bên gởi đưa giá trị checksum vào trường checksum của UDP segment</a:t>
            </a:r>
          </a:p>
          <a:p>
            <a:pPr>
              <a:lnSpc>
                <a:spcPct val="90000"/>
              </a:lnSpc>
              <a:buFont typeface="ZapfDingbats" pitchFamily="82" charset="2"/>
              <a:buNone/>
            </a:pPr>
            <a:endParaRPr lang="en-US" altLang="en-US" sz="2400"/>
          </a:p>
          <a:p>
            <a:pPr>
              <a:lnSpc>
                <a:spcPct val="90000"/>
              </a:lnSpc>
            </a:pPr>
            <a:endParaRPr lang="en-US" altLang="en-US" sz="2400"/>
          </a:p>
        </p:txBody>
      </p:sp>
      <p:sp>
        <p:nvSpPr>
          <p:cNvPr id="716806" name="Rectangle 4">
            <a:extLst>
              <a:ext uri="{FF2B5EF4-FFF2-40B4-BE49-F238E27FC236}">
                <a16:creationId xmlns:a16="http://schemas.microsoft.com/office/drawing/2014/main" id="{0D2205BD-BD7E-47A8-803C-9D76D8DABD29}"/>
              </a:ext>
            </a:extLst>
          </p:cNvPr>
          <p:cNvSpPr>
            <a:spLocks noGrp="1" noChangeArrowheads="1"/>
          </p:cNvSpPr>
          <p:nvPr>
            <p:ph type="body" sz="half" idx="2"/>
          </p:nvPr>
        </p:nvSpPr>
        <p:spPr>
          <a:xfrm>
            <a:off x="4648200" y="2552700"/>
            <a:ext cx="4057650" cy="3257550"/>
          </a:xfrm>
        </p:spPr>
        <p:txBody>
          <a:bodyPr/>
          <a:lstStyle/>
          <a:p>
            <a:pPr>
              <a:lnSpc>
                <a:spcPct val="90000"/>
              </a:lnSpc>
              <a:buFont typeface="ZapfDingbats" pitchFamily="82" charset="2"/>
              <a:buNone/>
            </a:pPr>
            <a:r>
              <a:rPr lang="en-US" altLang="en-US" sz="2400" u="sng">
                <a:solidFill>
                  <a:srgbClr val="FF0000"/>
                </a:solidFill>
              </a:rPr>
              <a:t>Bên nhận:</a:t>
            </a:r>
            <a:endParaRPr lang="en-US" altLang="en-US" sz="2400"/>
          </a:p>
          <a:p>
            <a:pPr>
              <a:lnSpc>
                <a:spcPct val="90000"/>
              </a:lnSpc>
            </a:pPr>
            <a:r>
              <a:rPr lang="en-US" altLang="en-US" sz="2000"/>
              <a:t>tính checksum của segment nhận được</a:t>
            </a:r>
          </a:p>
          <a:p>
            <a:pPr>
              <a:lnSpc>
                <a:spcPct val="90000"/>
              </a:lnSpc>
            </a:pPr>
            <a:r>
              <a:rPr lang="en-US" altLang="en-US" sz="2000"/>
              <a:t>kiểm tra xem số tính được có bằng giá trị trong trường checksum hay không:</a:t>
            </a:r>
          </a:p>
          <a:p>
            <a:pPr lvl="1">
              <a:lnSpc>
                <a:spcPct val="90000"/>
              </a:lnSpc>
            </a:pPr>
            <a:r>
              <a:rPr lang="en-US" altLang="en-US" sz="2000"/>
              <a:t>NO – lỗi bị phát hiện</a:t>
            </a:r>
          </a:p>
          <a:p>
            <a:pPr lvl="1">
              <a:lnSpc>
                <a:spcPct val="90000"/>
              </a:lnSpc>
            </a:pPr>
            <a:r>
              <a:rPr lang="en-US" altLang="en-US" sz="2000"/>
              <a:t>YES – không có lỗi bị phát hiện. </a:t>
            </a:r>
            <a:r>
              <a:rPr lang="en-US" altLang="en-US" sz="2000" i="1"/>
              <a:t>Những vẫn có thể có lỗi?</a:t>
            </a:r>
            <a:r>
              <a:rPr lang="en-US" altLang="en-US" sz="2000"/>
              <a:t> </a:t>
            </a:r>
          </a:p>
        </p:txBody>
      </p:sp>
      <p:sp>
        <p:nvSpPr>
          <p:cNvPr id="716807" name="Rectangle 5">
            <a:extLst>
              <a:ext uri="{FF2B5EF4-FFF2-40B4-BE49-F238E27FC236}">
                <a16:creationId xmlns:a16="http://schemas.microsoft.com/office/drawing/2014/main" id="{BC4F5B10-1522-4D60-B1A8-AE2F5109801D}"/>
              </a:ext>
            </a:extLst>
          </p:cNvPr>
          <p:cNvSpPr>
            <a:spLocks noChangeArrowheads="1"/>
          </p:cNvSpPr>
          <p:nvPr/>
        </p:nvSpPr>
        <p:spPr bwMode="auto">
          <a:xfrm>
            <a:off x="695325" y="1457325"/>
            <a:ext cx="792480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r>
              <a:rPr lang="en-US" altLang="en-US" sz="2400" u="sng">
                <a:solidFill>
                  <a:srgbClr val="FF0000"/>
                </a:solidFill>
                <a:latin typeface="Times New Roman" panose="02020603050405020304" pitchFamily="18" charset="0"/>
              </a:rPr>
              <a:t>Mục đích:</a:t>
            </a:r>
            <a:r>
              <a:rPr lang="en-US" altLang="en-US" sz="2400">
                <a:latin typeface="Times New Roman" panose="02020603050405020304" pitchFamily="18" charset="0"/>
              </a:rPr>
              <a:t> dò tìm “lỗi” (vd như các bits bị lật) trong các segments được truyền</a:t>
            </a:r>
          </a:p>
          <a:p>
            <a:pPr>
              <a:buFont typeface="ZapfDingbats" pitchFamily="82" charset="2"/>
              <a:buChar char="r"/>
            </a:pPr>
            <a:endParaRPr lang="en-US" altLang="en-US" sz="2400">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id="{DD6A2ECB-8F41-4E40-A987-9AA30B3DF71B}"/>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17827" name="Slide Number Placeholder 3">
            <a:extLst>
              <a:ext uri="{FF2B5EF4-FFF2-40B4-BE49-F238E27FC236}">
                <a16:creationId xmlns:a16="http://schemas.microsoft.com/office/drawing/2014/main" id="{BA9402B3-E547-438A-9B2D-5846FA07A31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910B2954-EF93-4036-925B-C6A2990E3599}" type="slidenum">
              <a:rPr lang="en-US" altLang="en-US" sz="1400" smtClean="0">
                <a:latin typeface="Times New Roman" panose="02020603050405020304" pitchFamily="18" charset="0"/>
              </a:rPr>
              <a:pPr>
                <a:spcBef>
                  <a:spcPct val="0"/>
                </a:spcBef>
                <a:buClrTx/>
                <a:buSzTx/>
                <a:buFontTx/>
                <a:buNone/>
              </a:pPr>
              <a:t>21</a:t>
            </a:fld>
            <a:endParaRPr lang="en-US" altLang="en-US" sz="1400">
              <a:latin typeface="Times New Roman" panose="02020603050405020304" pitchFamily="18" charset="0"/>
            </a:endParaRPr>
          </a:p>
        </p:txBody>
      </p:sp>
      <p:pic>
        <p:nvPicPr>
          <p:cNvPr id="717828" name="Picture 2">
            <a:extLst>
              <a:ext uri="{FF2B5EF4-FFF2-40B4-BE49-F238E27FC236}">
                <a16:creationId xmlns:a16="http://schemas.microsoft.com/office/drawing/2014/main" id="{F5131714-BE7A-415F-88DE-06C96CE5FF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8" y="995363"/>
            <a:ext cx="8729662" cy="517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829" name="Text Box 3">
            <a:extLst>
              <a:ext uri="{FF2B5EF4-FFF2-40B4-BE49-F238E27FC236}">
                <a16:creationId xmlns:a16="http://schemas.microsoft.com/office/drawing/2014/main" id="{FD3E20CB-CB13-4B78-B179-F219D70F99E6}"/>
              </a:ext>
            </a:extLst>
          </p:cNvPr>
          <p:cNvSpPr txBox="1">
            <a:spLocks noChangeArrowheads="1"/>
          </p:cNvSpPr>
          <p:nvPr/>
        </p:nvSpPr>
        <p:spPr bwMode="auto">
          <a:xfrm>
            <a:off x="1676400" y="42863"/>
            <a:ext cx="591661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3200" b="1">
                <a:solidFill>
                  <a:schemeClr val="accent2"/>
                </a:solidFill>
                <a:latin typeface="Times" panose="02020603050405020304" pitchFamily="18" charset="0"/>
              </a:rPr>
              <a:t>Encapsulation và decapsulation</a:t>
            </a:r>
          </a:p>
          <a:p>
            <a:pPr eaLnBrk="1" hangingPunct="1">
              <a:spcBef>
                <a:spcPct val="0"/>
              </a:spcBef>
              <a:buClrTx/>
              <a:buSzTx/>
              <a:buFontTx/>
              <a:buNone/>
            </a:pPr>
            <a:r>
              <a:rPr lang="en-US" altLang="en-US" sz="3200" b="1">
                <a:solidFill>
                  <a:schemeClr val="accent2"/>
                </a:solidFill>
                <a:latin typeface="Times" panose="02020603050405020304" pitchFamily="18" charset="0"/>
              </a:rPr>
              <a:t>Encapsulation and decapsulation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id="{8DF74EB4-7BAB-4653-A524-C1352EF2BFC7}"/>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18851" name="Slide Number Placeholder 3">
            <a:extLst>
              <a:ext uri="{FF2B5EF4-FFF2-40B4-BE49-F238E27FC236}">
                <a16:creationId xmlns:a16="http://schemas.microsoft.com/office/drawing/2014/main" id="{A83B932A-7550-4129-BFFE-E72EF05C07F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49DE9EB7-8A9D-405A-88AF-8804FD294A59}" type="slidenum">
              <a:rPr lang="en-US" altLang="en-US" sz="1400" smtClean="0">
                <a:latin typeface="Times New Roman" panose="02020603050405020304" pitchFamily="18" charset="0"/>
              </a:rPr>
              <a:pPr>
                <a:spcBef>
                  <a:spcPct val="0"/>
                </a:spcBef>
                <a:buClrTx/>
                <a:buSzTx/>
                <a:buFontTx/>
                <a:buNone/>
              </a:pPr>
              <a:t>22</a:t>
            </a:fld>
            <a:endParaRPr lang="en-US" altLang="en-US" sz="1400">
              <a:latin typeface="Times New Roman" panose="02020603050405020304" pitchFamily="18" charset="0"/>
            </a:endParaRPr>
          </a:p>
        </p:txBody>
      </p:sp>
      <p:pic>
        <p:nvPicPr>
          <p:cNvPr id="718852" name="Picture 2">
            <a:extLst>
              <a:ext uri="{FF2B5EF4-FFF2-40B4-BE49-F238E27FC236}">
                <a16:creationId xmlns:a16="http://schemas.microsoft.com/office/drawing/2014/main" id="{5E1A9C7D-94E9-4051-BA3E-DC84F73E58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95375"/>
            <a:ext cx="8382000"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8853" name="Text Box 3">
            <a:extLst>
              <a:ext uri="{FF2B5EF4-FFF2-40B4-BE49-F238E27FC236}">
                <a16:creationId xmlns:a16="http://schemas.microsoft.com/office/drawing/2014/main" id="{BB7C4CE4-0883-4E67-B8B2-4B9047F3259A}"/>
              </a:ext>
            </a:extLst>
          </p:cNvPr>
          <p:cNvSpPr txBox="1">
            <a:spLocks noChangeArrowheads="1"/>
          </p:cNvSpPr>
          <p:nvPr/>
        </p:nvSpPr>
        <p:spPr bwMode="auto">
          <a:xfrm>
            <a:off x="2908300" y="0"/>
            <a:ext cx="27368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3200" b="1">
                <a:solidFill>
                  <a:schemeClr val="accent2"/>
                </a:solidFill>
                <a:latin typeface="Times" panose="02020603050405020304" pitchFamily="18" charset="0"/>
              </a:rPr>
              <a:t>UDP versus IP</a:t>
            </a:r>
          </a:p>
          <a:p>
            <a:pPr eaLnBrk="1" hangingPunct="1">
              <a:spcBef>
                <a:spcPct val="0"/>
              </a:spcBef>
              <a:buClrTx/>
              <a:buSzTx/>
              <a:buFontTx/>
              <a:buNone/>
            </a:pPr>
            <a:r>
              <a:rPr lang="en-US" altLang="en-US" sz="3200" b="1">
                <a:solidFill>
                  <a:schemeClr val="accent2"/>
                </a:solidFill>
                <a:latin typeface="Times" panose="02020603050405020304" pitchFamily="18" charset="0"/>
              </a:rPr>
              <a:t>UDP so với IP</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id="{D143449B-C555-4135-854B-C4CCBF950FCA}"/>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19875" name="Slide Number Placeholder 3">
            <a:extLst>
              <a:ext uri="{FF2B5EF4-FFF2-40B4-BE49-F238E27FC236}">
                <a16:creationId xmlns:a16="http://schemas.microsoft.com/office/drawing/2014/main" id="{05D2DACB-7F48-429C-9ED6-4F5D893ED25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32DE9EDB-843E-4B8A-8BFE-27752446CEDB}" type="slidenum">
              <a:rPr lang="en-US" altLang="en-US" sz="1400" smtClean="0">
                <a:latin typeface="Times New Roman" panose="02020603050405020304" pitchFamily="18" charset="0"/>
              </a:rPr>
              <a:pPr>
                <a:spcBef>
                  <a:spcPct val="0"/>
                </a:spcBef>
                <a:buClrTx/>
                <a:buSzTx/>
                <a:buFontTx/>
                <a:buNone/>
              </a:pPr>
              <a:t>23</a:t>
            </a:fld>
            <a:endParaRPr lang="en-US" altLang="en-US" sz="1400">
              <a:latin typeface="Times New Roman" panose="02020603050405020304" pitchFamily="18" charset="0"/>
            </a:endParaRPr>
          </a:p>
        </p:txBody>
      </p:sp>
      <p:pic>
        <p:nvPicPr>
          <p:cNvPr id="719876" name="Picture 2">
            <a:extLst>
              <a:ext uri="{FF2B5EF4-FFF2-40B4-BE49-F238E27FC236}">
                <a16:creationId xmlns:a16="http://schemas.microsoft.com/office/drawing/2014/main" id="{AA46B34C-D0AF-4BBC-88AD-DF9DA18720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75" y="2016125"/>
            <a:ext cx="8912225" cy="377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9877" name="Text Box 3">
            <a:extLst>
              <a:ext uri="{FF2B5EF4-FFF2-40B4-BE49-F238E27FC236}">
                <a16:creationId xmlns:a16="http://schemas.microsoft.com/office/drawing/2014/main" id="{8DC75B80-224F-4BAF-A9B2-7808D370FB66}"/>
              </a:ext>
            </a:extLst>
          </p:cNvPr>
          <p:cNvSpPr txBox="1">
            <a:spLocks noChangeArrowheads="1"/>
          </p:cNvSpPr>
          <p:nvPr/>
        </p:nvSpPr>
        <p:spPr bwMode="auto">
          <a:xfrm>
            <a:off x="3059113" y="152400"/>
            <a:ext cx="25876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3200" b="1">
                <a:solidFill>
                  <a:schemeClr val="accent2"/>
                </a:solidFill>
                <a:latin typeface="Times" panose="02020603050405020304" pitchFamily="18" charset="0"/>
              </a:rPr>
              <a:t>Số hiệu cổng</a:t>
            </a:r>
          </a:p>
          <a:p>
            <a:pPr eaLnBrk="1" hangingPunct="1">
              <a:spcBef>
                <a:spcPct val="0"/>
              </a:spcBef>
              <a:buClrTx/>
              <a:buSzTx/>
              <a:buFontTx/>
              <a:buNone/>
            </a:pPr>
            <a:r>
              <a:rPr lang="en-US" altLang="en-US" sz="3200" b="1">
                <a:solidFill>
                  <a:schemeClr val="accent2"/>
                </a:solidFill>
                <a:latin typeface="Times" panose="02020603050405020304" pitchFamily="18" charset="0"/>
              </a:rPr>
              <a:t>Port numbers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0898" name="Picture 2">
            <a:extLst>
              <a:ext uri="{FF2B5EF4-FFF2-40B4-BE49-F238E27FC236}">
                <a16:creationId xmlns:a16="http://schemas.microsoft.com/office/drawing/2014/main" id="{47CC588A-7700-452C-A16A-D452D3F59A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238" y="965200"/>
            <a:ext cx="6380162" cy="566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2">
            <a:extLst>
              <a:ext uri="{FF2B5EF4-FFF2-40B4-BE49-F238E27FC236}">
                <a16:creationId xmlns:a16="http://schemas.microsoft.com/office/drawing/2014/main" id="{C18A7DCB-720D-4B95-9942-30E40B7C9CA3}"/>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20900" name="Slide Number Placeholder 3">
            <a:extLst>
              <a:ext uri="{FF2B5EF4-FFF2-40B4-BE49-F238E27FC236}">
                <a16:creationId xmlns:a16="http://schemas.microsoft.com/office/drawing/2014/main" id="{E210340E-DEBE-4AD5-8859-A30816437C4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E83EF89C-B3C1-4E22-AF01-94CC6BAB3C1D}" type="slidenum">
              <a:rPr lang="en-US" altLang="en-US" sz="1400" smtClean="0">
                <a:latin typeface="Times New Roman" panose="02020603050405020304" pitchFamily="18" charset="0"/>
              </a:rPr>
              <a:pPr>
                <a:spcBef>
                  <a:spcPct val="0"/>
                </a:spcBef>
                <a:buClrTx/>
                <a:buSzTx/>
                <a:buFontTx/>
                <a:buNone/>
              </a:pPr>
              <a:t>24</a:t>
            </a:fld>
            <a:endParaRPr lang="en-US" altLang="en-US" sz="1400">
              <a:latin typeface="Times New Roman" panose="02020603050405020304" pitchFamily="18" charset="0"/>
            </a:endParaRPr>
          </a:p>
        </p:txBody>
      </p:sp>
      <p:sp>
        <p:nvSpPr>
          <p:cNvPr id="720901" name="Text Box 3">
            <a:extLst>
              <a:ext uri="{FF2B5EF4-FFF2-40B4-BE49-F238E27FC236}">
                <a16:creationId xmlns:a16="http://schemas.microsoft.com/office/drawing/2014/main" id="{999663F1-0DC8-4A0E-9884-413637227E10}"/>
              </a:ext>
            </a:extLst>
          </p:cNvPr>
          <p:cNvSpPr txBox="1">
            <a:spLocks noChangeArrowheads="1"/>
          </p:cNvSpPr>
          <p:nvPr/>
        </p:nvSpPr>
        <p:spPr bwMode="auto">
          <a:xfrm>
            <a:off x="1854200" y="-88900"/>
            <a:ext cx="60579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3200" b="1">
                <a:solidFill>
                  <a:schemeClr val="accent2"/>
                </a:solidFill>
                <a:latin typeface="Times" panose="02020603050405020304" pitchFamily="18" charset="0"/>
              </a:rPr>
              <a:t>Địa chỉ IP so với số hiệu cổng</a:t>
            </a:r>
            <a:br>
              <a:rPr lang="en-US" altLang="en-US" sz="3200" b="1">
                <a:solidFill>
                  <a:schemeClr val="accent2"/>
                </a:solidFill>
                <a:latin typeface="Times" panose="02020603050405020304" pitchFamily="18" charset="0"/>
              </a:rPr>
            </a:br>
            <a:r>
              <a:rPr lang="en-US" altLang="en-US" sz="3200" b="1">
                <a:solidFill>
                  <a:schemeClr val="accent2"/>
                </a:solidFill>
                <a:latin typeface="Times" panose="02020603050405020304" pitchFamily="18" charset="0"/>
              </a:rPr>
              <a:t>IP addresses versus port numbers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78EA64C4-D87B-4177-AB38-A9F51C069148}"/>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21923" name="Slide Number Placeholder 3">
            <a:extLst>
              <a:ext uri="{FF2B5EF4-FFF2-40B4-BE49-F238E27FC236}">
                <a16:creationId xmlns:a16="http://schemas.microsoft.com/office/drawing/2014/main" id="{48A1D600-7A86-44CA-988A-1FD6690F6C7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19A2819C-6126-4361-B632-702111768728}" type="slidenum">
              <a:rPr lang="en-US" altLang="en-US" sz="1400" smtClean="0">
                <a:latin typeface="Times New Roman" panose="02020603050405020304" pitchFamily="18" charset="0"/>
              </a:rPr>
              <a:pPr>
                <a:spcBef>
                  <a:spcPct val="0"/>
                </a:spcBef>
                <a:buClrTx/>
                <a:buSzTx/>
                <a:buFontTx/>
                <a:buNone/>
              </a:pPr>
              <a:t>25</a:t>
            </a:fld>
            <a:endParaRPr lang="en-US" altLang="en-US" sz="1400">
              <a:latin typeface="Times New Roman" panose="02020603050405020304" pitchFamily="18" charset="0"/>
            </a:endParaRPr>
          </a:p>
        </p:txBody>
      </p:sp>
      <p:pic>
        <p:nvPicPr>
          <p:cNvPr id="721924" name="Picture 2">
            <a:extLst>
              <a:ext uri="{FF2B5EF4-FFF2-40B4-BE49-F238E27FC236}">
                <a16:creationId xmlns:a16="http://schemas.microsoft.com/office/drawing/2014/main" id="{1DC31B01-5E24-4B5D-816C-0F261DD451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388" y="2182813"/>
            <a:ext cx="7440612" cy="292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1925" name="Text Box 3">
            <a:extLst>
              <a:ext uri="{FF2B5EF4-FFF2-40B4-BE49-F238E27FC236}">
                <a16:creationId xmlns:a16="http://schemas.microsoft.com/office/drawing/2014/main" id="{10966EEB-511C-488C-B6A0-3C93C7F1A547}"/>
              </a:ext>
            </a:extLst>
          </p:cNvPr>
          <p:cNvSpPr txBox="1">
            <a:spLocks noChangeArrowheads="1"/>
          </p:cNvSpPr>
          <p:nvPr/>
        </p:nvSpPr>
        <p:spPr bwMode="auto">
          <a:xfrm>
            <a:off x="1839913" y="215900"/>
            <a:ext cx="633571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3200" b="1">
                <a:solidFill>
                  <a:schemeClr val="accent2"/>
                </a:solidFill>
                <a:latin typeface="Times" panose="02020603050405020304" pitchFamily="18" charset="0"/>
              </a:rPr>
              <a:t>Dải số hiệu cổng do IANA quy định</a:t>
            </a:r>
          </a:p>
          <a:p>
            <a:pPr eaLnBrk="1" hangingPunct="1">
              <a:spcBef>
                <a:spcPct val="0"/>
              </a:spcBef>
              <a:buClrTx/>
              <a:buSzTx/>
              <a:buFontTx/>
              <a:buNone/>
            </a:pPr>
            <a:r>
              <a:rPr lang="en-US" altLang="en-US" sz="3200" b="1">
                <a:solidFill>
                  <a:schemeClr val="accent2"/>
                </a:solidFill>
                <a:latin typeface="Times" panose="02020603050405020304" pitchFamily="18" charset="0"/>
              </a:rPr>
              <a:t>IANA ranges</a:t>
            </a:r>
          </a:p>
        </p:txBody>
      </p:sp>
      <p:sp>
        <p:nvSpPr>
          <p:cNvPr id="721926" name="Text Box 4">
            <a:extLst>
              <a:ext uri="{FF2B5EF4-FFF2-40B4-BE49-F238E27FC236}">
                <a16:creationId xmlns:a16="http://schemas.microsoft.com/office/drawing/2014/main" id="{A97DC1DB-B192-49BD-A27F-05511AE3481A}"/>
              </a:ext>
            </a:extLst>
          </p:cNvPr>
          <p:cNvSpPr txBox="1">
            <a:spLocks noChangeArrowheads="1"/>
          </p:cNvSpPr>
          <p:nvPr/>
        </p:nvSpPr>
        <p:spPr bwMode="auto">
          <a:xfrm>
            <a:off x="215900" y="5486400"/>
            <a:ext cx="52959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a:latin typeface="Times New Roman" panose="02020603050405020304" pitchFamily="18" charset="0"/>
              </a:rPr>
              <a:t>More later!</a:t>
            </a:r>
          </a:p>
          <a:p>
            <a:pPr>
              <a:spcBef>
                <a:spcPct val="30000"/>
              </a:spcBef>
              <a:buClrTx/>
              <a:buSzTx/>
              <a:buFontTx/>
              <a:buNone/>
            </a:pPr>
            <a:r>
              <a:rPr lang="en-US" altLang="en-US" sz="2000">
                <a:latin typeface="Times New Roman" panose="02020603050405020304" pitchFamily="18" charset="0"/>
              </a:rPr>
              <a:t>IANA: Internet Assigned Numbers Authority</a:t>
            </a:r>
          </a:p>
          <a:p>
            <a:pPr>
              <a:spcBef>
                <a:spcPct val="50000"/>
              </a:spcBef>
              <a:buClrTx/>
              <a:buSzTx/>
              <a:buFontTx/>
              <a:buNone/>
            </a:pPr>
            <a:endParaRPr lang="en-US" altLang="en-US" sz="2000">
              <a:latin typeface="Times New Roman" panose="02020603050405020304" pitchFamily="18" charset="0"/>
            </a:endParaRPr>
          </a:p>
          <a:p>
            <a:pPr>
              <a:spcBef>
                <a:spcPct val="50000"/>
              </a:spcBef>
              <a:buClrTx/>
              <a:buSzTx/>
              <a:buFontTx/>
              <a:buNone/>
            </a:pPr>
            <a:endParaRPr lang="en-US" altLang="en-US" sz="2000">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id="{F272DB5F-DEF4-43C8-85EC-5D249D3CF138}"/>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23971" name="Slide Number Placeholder 3">
            <a:extLst>
              <a:ext uri="{FF2B5EF4-FFF2-40B4-BE49-F238E27FC236}">
                <a16:creationId xmlns:a16="http://schemas.microsoft.com/office/drawing/2014/main" id="{B68C4653-0136-4E24-AE0B-D118503D107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8AF8A813-76EB-4BDF-A1B4-5A8AB3031BD2}" type="slidenum">
              <a:rPr lang="en-US" altLang="en-US" sz="1400" smtClean="0">
                <a:latin typeface="Times New Roman" panose="02020603050405020304" pitchFamily="18" charset="0"/>
              </a:rPr>
              <a:pPr>
                <a:spcBef>
                  <a:spcPct val="0"/>
                </a:spcBef>
                <a:buClrTx/>
                <a:buSzTx/>
                <a:buFontTx/>
                <a:buNone/>
              </a:pPr>
              <a:t>26</a:t>
            </a:fld>
            <a:endParaRPr lang="en-US" altLang="en-US" sz="1400">
              <a:latin typeface="Times New Roman" panose="02020603050405020304" pitchFamily="18" charset="0"/>
            </a:endParaRPr>
          </a:p>
        </p:txBody>
      </p:sp>
      <p:pic>
        <p:nvPicPr>
          <p:cNvPr id="723972" name="Picture 2">
            <a:extLst>
              <a:ext uri="{FF2B5EF4-FFF2-40B4-BE49-F238E27FC236}">
                <a16:creationId xmlns:a16="http://schemas.microsoft.com/office/drawing/2014/main" id="{12B25BEE-C0A7-4350-8536-F9C80B74BE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738" y="1652588"/>
            <a:ext cx="7754937" cy="406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3973" name="Text Box 3">
            <a:extLst>
              <a:ext uri="{FF2B5EF4-FFF2-40B4-BE49-F238E27FC236}">
                <a16:creationId xmlns:a16="http://schemas.microsoft.com/office/drawing/2014/main" id="{DC8DEED8-FAA4-4ED2-8A03-8FA8E791111E}"/>
              </a:ext>
            </a:extLst>
          </p:cNvPr>
          <p:cNvSpPr txBox="1">
            <a:spLocks noChangeArrowheads="1"/>
          </p:cNvSpPr>
          <p:nvPr/>
        </p:nvSpPr>
        <p:spPr bwMode="auto">
          <a:xfrm>
            <a:off x="2667000" y="304800"/>
            <a:ext cx="310991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3200" b="1">
                <a:solidFill>
                  <a:schemeClr val="accent2"/>
                </a:solidFill>
                <a:latin typeface="Times" panose="02020603050405020304" pitchFamily="18" charset="0"/>
              </a:rPr>
              <a:t>Địa chỉ Socket</a:t>
            </a:r>
          </a:p>
          <a:p>
            <a:pPr eaLnBrk="1" hangingPunct="1">
              <a:spcBef>
                <a:spcPct val="0"/>
              </a:spcBef>
              <a:buClrTx/>
              <a:buSzTx/>
              <a:buFontTx/>
              <a:buNone/>
            </a:pPr>
            <a:r>
              <a:rPr lang="en-US" altLang="en-US" sz="3200" b="1">
                <a:solidFill>
                  <a:schemeClr val="accent2"/>
                </a:solidFill>
                <a:latin typeface="Times" panose="02020603050405020304" pitchFamily="18" charset="0"/>
              </a:rPr>
              <a:t>Socket addresses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a:extLst>
              <a:ext uri="{FF2B5EF4-FFF2-40B4-BE49-F238E27FC236}">
                <a16:creationId xmlns:a16="http://schemas.microsoft.com/office/drawing/2014/main" id="{1264516E-31CB-47DD-BF48-F4EFB3C643B7}"/>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24995" name="Slide Number Placeholder 6">
            <a:extLst>
              <a:ext uri="{FF2B5EF4-FFF2-40B4-BE49-F238E27FC236}">
                <a16:creationId xmlns:a16="http://schemas.microsoft.com/office/drawing/2014/main" id="{EE544F2F-90B8-4D84-BD56-66D0EACB86F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D5777D82-C41E-47E6-9B1C-BC75BC17AE86}" type="slidenum">
              <a:rPr lang="en-US" altLang="en-US" sz="1400" smtClean="0">
                <a:latin typeface="Times New Roman" panose="02020603050405020304" pitchFamily="18" charset="0"/>
              </a:rPr>
              <a:pPr>
                <a:spcBef>
                  <a:spcPct val="0"/>
                </a:spcBef>
                <a:buClrTx/>
                <a:buSzTx/>
                <a:buFontTx/>
                <a:buNone/>
              </a:pPr>
              <a:t>27</a:t>
            </a:fld>
            <a:endParaRPr lang="en-US" altLang="en-US" sz="1400">
              <a:latin typeface="Times New Roman" panose="02020603050405020304" pitchFamily="18" charset="0"/>
            </a:endParaRPr>
          </a:p>
        </p:txBody>
      </p:sp>
      <p:sp>
        <p:nvSpPr>
          <p:cNvPr id="724996" name="Rectangle 2">
            <a:extLst>
              <a:ext uri="{FF2B5EF4-FFF2-40B4-BE49-F238E27FC236}">
                <a16:creationId xmlns:a16="http://schemas.microsoft.com/office/drawing/2014/main" id="{26028F7B-765F-4852-A30F-DF481B16A506}"/>
              </a:ext>
            </a:extLst>
          </p:cNvPr>
          <p:cNvSpPr>
            <a:spLocks noGrp="1" noChangeArrowheads="1"/>
          </p:cNvSpPr>
          <p:nvPr>
            <p:ph type="title"/>
          </p:nvPr>
        </p:nvSpPr>
        <p:spPr/>
        <p:txBody>
          <a:bodyPr/>
          <a:lstStyle/>
          <a:p>
            <a:r>
              <a:rPr lang="en-US" altLang="en-US"/>
              <a:t>Chương 7 – Nội dung</a:t>
            </a:r>
          </a:p>
        </p:txBody>
      </p:sp>
      <p:sp>
        <p:nvSpPr>
          <p:cNvPr id="724997" name="Rectangle 3">
            <a:extLst>
              <a:ext uri="{FF2B5EF4-FFF2-40B4-BE49-F238E27FC236}">
                <a16:creationId xmlns:a16="http://schemas.microsoft.com/office/drawing/2014/main" id="{4D98E694-C630-4EEB-B1BF-3C63DF80E399}"/>
              </a:ext>
            </a:extLst>
          </p:cNvPr>
          <p:cNvSpPr>
            <a:spLocks noGrp="1" noChangeArrowheads="1"/>
          </p:cNvSpPr>
          <p:nvPr>
            <p:ph type="body" sz="half" idx="1"/>
          </p:nvPr>
        </p:nvSpPr>
        <p:spPr/>
        <p:txBody>
          <a:bodyPr/>
          <a:lstStyle/>
          <a:p>
            <a:r>
              <a:rPr lang="en-US" altLang="en-US" sz="2400"/>
              <a:t>7.1 Các dịch vụ của tầng Vận chuyển</a:t>
            </a:r>
          </a:p>
          <a:p>
            <a:r>
              <a:rPr lang="en-US" altLang="en-US" sz="2400"/>
              <a:t>7.2 Multiplexing và demultiplexing</a:t>
            </a:r>
          </a:p>
          <a:p>
            <a:r>
              <a:rPr lang="en-US" altLang="en-US" sz="2400"/>
              <a:t>7.3 Vận chuyển phi kết nối: UDP</a:t>
            </a:r>
          </a:p>
        </p:txBody>
      </p:sp>
      <p:sp>
        <p:nvSpPr>
          <p:cNvPr id="724998" name="Rectangle 4">
            <a:extLst>
              <a:ext uri="{FF2B5EF4-FFF2-40B4-BE49-F238E27FC236}">
                <a16:creationId xmlns:a16="http://schemas.microsoft.com/office/drawing/2014/main" id="{B5228934-CCA0-4EB3-A3B9-5F1A08B05528}"/>
              </a:ext>
            </a:extLst>
          </p:cNvPr>
          <p:cNvSpPr>
            <a:spLocks noGrp="1" noChangeArrowheads="1"/>
          </p:cNvSpPr>
          <p:nvPr>
            <p:ph type="body" sz="half" idx="2"/>
          </p:nvPr>
        </p:nvSpPr>
        <p:spPr>
          <a:xfrm>
            <a:off x="4495800" y="1600200"/>
            <a:ext cx="4054475" cy="4648200"/>
          </a:xfrm>
        </p:spPr>
        <p:txBody>
          <a:bodyPr/>
          <a:lstStyle/>
          <a:p>
            <a:r>
              <a:rPr lang="en-US" altLang="en-US" sz="2400">
                <a:solidFill>
                  <a:srgbClr val="FF0000"/>
                </a:solidFill>
              </a:rPr>
              <a:t>7.4 Vận chuyển hướng kết nối: TCP</a:t>
            </a:r>
          </a:p>
          <a:p>
            <a:pPr lvl="1"/>
            <a:r>
              <a:rPr lang="en-US" altLang="en-US" sz="2000"/>
              <a:t>cấu trúc segment</a:t>
            </a:r>
          </a:p>
          <a:p>
            <a:pPr lvl="1"/>
            <a:r>
              <a:rPr lang="en-US" altLang="en-US" sz="2000"/>
              <a:t>quản lý kết nối</a:t>
            </a:r>
          </a:p>
          <a:p>
            <a:pPr lvl="1"/>
            <a:r>
              <a:rPr lang="en-US" altLang="en-US" sz="2000"/>
              <a:t>truyền dữ liệu tin cậy</a:t>
            </a:r>
          </a:p>
          <a:p>
            <a:pPr lvl="1"/>
            <a:r>
              <a:rPr lang="en-US" altLang="en-US" sz="2000"/>
              <a:t>kiểm soát luồng</a:t>
            </a:r>
          </a:p>
          <a:p>
            <a:r>
              <a:rPr lang="en-US" altLang="en-US" sz="2400"/>
              <a:t>7.5 Kiểm soát tắc nghẽn của TCP</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id="{CD0068B9-1ABB-433A-939C-43CF3CE7644B}"/>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26019" name="Slide Number Placeholder 3">
            <a:extLst>
              <a:ext uri="{FF2B5EF4-FFF2-40B4-BE49-F238E27FC236}">
                <a16:creationId xmlns:a16="http://schemas.microsoft.com/office/drawing/2014/main" id="{57DF5F1A-A3D1-4D7F-ACB6-E1C5D721592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14E3A717-C3DC-40BF-B538-EB50A820402E}" type="slidenum">
              <a:rPr lang="en-US" altLang="en-US" sz="1400" smtClean="0">
                <a:latin typeface="Times New Roman" panose="02020603050405020304" pitchFamily="18" charset="0"/>
              </a:rPr>
              <a:pPr>
                <a:spcBef>
                  <a:spcPct val="0"/>
                </a:spcBef>
                <a:buClrTx/>
                <a:buSzTx/>
                <a:buFontTx/>
                <a:buNone/>
              </a:pPr>
              <a:t>28</a:t>
            </a:fld>
            <a:endParaRPr lang="en-US" altLang="en-US" sz="1400">
              <a:latin typeface="Times New Roman" panose="02020603050405020304" pitchFamily="18" charset="0"/>
            </a:endParaRPr>
          </a:p>
        </p:txBody>
      </p:sp>
      <p:pic>
        <p:nvPicPr>
          <p:cNvPr id="726020" name="Picture 2">
            <a:extLst>
              <a:ext uri="{FF2B5EF4-FFF2-40B4-BE49-F238E27FC236}">
                <a16:creationId xmlns:a16="http://schemas.microsoft.com/office/drawing/2014/main" id="{9EBC51CA-E9E2-4C89-9CEA-5A2621936C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250" y="1220788"/>
            <a:ext cx="6635750" cy="5180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6021" name="Text Box 3">
            <a:extLst>
              <a:ext uri="{FF2B5EF4-FFF2-40B4-BE49-F238E27FC236}">
                <a16:creationId xmlns:a16="http://schemas.microsoft.com/office/drawing/2014/main" id="{32E01324-6403-4FBD-9B8E-2F425B7EBF67}"/>
              </a:ext>
            </a:extLst>
          </p:cNvPr>
          <p:cNvSpPr txBox="1">
            <a:spLocks noChangeArrowheads="1"/>
          </p:cNvSpPr>
          <p:nvPr/>
        </p:nvSpPr>
        <p:spPr bwMode="auto">
          <a:xfrm>
            <a:off x="666750" y="406400"/>
            <a:ext cx="8080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3200" b="1">
                <a:solidFill>
                  <a:schemeClr val="accent2"/>
                </a:solidFill>
                <a:latin typeface="Times" panose="02020603050405020304" pitchFamily="18" charset="0"/>
              </a:rPr>
              <a:t>Vị trí của TCP trong chồng giao thức TCP/IP</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899AAF1C-12B1-4B1F-9058-3FCAAE2FF108}"/>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27043" name="Slide Number Placeholder 6">
            <a:extLst>
              <a:ext uri="{FF2B5EF4-FFF2-40B4-BE49-F238E27FC236}">
                <a16:creationId xmlns:a16="http://schemas.microsoft.com/office/drawing/2014/main" id="{9C7079D1-4579-45E1-B947-C301800F2CA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C50FC7AC-AA40-4405-82EC-0EC4B6E1AC98}" type="slidenum">
              <a:rPr lang="en-US" altLang="en-US" sz="1400" smtClean="0">
                <a:latin typeface="Times New Roman" panose="02020603050405020304" pitchFamily="18" charset="0"/>
              </a:rPr>
              <a:pPr>
                <a:spcBef>
                  <a:spcPct val="0"/>
                </a:spcBef>
                <a:buClrTx/>
                <a:buSzTx/>
                <a:buFontTx/>
                <a:buNone/>
              </a:pPr>
              <a:t>29</a:t>
            </a:fld>
            <a:endParaRPr lang="en-US" altLang="en-US" sz="1400">
              <a:latin typeface="Times New Roman" panose="02020603050405020304" pitchFamily="18" charset="0"/>
            </a:endParaRPr>
          </a:p>
        </p:txBody>
      </p:sp>
      <p:sp>
        <p:nvSpPr>
          <p:cNvPr id="727044" name="Rectangle 2">
            <a:extLst>
              <a:ext uri="{FF2B5EF4-FFF2-40B4-BE49-F238E27FC236}">
                <a16:creationId xmlns:a16="http://schemas.microsoft.com/office/drawing/2014/main" id="{A9DD6AFD-240A-493E-B8BC-407DA7AB9D7B}"/>
              </a:ext>
            </a:extLst>
          </p:cNvPr>
          <p:cNvSpPr>
            <a:spLocks noGrp="1" noChangeArrowheads="1"/>
          </p:cNvSpPr>
          <p:nvPr>
            <p:ph type="title"/>
          </p:nvPr>
        </p:nvSpPr>
        <p:spPr>
          <a:xfrm>
            <a:off x="533400" y="228600"/>
            <a:ext cx="8610600" cy="1143000"/>
          </a:xfrm>
        </p:spPr>
        <p:txBody>
          <a:bodyPr/>
          <a:lstStyle/>
          <a:p>
            <a:r>
              <a:rPr lang="en-US" altLang="en-US"/>
              <a:t>TCP: Tổng quan</a:t>
            </a:r>
            <a:r>
              <a:rPr lang="en-US" altLang="en-US" u="none"/>
              <a:t>   </a:t>
            </a:r>
            <a:r>
              <a:rPr lang="en-US" altLang="en-US" sz="2000" u="none"/>
              <a:t>RFCs: 793, 1122, 1323, 2018, 2581</a:t>
            </a:r>
            <a:endParaRPr lang="en-US" altLang="en-US"/>
          </a:p>
        </p:txBody>
      </p:sp>
      <p:sp>
        <p:nvSpPr>
          <p:cNvPr id="727045" name="Rectangle 3">
            <a:extLst>
              <a:ext uri="{FF2B5EF4-FFF2-40B4-BE49-F238E27FC236}">
                <a16:creationId xmlns:a16="http://schemas.microsoft.com/office/drawing/2014/main" id="{ADA20F79-22D9-46E4-991C-76B02E0F46AE}"/>
              </a:ext>
            </a:extLst>
          </p:cNvPr>
          <p:cNvSpPr>
            <a:spLocks noGrp="1" noChangeArrowheads="1"/>
          </p:cNvSpPr>
          <p:nvPr>
            <p:ph type="body" sz="half" idx="1"/>
          </p:nvPr>
        </p:nvSpPr>
        <p:spPr>
          <a:xfrm>
            <a:off x="4810125" y="1552575"/>
            <a:ext cx="4333875" cy="4648200"/>
          </a:xfrm>
        </p:spPr>
        <p:txBody>
          <a:bodyPr/>
          <a:lstStyle/>
          <a:p>
            <a:pPr>
              <a:lnSpc>
                <a:spcPct val="90000"/>
              </a:lnSpc>
            </a:pPr>
            <a:r>
              <a:rPr lang="en-US" altLang="en-US" sz="2400">
                <a:solidFill>
                  <a:srgbClr val="FF0000"/>
                </a:solidFill>
              </a:rPr>
              <a:t>dữ liệu song công hoàn toàn:</a:t>
            </a:r>
            <a:endParaRPr lang="en-US" altLang="en-US" sz="2400"/>
          </a:p>
          <a:p>
            <a:pPr lvl="1">
              <a:lnSpc>
                <a:spcPct val="90000"/>
              </a:lnSpc>
            </a:pPr>
            <a:r>
              <a:rPr lang="en-US" altLang="en-US" sz="2000"/>
              <a:t>Luồng dữ liệu hai hướng trên cùng kết nối</a:t>
            </a:r>
          </a:p>
          <a:p>
            <a:pPr lvl="1">
              <a:lnSpc>
                <a:spcPct val="90000"/>
              </a:lnSpc>
            </a:pPr>
            <a:r>
              <a:rPr lang="en-US" altLang="en-US" sz="2000"/>
              <a:t>MSS: maximum segment size</a:t>
            </a:r>
          </a:p>
          <a:p>
            <a:pPr>
              <a:lnSpc>
                <a:spcPct val="90000"/>
              </a:lnSpc>
            </a:pPr>
            <a:r>
              <a:rPr lang="en-US" altLang="en-US" sz="2400">
                <a:solidFill>
                  <a:srgbClr val="FF0000"/>
                </a:solidFill>
              </a:rPr>
              <a:t>hướng kết nối:</a:t>
            </a:r>
            <a:r>
              <a:rPr lang="en-US" altLang="en-US" sz="2400"/>
              <a:t> </a:t>
            </a:r>
          </a:p>
          <a:p>
            <a:pPr lvl="1">
              <a:lnSpc>
                <a:spcPct val="90000"/>
              </a:lnSpc>
            </a:pPr>
            <a:r>
              <a:rPr lang="en-US" altLang="en-US" sz="2000"/>
              <a:t>bắt tay (trao đổi các thông điệp điều khiển) giữa bên gởi và bên nhận trước khi trao đổi dữ liệu</a:t>
            </a:r>
          </a:p>
          <a:p>
            <a:pPr>
              <a:lnSpc>
                <a:spcPct val="90000"/>
              </a:lnSpc>
            </a:pPr>
            <a:r>
              <a:rPr lang="en-US" altLang="en-US" sz="2400">
                <a:solidFill>
                  <a:srgbClr val="FF0000"/>
                </a:solidFill>
              </a:rPr>
              <a:t>kiểm soát luồng:</a:t>
            </a:r>
          </a:p>
          <a:p>
            <a:pPr lvl="1">
              <a:lnSpc>
                <a:spcPct val="90000"/>
              </a:lnSpc>
            </a:pPr>
            <a:r>
              <a:rPr lang="en-US" altLang="en-US" sz="2000"/>
              <a:t>bên gởi sẽ không làm ngập/lụt bên nhận</a:t>
            </a:r>
          </a:p>
        </p:txBody>
      </p:sp>
      <p:sp>
        <p:nvSpPr>
          <p:cNvPr id="727046" name="Rectangle 4">
            <a:extLst>
              <a:ext uri="{FF2B5EF4-FFF2-40B4-BE49-F238E27FC236}">
                <a16:creationId xmlns:a16="http://schemas.microsoft.com/office/drawing/2014/main" id="{04252BE0-90C4-434F-9FA7-DAC2C36D76E5}"/>
              </a:ext>
            </a:extLst>
          </p:cNvPr>
          <p:cNvSpPr>
            <a:spLocks noGrp="1" noChangeArrowheads="1"/>
          </p:cNvSpPr>
          <p:nvPr>
            <p:ph type="body" sz="half" idx="2"/>
          </p:nvPr>
        </p:nvSpPr>
        <p:spPr>
          <a:xfrm>
            <a:off x="254000" y="1238250"/>
            <a:ext cx="4171950" cy="4648200"/>
          </a:xfrm>
        </p:spPr>
        <p:txBody>
          <a:bodyPr/>
          <a:lstStyle/>
          <a:p>
            <a:pPr>
              <a:lnSpc>
                <a:spcPct val="90000"/>
              </a:lnSpc>
            </a:pPr>
            <a:r>
              <a:rPr lang="en-US" altLang="en-US" sz="2400">
                <a:solidFill>
                  <a:srgbClr val="FF0000"/>
                </a:solidFill>
              </a:rPr>
              <a:t>điểm-đến-điểm:</a:t>
            </a:r>
            <a:endParaRPr lang="en-US" altLang="en-US" sz="2400"/>
          </a:p>
          <a:p>
            <a:pPr lvl="1">
              <a:lnSpc>
                <a:spcPct val="90000"/>
              </a:lnSpc>
            </a:pPr>
            <a:r>
              <a:rPr lang="en-US" altLang="en-US" sz="2000"/>
              <a:t>một bên gởi, một bên nhận</a:t>
            </a:r>
            <a:endParaRPr lang="en-US" altLang="en-US" sz="2000">
              <a:solidFill>
                <a:srgbClr val="FF0000"/>
              </a:solidFill>
            </a:endParaRPr>
          </a:p>
          <a:p>
            <a:pPr>
              <a:lnSpc>
                <a:spcPct val="90000"/>
              </a:lnSpc>
            </a:pPr>
            <a:r>
              <a:rPr lang="en-US" altLang="en-US" sz="2400">
                <a:solidFill>
                  <a:srgbClr val="FF0000"/>
                </a:solidFill>
              </a:rPr>
              <a:t>tin cậy, </a:t>
            </a:r>
            <a:r>
              <a:rPr lang="en-US" altLang="en-US" sz="2400" i="1">
                <a:solidFill>
                  <a:srgbClr val="FF0000"/>
                </a:solidFill>
              </a:rPr>
              <a:t>dòng byte</a:t>
            </a:r>
            <a:r>
              <a:rPr lang="en-US" altLang="en-US" sz="2400">
                <a:solidFill>
                  <a:srgbClr val="FF0000"/>
                </a:solidFill>
              </a:rPr>
              <a:t> có thứ tự</a:t>
            </a:r>
            <a:r>
              <a:rPr lang="en-US" altLang="en-US" sz="2400" i="1">
                <a:solidFill>
                  <a:srgbClr val="FF0000"/>
                </a:solidFill>
              </a:rPr>
              <a:t>:</a:t>
            </a:r>
            <a:endParaRPr lang="en-US" altLang="en-US" sz="2400" i="1"/>
          </a:p>
          <a:p>
            <a:pPr lvl="1">
              <a:lnSpc>
                <a:spcPct val="90000"/>
              </a:lnSpc>
            </a:pPr>
            <a:r>
              <a:rPr lang="en-US" altLang="en-US" sz="2000"/>
              <a:t>không “ranh giới thông điệp”</a:t>
            </a:r>
          </a:p>
          <a:p>
            <a:pPr>
              <a:lnSpc>
                <a:spcPct val="90000"/>
              </a:lnSpc>
            </a:pPr>
            <a:r>
              <a:rPr lang="en-US" altLang="en-US" sz="2400">
                <a:solidFill>
                  <a:srgbClr val="FF0000"/>
                </a:solidFill>
              </a:rPr>
              <a:t>đường ống dẫn:</a:t>
            </a:r>
            <a:endParaRPr lang="en-US" altLang="en-US" sz="2400"/>
          </a:p>
          <a:p>
            <a:pPr lvl="1">
              <a:lnSpc>
                <a:spcPct val="90000"/>
              </a:lnSpc>
            </a:pPr>
            <a:r>
              <a:rPr lang="en-US" altLang="en-US" sz="2000"/>
              <a:t>kiểm soát tắc nghẽn của TCP và kiểm soát luồng đặt kích cỡ cửa sổ</a:t>
            </a:r>
          </a:p>
          <a:p>
            <a:pPr>
              <a:lnSpc>
                <a:spcPct val="90000"/>
              </a:lnSpc>
            </a:pPr>
            <a:r>
              <a:rPr lang="en-US" altLang="en-US" sz="2400" i="1">
                <a:solidFill>
                  <a:srgbClr val="FF0000"/>
                </a:solidFill>
              </a:rPr>
              <a:t>vùng đệm gởi và nhận</a:t>
            </a:r>
            <a:endParaRPr lang="en-US" altLang="en-US" sz="2400" i="1"/>
          </a:p>
          <a:p>
            <a:pPr>
              <a:lnSpc>
                <a:spcPct val="90000"/>
              </a:lnSpc>
            </a:pPr>
            <a:endParaRPr lang="en-US" altLang="en-US" sz="2400"/>
          </a:p>
        </p:txBody>
      </p:sp>
      <p:graphicFrame>
        <p:nvGraphicFramePr>
          <p:cNvPr id="727047" name="Object 5">
            <a:extLst>
              <a:ext uri="{FF2B5EF4-FFF2-40B4-BE49-F238E27FC236}">
                <a16:creationId xmlns:a16="http://schemas.microsoft.com/office/drawing/2014/main" id="{8CDE413E-E0ED-4C66-A1A7-A0031F23713E}"/>
              </a:ext>
            </a:extLst>
          </p:cNvPr>
          <p:cNvGraphicFramePr>
            <a:graphicFrameLocks noChangeAspect="1"/>
          </p:cNvGraphicFramePr>
          <p:nvPr/>
        </p:nvGraphicFramePr>
        <p:xfrm>
          <a:off x="-490538" y="5421313"/>
          <a:ext cx="6026151" cy="1023937"/>
        </p:xfrm>
        <a:graphic>
          <a:graphicData uri="http://schemas.openxmlformats.org/presentationml/2006/ole">
            <mc:AlternateContent xmlns:mc="http://schemas.openxmlformats.org/markup-compatibility/2006">
              <mc:Choice xmlns:v="urn:schemas-microsoft-com:vml" Requires="v">
                <p:oleObj spid="_x0000_s727052" name="VISIO" r:id="rId3" imgW="6602760" imgH="1123200" progId="Visio.Drawing.5">
                  <p:embed/>
                </p:oleObj>
              </mc:Choice>
              <mc:Fallback>
                <p:oleObj name="VISIO" r:id="rId3" imgW="6602760" imgH="1123200" progId="Visio.Drawing.5">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538" y="5421313"/>
                        <a:ext cx="6026151" cy="1023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8BD3B9BC-0A2B-49FC-A2DD-D19AD8DBF6AE}"/>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696323" name="Slide Number Placeholder 5">
            <a:extLst>
              <a:ext uri="{FF2B5EF4-FFF2-40B4-BE49-F238E27FC236}">
                <a16:creationId xmlns:a16="http://schemas.microsoft.com/office/drawing/2014/main" id="{B024F835-2224-4768-A522-128C1204A65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2BF1786E-987E-4AE6-988C-52F7002D19F1}" type="slidenum">
              <a:rPr lang="en-US" altLang="en-US" sz="1400" smtClean="0">
                <a:latin typeface="Times New Roman" panose="02020603050405020304" pitchFamily="18" charset="0"/>
              </a:rPr>
              <a:pPr>
                <a:spcBef>
                  <a:spcPct val="0"/>
                </a:spcBef>
                <a:buClrTx/>
                <a:buSzTx/>
                <a:buFontTx/>
                <a:buNone/>
              </a:pPr>
              <a:t>3</a:t>
            </a:fld>
            <a:endParaRPr lang="en-US" altLang="en-US" sz="1400">
              <a:latin typeface="Times New Roman" panose="02020603050405020304" pitchFamily="18" charset="0"/>
            </a:endParaRPr>
          </a:p>
        </p:txBody>
      </p:sp>
      <p:sp>
        <p:nvSpPr>
          <p:cNvPr id="696324" name="Rectangle 2">
            <a:extLst>
              <a:ext uri="{FF2B5EF4-FFF2-40B4-BE49-F238E27FC236}">
                <a16:creationId xmlns:a16="http://schemas.microsoft.com/office/drawing/2014/main" id="{FB3DD1F3-EC91-4ABC-BCB6-95E46922A177}"/>
              </a:ext>
            </a:extLst>
          </p:cNvPr>
          <p:cNvSpPr>
            <a:spLocks noGrp="1" noChangeArrowheads="1"/>
          </p:cNvSpPr>
          <p:nvPr>
            <p:ph type="body" idx="1"/>
          </p:nvPr>
        </p:nvSpPr>
        <p:spPr>
          <a:xfrm>
            <a:off x="330200" y="3633788"/>
            <a:ext cx="8534400" cy="2743200"/>
          </a:xfrm>
        </p:spPr>
        <p:txBody>
          <a:bodyPr/>
          <a:lstStyle/>
          <a:p>
            <a:r>
              <a:rPr lang="en-US" altLang="en-US" sz="2200"/>
              <a:t>Tầng Vận chuyển cho phép một thiết bị của người sử dụng phân đoạn dữ liệu của các ứng dụng ở tầng trên để đặt vào cùng dòng dữ liệu tầng 4, và cho phép thiết bị nhận ráp nối lại các đoạn dữ liệu đó để chuyển lên cho tầng trên. </a:t>
            </a:r>
          </a:p>
          <a:p>
            <a:r>
              <a:rPr lang="en-US" altLang="en-US" sz="2200"/>
              <a:t>Dòng dữ liệu tầng 4 là một kết nối logic giữa các điểm cuối của mạng, và cung cấp các dịch vụ vận chuyển từ một trạm đến một đích nào đó. </a:t>
            </a:r>
          </a:p>
          <a:p>
            <a:r>
              <a:rPr lang="en-US" altLang="en-US" sz="2200"/>
              <a:t>Điều đó đôi khi còn được xem như là dịch vụ cuối-đến-cuối.</a:t>
            </a:r>
          </a:p>
        </p:txBody>
      </p:sp>
      <p:sp>
        <p:nvSpPr>
          <p:cNvPr id="696325" name="Rectangle 3">
            <a:extLst>
              <a:ext uri="{FF2B5EF4-FFF2-40B4-BE49-F238E27FC236}">
                <a16:creationId xmlns:a16="http://schemas.microsoft.com/office/drawing/2014/main" id="{E4A49F1B-6544-49B7-80D7-C38509C8C010}"/>
              </a:ext>
            </a:extLst>
          </p:cNvPr>
          <p:cNvSpPr>
            <a:spLocks noChangeArrowheads="1"/>
          </p:cNvSpPr>
          <p:nvPr/>
        </p:nvSpPr>
        <p:spPr bwMode="auto">
          <a:xfrm>
            <a:off x="304800" y="762000"/>
            <a:ext cx="8534400" cy="381000"/>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pic>
        <p:nvPicPr>
          <p:cNvPr id="696326" name="Picture 4">
            <a:extLst>
              <a:ext uri="{FF2B5EF4-FFF2-40B4-BE49-F238E27FC236}">
                <a16:creationId xmlns:a16="http://schemas.microsoft.com/office/drawing/2014/main" id="{27D66393-3DE5-4488-82B8-AF1A7974E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750" y="12700"/>
            <a:ext cx="5226050" cy="358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27" name="Text Box 5">
            <a:extLst>
              <a:ext uri="{FF2B5EF4-FFF2-40B4-BE49-F238E27FC236}">
                <a16:creationId xmlns:a16="http://schemas.microsoft.com/office/drawing/2014/main" id="{86337A45-C453-4FF5-BD3C-55C629E90A6F}"/>
              </a:ext>
            </a:extLst>
          </p:cNvPr>
          <p:cNvSpPr txBox="1">
            <a:spLocks noChangeArrowheads="1"/>
          </p:cNvSpPr>
          <p:nvPr/>
        </p:nvSpPr>
        <p:spPr bwMode="auto">
          <a:xfrm>
            <a:off x="2908300" y="660400"/>
            <a:ext cx="6197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latin typeface="Arial" panose="020B0604020202020204" pitchFamily="34" charset="0"/>
              </a:rPr>
              <a:t>Lưu ý, Tầng 4 và các tầng phía trên được tạo ra bởi các thiết bị đầu cuối (computer).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Footer Placeholder 3">
            <a:extLst>
              <a:ext uri="{FF2B5EF4-FFF2-40B4-BE49-F238E27FC236}">
                <a16:creationId xmlns:a16="http://schemas.microsoft.com/office/drawing/2014/main" id="{84B6DA17-945E-498C-B5A5-55F96F0F7DCE}"/>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28067" name="Slide Number Placeholder 4">
            <a:extLst>
              <a:ext uri="{FF2B5EF4-FFF2-40B4-BE49-F238E27FC236}">
                <a16:creationId xmlns:a16="http://schemas.microsoft.com/office/drawing/2014/main" id="{79276789-FE92-4B5D-A8C9-3A5751AA212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2E2E5A83-E370-4F89-8A63-4B3428F2A344}" type="slidenum">
              <a:rPr lang="en-US" altLang="en-US" sz="1400" smtClean="0">
                <a:latin typeface="Times New Roman" panose="02020603050405020304" pitchFamily="18" charset="0"/>
              </a:rPr>
              <a:pPr>
                <a:spcBef>
                  <a:spcPct val="0"/>
                </a:spcBef>
                <a:buClrTx/>
                <a:buSzTx/>
                <a:buFontTx/>
                <a:buNone/>
              </a:pPr>
              <a:t>30</a:t>
            </a:fld>
            <a:endParaRPr lang="en-US" altLang="en-US" sz="1400">
              <a:latin typeface="Times New Roman" panose="02020603050405020304" pitchFamily="18" charset="0"/>
            </a:endParaRPr>
          </a:p>
        </p:txBody>
      </p:sp>
      <p:sp>
        <p:nvSpPr>
          <p:cNvPr id="728068" name="Rectangle 2">
            <a:extLst>
              <a:ext uri="{FF2B5EF4-FFF2-40B4-BE49-F238E27FC236}">
                <a16:creationId xmlns:a16="http://schemas.microsoft.com/office/drawing/2014/main" id="{D716A4EC-F44F-4287-BF9E-7EBFDBBFFF51}"/>
              </a:ext>
            </a:extLst>
          </p:cNvPr>
          <p:cNvSpPr>
            <a:spLocks noGrp="1" noChangeArrowheads="1"/>
          </p:cNvSpPr>
          <p:nvPr>
            <p:ph type="title"/>
          </p:nvPr>
        </p:nvSpPr>
        <p:spPr>
          <a:xfrm>
            <a:off x="533400" y="190500"/>
            <a:ext cx="7772400" cy="781050"/>
          </a:xfrm>
        </p:spPr>
        <p:txBody>
          <a:bodyPr/>
          <a:lstStyle/>
          <a:p>
            <a:r>
              <a:rPr lang="en-US" altLang="en-US" sz="3600"/>
              <a:t>Cấu trúc TCP segment</a:t>
            </a:r>
            <a:endParaRPr lang="en-US" altLang="en-US"/>
          </a:p>
        </p:txBody>
      </p:sp>
      <p:grpSp>
        <p:nvGrpSpPr>
          <p:cNvPr id="728069" name="Group 3">
            <a:extLst>
              <a:ext uri="{FF2B5EF4-FFF2-40B4-BE49-F238E27FC236}">
                <a16:creationId xmlns:a16="http://schemas.microsoft.com/office/drawing/2014/main" id="{BB7C36C6-3DFB-4956-8A2A-CC4EA167C531}"/>
              </a:ext>
            </a:extLst>
          </p:cNvPr>
          <p:cNvGrpSpPr>
            <a:grpSpLocks/>
          </p:cNvGrpSpPr>
          <p:nvPr/>
        </p:nvGrpSpPr>
        <p:grpSpPr bwMode="auto">
          <a:xfrm>
            <a:off x="2759075" y="1103313"/>
            <a:ext cx="4089400" cy="5330825"/>
            <a:chOff x="2818" y="659"/>
            <a:chExt cx="2576" cy="3358"/>
          </a:xfrm>
        </p:grpSpPr>
        <p:sp>
          <p:nvSpPr>
            <p:cNvPr id="728088" name="Rectangle 4">
              <a:extLst>
                <a:ext uri="{FF2B5EF4-FFF2-40B4-BE49-F238E27FC236}">
                  <a16:creationId xmlns:a16="http://schemas.microsoft.com/office/drawing/2014/main" id="{446D3275-E33C-4382-BC3A-507ABD002BE9}"/>
                </a:ext>
              </a:extLst>
            </p:cNvPr>
            <p:cNvSpPr>
              <a:spLocks noChangeArrowheads="1"/>
            </p:cNvSpPr>
            <p:nvPr/>
          </p:nvSpPr>
          <p:spPr bwMode="auto">
            <a:xfrm>
              <a:off x="2905" y="917"/>
              <a:ext cx="2489" cy="3039"/>
            </a:xfrm>
            <a:prstGeom prst="rect">
              <a:avLst/>
            </a:prstGeom>
            <a:solidFill>
              <a:schemeClr val="accent2"/>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28089" name="Rectangle 5">
              <a:extLst>
                <a:ext uri="{FF2B5EF4-FFF2-40B4-BE49-F238E27FC236}">
                  <a16:creationId xmlns:a16="http://schemas.microsoft.com/office/drawing/2014/main" id="{295A2A9F-9FA6-42D6-A736-A9BDAD900A50}"/>
                </a:ext>
              </a:extLst>
            </p:cNvPr>
            <p:cNvSpPr>
              <a:spLocks noChangeArrowheads="1"/>
            </p:cNvSpPr>
            <p:nvPr/>
          </p:nvSpPr>
          <p:spPr bwMode="auto">
            <a:xfrm>
              <a:off x="2851" y="990"/>
              <a:ext cx="2489" cy="3027"/>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28090" name="Text Box 6">
              <a:extLst>
                <a:ext uri="{FF2B5EF4-FFF2-40B4-BE49-F238E27FC236}">
                  <a16:creationId xmlns:a16="http://schemas.microsoft.com/office/drawing/2014/main" id="{206540DE-52D3-49DF-B0DB-49F3782AA978}"/>
                </a:ext>
              </a:extLst>
            </p:cNvPr>
            <p:cNvSpPr txBox="1">
              <a:spLocks noChangeArrowheads="1"/>
            </p:cNvSpPr>
            <p:nvPr/>
          </p:nvSpPr>
          <p:spPr bwMode="auto">
            <a:xfrm>
              <a:off x="2886" y="968"/>
              <a:ext cx="116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source port #</a:t>
              </a:r>
              <a:endParaRPr lang="en-US" altLang="en-US" sz="2400">
                <a:latin typeface="Times New Roman" panose="02020603050405020304" pitchFamily="18" charset="0"/>
              </a:endParaRPr>
            </a:p>
          </p:txBody>
        </p:sp>
        <p:sp>
          <p:nvSpPr>
            <p:cNvPr id="728091" name="Text Box 7">
              <a:extLst>
                <a:ext uri="{FF2B5EF4-FFF2-40B4-BE49-F238E27FC236}">
                  <a16:creationId xmlns:a16="http://schemas.microsoft.com/office/drawing/2014/main" id="{12E257E2-105B-4C09-BB83-1F67D643425D}"/>
                </a:ext>
              </a:extLst>
            </p:cNvPr>
            <p:cNvSpPr txBox="1">
              <a:spLocks noChangeArrowheads="1"/>
            </p:cNvSpPr>
            <p:nvPr/>
          </p:nvSpPr>
          <p:spPr bwMode="auto">
            <a:xfrm>
              <a:off x="4198" y="971"/>
              <a:ext cx="100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dest port #</a:t>
              </a:r>
              <a:endParaRPr lang="en-US" altLang="en-US" sz="1800">
                <a:latin typeface="Times New Roman" panose="02020603050405020304" pitchFamily="18" charset="0"/>
              </a:endParaRPr>
            </a:p>
          </p:txBody>
        </p:sp>
        <p:sp>
          <p:nvSpPr>
            <p:cNvPr id="728092" name="Line 8">
              <a:extLst>
                <a:ext uri="{FF2B5EF4-FFF2-40B4-BE49-F238E27FC236}">
                  <a16:creationId xmlns:a16="http://schemas.microsoft.com/office/drawing/2014/main" id="{B09B118A-512C-4757-B295-F49B1F34DF64}"/>
                </a:ext>
              </a:extLst>
            </p:cNvPr>
            <p:cNvSpPr>
              <a:spLocks noChangeShapeType="1"/>
            </p:cNvSpPr>
            <p:nvPr/>
          </p:nvSpPr>
          <p:spPr bwMode="auto">
            <a:xfrm>
              <a:off x="2853" y="1226"/>
              <a:ext cx="2486" cy="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093" name="Line 9">
              <a:extLst>
                <a:ext uri="{FF2B5EF4-FFF2-40B4-BE49-F238E27FC236}">
                  <a16:creationId xmlns:a16="http://schemas.microsoft.com/office/drawing/2014/main" id="{D606464D-0604-4695-85A2-74469BE9B8F9}"/>
                </a:ext>
              </a:extLst>
            </p:cNvPr>
            <p:cNvSpPr>
              <a:spLocks noChangeShapeType="1"/>
            </p:cNvSpPr>
            <p:nvPr/>
          </p:nvSpPr>
          <p:spPr bwMode="auto">
            <a:xfrm flipV="1">
              <a:off x="2849" y="1465"/>
              <a:ext cx="248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094" name="Line 10">
              <a:extLst>
                <a:ext uri="{FF2B5EF4-FFF2-40B4-BE49-F238E27FC236}">
                  <a16:creationId xmlns:a16="http://schemas.microsoft.com/office/drawing/2014/main" id="{4E27D45B-3563-4BE0-B68F-D0E87A91AE4F}"/>
                </a:ext>
              </a:extLst>
            </p:cNvPr>
            <p:cNvSpPr>
              <a:spLocks noChangeShapeType="1"/>
            </p:cNvSpPr>
            <p:nvPr/>
          </p:nvSpPr>
          <p:spPr bwMode="auto">
            <a:xfrm flipV="1">
              <a:off x="4075" y="990"/>
              <a:ext cx="0" cy="24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095" name="Text Box 11">
              <a:extLst>
                <a:ext uri="{FF2B5EF4-FFF2-40B4-BE49-F238E27FC236}">
                  <a16:creationId xmlns:a16="http://schemas.microsoft.com/office/drawing/2014/main" id="{2834A4B9-6314-4B91-9E0E-F60ECDE7BC35}"/>
                </a:ext>
              </a:extLst>
            </p:cNvPr>
            <p:cNvSpPr txBox="1">
              <a:spLocks noChangeArrowheads="1"/>
            </p:cNvSpPr>
            <p:nvPr/>
          </p:nvSpPr>
          <p:spPr bwMode="auto">
            <a:xfrm>
              <a:off x="3758" y="659"/>
              <a:ext cx="59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32 bits</a:t>
              </a:r>
              <a:endParaRPr lang="en-US" altLang="en-US" sz="2400">
                <a:latin typeface="Times New Roman" panose="02020603050405020304" pitchFamily="18" charset="0"/>
              </a:endParaRPr>
            </a:p>
          </p:txBody>
        </p:sp>
        <p:sp>
          <p:nvSpPr>
            <p:cNvPr id="728096" name="Line 12">
              <a:extLst>
                <a:ext uri="{FF2B5EF4-FFF2-40B4-BE49-F238E27FC236}">
                  <a16:creationId xmlns:a16="http://schemas.microsoft.com/office/drawing/2014/main" id="{45E5FD2A-A634-453E-B996-7F0857F35FB2}"/>
                </a:ext>
              </a:extLst>
            </p:cNvPr>
            <p:cNvSpPr>
              <a:spLocks noChangeShapeType="1"/>
            </p:cNvSpPr>
            <p:nvPr/>
          </p:nvSpPr>
          <p:spPr bwMode="auto">
            <a:xfrm>
              <a:off x="4417" y="811"/>
              <a:ext cx="899" cy="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097" name="Line 13">
              <a:extLst>
                <a:ext uri="{FF2B5EF4-FFF2-40B4-BE49-F238E27FC236}">
                  <a16:creationId xmlns:a16="http://schemas.microsoft.com/office/drawing/2014/main" id="{4489FE2C-C9CE-41EA-B15D-C118025C9F51}"/>
                </a:ext>
              </a:extLst>
            </p:cNvPr>
            <p:cNvSpPr>
              <a:spLocks noChangeShapeType="1"/>
            </p:cNvSpPr>
            <p:nvPr/>
          </p:nvSpPr>
          <p:spPr bwMode="auto">
            <a:xfrm rot="10800000">
              <a:off x="2837" y="818"/>
              <a:ext cx="845"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098" name="Text Box 14">
              <a:extLst>
                <a:ext uri="{FF2B5EF4-FFF2-40B4-BE49-F238E27FC236}">
                  <a16:creationId xmlns:a16="http://schemas.microsoft.com/office/drawing/2014/main" id="{45E04056-8652-47C7-8B8C-0CB12D8A7C80}"/>
                </a:ext>
              </a:extLst>
            </p:cNvPr>
            <p:cNvSpPr txBox="1">
              <a:spLocks noChangeArrowheads="1"/>
            </p:cNvSpPr>
            <p:nvPr/>
          </p:nvSpPr>
          <p:spPr bwMode="auto">
            <a:xfrm>
              <a:off x="3475" y="2845"/>
              <a:ext cx="1341" cy="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application</a:t>
              </a:r>
            </a:p>
            <a:p>
              <a:pPr>
                <a:spcBef>
                  <a:spcPct val="0"/>
                </a:spcBef>
                <a:buClrTx/>
                <a:buSzTx/>
                <a:buFontTx/>
                <a:buNone/>
              </a:pPr>
              <a:r>
                <a:rPr lang="en-US" altLang="en-US" sz="2000">
                  <a:latin typeface="Times New Roman" panose="02020603050405020304" pitchFamily="18" charset="0"/>
                </a:rPr>
                <a:t>data </a:t>
              </a:r>
            </a:p>
            <a:p>
              <a:pPr>
                <a:spcBef>
                  <a:spcPct val="0"/>
                </a:spcBef>
                <a:buClrTx/>
                <a:buSzTx/>
                <a:buFontTx/>
                <a:buNone/>
              </a:pPr>
              <a:r>
                <a:rPr lang="en-US" altLang="en-US" sz="2000">
                  <a:latin typeface="Times New Roman" panose="02020603050405020304" pitchFamily="18" charset="0"/>
                </a:rPr>
                <a:t>(variable length)</a:t>
              </a:r>
              <a:endParaRPr lang="en-US" altLang="en-US" sz="2400">
                <a:latin typeface="Times New Roman" panose="02020603050405020304" pitchFamily="18" charset="0"/>
              </a:endParaRPr>
            </a:p>
          </p:txBody>
        </p:sp>
        <p:sp>
          <p:nvSpPr>
            <p:cNvPr id="728099" name="Text Box 15">
              <a:extLst>
                <a:ext uri="{FF2B5EF4-FFF2-40B4-BE49-F238E27FC236}">
                  <a16:creationId xmlns:a16="http://schemas.microsoft.com/office/drawing/2014/main" id="{33683FAD-6AB7-4F76-BF6E-370CB1B03142}"/>
                </a:ext>
              </a:extLst>
            </p:cNvPr>
            <p:cNvSpPr txBox="1">
              <a:spLocks noChangeArrowheads="1"/>
            </p:cNvSpPr>
            <p:nvPr/>
          </p:nvSpPr>
          <p:spPr bwMode="auto">
            <a:xfrm>
              <a:off x="3250" y="1213"/>
              <a:ext cx="156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sequence number</a:t>
              </a:r>
              <a:endParaRPr lang="en-US" altLang="en-US" sz="2400">
                <a:latin typeface="Times New Roman" panose="02020603050405020304" pitchFamily="18" charset="0"/>
              </a:endParaRPr>
            </a:p>
          </p:txBody>
        </p:sp>
        <p:sp>
          <p:nvSpPr>
            <p:cNvPr id="728100" name="Line 16">
              <a:extLst>
                <a:ext uri="{FF2B5EF4-FFF2-40B4-BE49-F238E27FC236}">
                  <a16:creationId xmlns:a16="http://schemas.microsoft.com/office/drawing/2014/main" id="{A25BCD6A-A1E3-4076-A5C9-0C82E77330AC}"/>
                </a:ext>
              </a:extLst>
            </p:cNvPr>
            <p:cNvSpPr>
              <a:spLocks noChangeShapeType="1"/>
            </p:cNvSpPr>
            <p:nvPr/>
          </p:nvSpPr>
          <p:spPr bwMode="auto">
            <a:xfrm flipV="1">
              <a:off x="2855" y="1705"/>
              <a:ext cx="248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101" name="Text Box 17">
              <a:extLst>
                <a:ext uri="{FF2B5EF4-FFF2-40B4-BE49-F238E27FC236}">
                  <a16:creationId xmlns:a16="http://schemas.microsoft.com/office/drawing/2014/main" id="{D083068A-320E-4464-AD88-4A684936BBFC}"/>
                </a:ext>
              </a:extLst>
            </p:cNvPr>
            <p:cNvSpPr txBox="1">
              <a:spLocks noChangeArrowheads="1"/>
            </p:cNvSpPr>
            <p:nvPr/>
          </p:nvSpPr>
          <p:spPr bwMode="auto">
            <a:xfrm>
              <a:off x="2998" y="1465"/>
              <a:ext cx="214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acknowledgement number</a:t>
              </a:r>
            </a:p>
          </p:txBody>
        </p:sp>
        <p:sp>
          <p:nvSpPr>
            <p:cNvPr id="728102" name="Line 18">
              <a:extLst>
                <a:ext uri="{FF2B5EF4-FFF2-40B4-BE49-F238E27FC236}">
                  <a16:creationId xmlns:a16="http://schemas.microsoft.com/office/drawing/2014/main" id="{226966C0-F55B-41A9-8C44-2CB7B472D56C}"/>
                </a:ext>
              </a:extLst>
            </p:cNvPr>
            <p:cNvSpPr>
              <a:spLocks noChangeShapeType="1"/>
            </p:cNvSpPr>
            <p:nvPr/>
          </p:nvSpPr>
          <p:spPr bwMode="auto">
            <a:xfrm flipV="1">
              <a:off x="2852" y="1954"/>
              <a:ext cx="248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103" name="Line 19">
              <a:extLst>
                <a:ext uri="{FF2B5EF4-FFF2-40B4-BE49-F238E27FC236}">
                  <a16:creationId xmlns:a16="http://schemas.microsoft.com/office/drawing/2014/main" id="{4B38284E-2833-46D4-A344-ABE6669CBCE5}"/>
                </a:ext>
              </a:extLst>
            </p:cNvPr>
            <p:cNvSpPr>
              <a:spLocks noChangeShapeType="1"/>
            </p:cNvSpPr>
            <p:nvPr/>
          </p:nvSpPr>
          <p:spPr bwMode="auto">
            <a:xfrm flipV="1">
              <a:off x="2849" y="2200"/>
              <a:ext cx="248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104" name="Line 20">
              <a:extLst>
                <a:ext uri="{FF2B5EF4-FFF2-40B4-BE49-F238E27FC236}">
                  <a16:creationId xmlns:a16="http://schemas.microsoft.com/office/drawing/2014/main" id="{692B6BDD-DCEC-4DA5-95F8-0AFDCE79A663}"/>
                </a:ext>
              </a:extLst>
            </p:cNvPr>
            <p:cNvSpPr>
              <a:spLocks noChangeShapeType="1"/>
            </p:cNvSpPr>
            <p:nvPr/>
          </p:nvSpPr>
          <p:spPr bwMode="auto">
            <a:xfrm flipV="1">
              <a:off x="2849" y="2554"/>
              <a:ext cx="248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105" name="Line 21">
              <a:extLst>
                <a:ext uri="{FF2B5EF4-FFF2-40B4-BE49-F238E27FC236}">
                  <a16:creationId xmlns:a16="http://schemas.microsoft.com/office/drawing/2014/main" id="{B83B0506-C09C-4816-9865-D0028EC99587}"/>
                </a:ext>
              </a:extLst>
            </p:cNvPr>
            <p:cNvSpPr>
              <a:spLocks noChangeShapeType="1"/>
            </p:cNvSpPr>
            <p:nvPr/>
          </p:nvSpPr>
          <p:spPr bwMode="auto">
            <a:xfrm flipH="1" flipV="1">
              <a:off x="4084" y="1707"/>
              <a:ext cx="3" cy="4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106" name="Text Box 22">
              <a:extLst>
                <a:ext uri="{FF2B5EF4-FFF2-40B4-BE49-F238E27FC236}">
                  <a16:creationId xmlns:a16="http://schemas.microsoft.com/office/drawing/2014/main" id="{D93759EF-8139-4215-A7B6-0DFE535BF986}"/>
                </a:ext>
              </a:extLst>
            </p:cNvPr>
            <p:cNvSpPr txBox="1">
              <a:spLocks noChangeArrowheads="1"/>
            </p:cNvSpPr>
            <p:nvPr/>
          </p:nvSpPr>
          <p:spPr bwMode="auto">
            <a:xfrm>
              <a:off x="4126" y="1712"/>
              <a:ext cx="114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Receive window</a:t>
              </a:r>
            </a:p>
          </p:txBody>
        </p:sp>
        <p:sp>
          <p:nvSpPr>
            <p:cNvPr id="728107" name="Text Box 23">
              <a:extLst>
                <a:ext uri="{FF2B5EF4-FFF2-40B4-BE49-F238E27FC236}">
                  <a16:creationId xmlns:a16="http://schemas.microsoft.com/office/drawing/2014/main" id="{66BE688E-C26D-4AD2-BB04-91E1B20698FB}"/>
                </a:ext>
              </a:extLst>
            </p:cNvPr>
            <p:cNvSpPr txBox="1">
              <a:spLocks noChangeArrowheads="1"/>
            </p:cNvSpPr>
            <p:nvPr/>
          </p:nvSpPr>
          <p:spPr bwMode="auto">
            <a:xfrm>
              <a:off x="4177" y="1961"/>
              <a:ext cx="112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Urg data pnter</a:t>
              </a:r>
            </a:p>
          </p:txBody>
        </p:sp>
        <p:sp>
          <p:nvSpPr>
            <p:cNvPr id="728108" name="Text Box 24">
              <a:extLst>
                <a:ext uri="{FF2B5EF4-FFF2-40B4-BE49-F238E27FC236}">
                  <a16:creationId xmlns:a16="http://schemas.microsoft.com/office/drawing/2014/main" id="{ADF2A8D5-FB4B-49A4-B8F9-4E7C249439B1}"/>
                </a:ext>
              </a:extLst>
            </p:cNvPr>
            <p:cNvSpPr txBox="1">
              <a:spLocks noChangeArrowheads="1"/>
            </p:cNvSpPr>
            <p:nvPr/>
          </p:nvSpPr>
          <p:spPr bwMode="auto">
            <a:xfrm>
              <a:off x="3084" y="1949"/>
              <a:ext cx="761"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checksum</a:t>
              </a:r>
            </a:p>
          </p:txBody>
        </p:sp>
        <p:sp>
          <p:nvSpPr>
            <p:cNvPr id="728109" name="Text Box 25">
              <a:extLst>
                <a:ext uri="{FF2B5EF4-FFF2-40B4-BE49-F238E27FC236}">
                  <a16:creationId xmlns:a16="http://schemas.microsoft.com/office/drawing/2014/main" id="{5251942D-ED3E-4225-BDA2-1E638928931F}"/>
                </a:ext>
              </a:extLst>
            </p:cNvPr>
            <p:cNvSpPr txBox="1">
              <a:spLocks noChangeArrowheads="1"/>
            </p:cNvSpPr>
            <p:nvPr/>
          </p:nvSpPr>
          <p:spPr bwMode="auto">
            <a:xfrm>
              <a:off x="3935" y="1730"/>
              <a:ext cx="194"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Times New Roman" panose="02020603050405020304" pitchFamily="18" charset="0"/>
                </a:rPr>
                <a:t>F</a:t>
              </a:r>
            </a:p>
          </p:txBody>
        </p:sp>
        <p:sp>
          <p:nvSpPr>
            <p:cNvPr id="728110" name="Line 26">
              <a:extLst>
                <a:ext uri="{FF2B5EF4-FFF2-40B4-BE49-F238E27FC236}">
                  <a16:creationId xmlns:a16="http://schemas.microsoft.com/office/drawing/2014/main" id="{946F995A-8CA0-45E9-B6F7-6426D6CA0D8D}"/>
                </a:ext>
              </a:extLst>
            </p:cNvPr>
            <p:cNvSpPr>
              <a:spLocks noChangeShapeType="1"/>
            </p:cNvSpPr>
            <p:nvPr/>
          </p:nvSpPr>
          <p:spPr bwMode="auto">
            <a:xfrm flipV="1">
              <a:off x="3985" y="1701"/>
              <a:ext cx="0" cy="24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111" name="Line 27">
              <a:extLst>
                <a:ext uri="{FF2B5EF4-FFF2-40B4-BE49-F238E27FC236}">
                  <a16:creationId xmlns:a16="http://schemas.microsoft.com/office/drawing/2014/main" id="{E48BC94F-6FA3-4CB7-96CD-D4BFA50A2676}"/>
                </a:ext>
              </a:extLst>
            </p:cNvPr>
            <p:cNvSpPr>
              <a:spLocks noChangeShapeType="1"/>
            </p:cNvSpPr>
            <p:nvPr/>
          </p:nvSpPr>
          <p:spPr bwMode="auto">
            <a:xfrm flipV="1">
              <a:off x="3883" y="1704"/>
              <a:ext cx="0" cy="24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112" name="Line 28">
              <a:extLst>
                <a:ext uri="{FF2B5EF4-FFF2-40B4-BE49-F238E27FC236}">
                  <a16:creationId xmlns:a16="http://schemas.microsoft.com/office/drawing/2014/main" id="{0CD712C2-D5C7-473F-884C-6B7E9080F006}"/>
                </a:ext>
              </a:extLst>
            </p:cNvPr>
            <p:cNvSpPr>
              <a:spLocks noChangeShapeType="1"/>
            </p:cNvSpPr>
            <p:nvPr/>
          </p:nvSpPr>
          <p:spPr bwMode="auto">
            <a:xfrm flipV="1">
              <a:off x="3778" y="1704"/>
              <a:ext cx="0" cy="24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113" name="Line 29">
              <a:extLst>
                <a:ext uri="{FF2B5EF4-FFF2-40B4-BE49-F238E27FC236}">
                  <a16:creationId xmlns:a16="http://schemas.microsoft.com/office/drawing/2014/main" id="{05F5A270-FB2F-4C20-95B0-2BE1F813444F}"/>
                </a:ext>
              </a:extLst>
            </p:cNvPr>
            <p:cNvSpPr>
              <a:spLocks noChangeShapeType="1"/>
            </p:cNvSpPr>
            <p:nvPr/>
          </p:nvSpPr>
          <p:spPr bwMode="auto">
            <a:xfrm flipV="1">
              <a:off x="3676" y="1707"/>
              <a:ext cx="0" cy="24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114" name="Line 30">
              <a:extLst>
                <a:ext uri="{FF2B5EF4-FFF2-40B4-BE49-F238E27FC236}">
                  <a16:creationId xmlns:a16="http://schemas.microsoft.com/office/drawing/2014/main" id="{925CC66F-8F70-4AB9-9B17-1E9F94D9596B}"/>
                </a:ext>
              </a:extLst>
            </p:cNvPr>
            <p:cNvSpPr>
              <a:spLocks noChangeShapeType="1"/>
            </p:cNvSpPr>
            <p:nvPr/>
          </p:nvSpPr>
          <p:spPr bwMode="auto">
            <a:xfrm flipV="1">
              <a:off x="3577" y="1704"/>
              <a:ext cx="0" cy="24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115" name="Line 31">
              <a:extLst>
                <a:ext uri="{FF2B5EF4-FFF2-40B4-BE49-F238E27FC236}">
                  <a16:creationId xmlns:a16="http://schemas.microsoft.com/office/drawing/2014/main" id="{822FB62B-1DE8-4699-A787-241AC9CC1FCE}"/>
                </a:ext>
              </a:extLst>
            </p:cNvPr>
            <p:cNvSpPr>
              <a:spLocks noChangeShapeType="1"/>
            </p:cNvSpPr>
            <p:nvPr/>
          </p:nvSpPr>
          <p:spPr bwMode="auto">
            <a:xfrm flipV="1">
              <a:off x="3469" y="1710"/>
              <a:ext cx="0" cy="24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116" name="Text Box 32">
              <a:extLst>
                <a:ext uri="{FF2B5EF4-FFF2-40B4-BE49-F238E27FC236}">
                  <a16:creationId xmlns:a16="http://schemas.microsoft.com/office/drawing/2014/main" id="{5B6EF204-757C-47F5-8639-87B93852AEA3}"/>
                </a:ext>
              </a:extLst>
            </p:cNvPr>
            <p:cNvSpPr txBox="1">
              <a:spLocks noChangeArrowheads="1"/>
            </p:cNvSpPr>
            <p:nvPr/>
          </p:nvSpPr>
          <p:spPr bwMode="auto">
            <a:xfrm>
              <a:off x="3828" y="1727"/>
              <a:ext cx="205"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Times New Roman" panose="02020603050405020304" pitchFamily="18" charset="0"/>
                </a:rPr>
                <a:t>S</a:t>
              </a:r>
            </a:p>
          </p:txBody>
        </p:sp>
        <p:sp>
          <p:nvSpPr>
            <p:cNvPr id="728117" name="Text Box 33">
              <a:extLst>
                <a:ext uri="{FF2B5EF4-FFF2-40B4-BE49-F238E27FC236}">
                  <a16:creationId xmlns:a16="http://schemas.microsoft.com/office/drawing/2014/main" id="{F6CB9E0B-6BCD-4AA5-A2CE-F3997AB2E4B7}"/>
                </a:ext>
              </a:extLst>
            </p:cNvPr>
            <p:cNvSpPr txBox="1">
              <a:spLocks noChangeArrowheads="1"/>
            </p:cNvSpPr>
            <p:nvPr/>
          </p:nvSpPr>
          <p:spPr bwMode="auto">
            <a:xfrm>
              <a:off x="3727" y="1727"/>
              <a:ext cx="196"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Times New Roman" panose="02020603050405020304" pitchFamily="18" charset="0"/>
                </a:rPr>
                <a:t>R</a:t>
              </a:r>
            </a:p>
          </p:txBody>
        </p:sp>
        <p:sp>
          <p:nvSpPr>
            <p:cNvPr id="728118" name="Text Box 34">
              <a:extLst>
                <a:ext uri="{FF2B5EF4-FFF2-40B4-BE49-F238E27FC236}">
                  <a16:creationId xmlns:a16="http://schemas.microsoft.com/office/drawing/2014/main" id="{186B5EB2-CEA0-48F5-AFB5-70A3ECAEA495}"/>
                </a:ext>
              </a:extLst>
            </p:cNvPr>
            <p:cNvSpPr txBox="1">
              <a:spLocks noChangeArrowheads="1"/>
            </p:cNvSpPr>
            <p:nvPr/>
          </p:nvSpPr>
          <p:spPr bwMode="auto">
            <a:xfrm>
              <a:off x="3628" y="1724"/>
              <a:ext cx="183"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Times New Roman" panose="02020603050405020304" pitchFamily="18" charset="0"/>
                </a:rPr>
                <a:t>P</a:t>
              </a:r>
            </a:p>
          </p:txBody>
        </p:sp>
        <p:sp>
          <p:nvSpPr>
            <p:cNvPr id="728119" name="Text Box 35">
              <a:extLst>
                <a:ext uri="{FF2B5EF4-FFF2-40B4-BE49-F238E27FC236}">
                  <a16:creationId xmlns:a16="http://schemas.microsoft.com/office/drawing/2014/main" id="{67DDD4B0-3BF4-4548-A38C-136ADA68EFA7}"/>
                </a:ext>
              </a:extLst>
            </p:cNvPr>
            <p:cNvSpPr txBox="1">
              <a:spLocks noChangeArrowheads="1"/>
            </p:cNvSpPr>
            <p:nvPr/>
          </p:nvSpPr>
          <p:spPr bwMode="auto">
            <a:xfrm>
              <a:off x="3519" y="1724"/>
              <a:ext cx="21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Times New Roman" panose="02020603050405020304" pitchFamily="18" charset="0"/>
                </a:rPr>
                <a:t>A</a:t>
              </a:r>
            </a:p>
          </p:txBody>
        </p:sp>
        <p:sp>
          <p:nvSpPr>
            <p:cNvPr id="728120" name="Text Box 36">
              <a:extLst>
                <a:ext uri="{FF2B5EF4-FFF2-40B4-BE49-F238E27FC236}">
                  <a16:creationId xmlns:a16="http://schemas.microsoft.com/office/drawing/2014/main" id="{C170B574-603C-481C-BB8C-C884BA2AC30D}"/>
                </a:ext>
              </a:extLst>
            </p:cNvPr>
            <p:cNvSpPr txBox="1">
              <a:spLocks noChangeArrowheads="1"/>
            </p:cNvSpPr>
            <p:nvPr/>
          </p:nvSpPr>
          <p:spPr bwMode="auto">
            <a:xfrm>
              <a:off x="3417" y="1724"/>
              <a:ext cx="21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Times New Roman" panose="02020603050405020304" pitchFamily="18" charset="0"/>
                </a:rPr>
                <a:t>U</a:t>
              </a:r>
            </a:p>
          </p:txBody>
        </p:sp>
        <p:sp>
          <p:nvSpPr>
            <p:cNvPr id="728121" name="Text Box 37">
              <a:extLst>
                <a:ext uri="{FF2B5EF4-FFF2-40B4-BE49-F238E27FC236}">
                  <a16:creationId xmlns:a16="http://schemas.microsoft.com/office/drawing/2014/main" id="{B7413287-C3EF-4954-A8C0-0E2838E0A2AE}"/>
                </a:ext>
              </a:extLst>
            </p:cNvPr>
            <p:cNvSpPr txBox="1">
              <a:spLocks noChangeArrowheads="1"/>
            </p:cNvSpPr>
            <p:nvPr/>
          </p:nvSpPr>
          <p:spPr bwMode="auto">
            <a:xfrm>
              <a:off x="2818" y="1665"/>
              <a:ext cx="365"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head</a:t>
              </a:r>
            </a:p>
            <a:p>
              <a:pPr>
                <a:spcBef>
                  <a:spcPct val="0"/>
                </a:spcBef>
                <a:buClrTx/>
                <a:buSzTx/>
                <a:buFontTx/>
                <a:buNone/>
              </a:pPr>
              <a:r>
                <a:rPr lang="en-US" altLang="en-US" sz="1400">
                  <a:latin typeface="Times New Roman" panose="02020603050405020304" pitchFamily="18" charset="0"/>
                </a:rPr>
                <a:t>len</a:t>
              </a:r>
              <a:endParaRPr lang="en-US" altLang="en-US" sz="1800">
                <a:latin typeface="Times New Roman" panose="02020603050405020304" pitchFamily="18" charset="0"/>
              </a:endParaRPr>
            </a:p>
          </p:txBody>
        </p:sp>
        <p:sp>
          <p:nvSpPr>
            <p:cNvPr id="728122" name="Text Box 38">
              <a:extLst>
                <a:ext uri="{FF2B5EF4-FFF2-40B4-BE49-F238E27FC236}">
                  <a16:creationId xmlns:a16="http://schemas.microsoft.com/office/drawing/2014/main" id="{D5D9A2CA-E9D1-4C6B-AF53-95E7EE1A260F}"/>
                </a:ext>
              </a:extLst>
            </p:cNvPr>
            <p:cNvSpPr txBox="1">
              <a:spLocks noChangeArrowheads="1"/>
            </p:cNvSpPr>
            <p:nvPr/>
          </p:nvSpPr>
          <p:spPr bwMode="auto">
            <a:xfrm>
              <a:off x="3121" y="1665"/>
              <a:ext cx="356"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not</a:t>
              </a:r>
            </a:p>
            <a:p>
              <a:pPr>
                <a:spcBef>
                  <a:spcPct val="0"/>
                </a:spcBef>
                <a:buClrTx/>
                <a:buSzTx/>
                <a:buFontTx/>
                <a:buNone/>
              </a:pPr>
              <a:r>
                <a:rPr lang="en-US" altLang="en-US" sz="1400">
                  <a:latin typeface="Times New Roman" panose="02020603050405020304" pitchFamily="18" charset="0"/>
                </a:rPr>
                <a:t>used</a:t>
              </a:r>
              <a:endParaRPr lang="en-US" altLang="en-US" sz="1800">
                <a:latin typeface="Times New Roman" panose="02020603050405020304" pitchFamily="18" charset="0"/>
              </a:endParaRPr>
            </a:p>
          </p:txBody>
        </p:sp>
        <p:sp>
          <p:nvSpPr>
            <p:cNvPr id="728123" name="Line 39">
              <a:extLst>
                <a:ext uri="{FF2B5EF4-FFF2-40B4-BE49-F238E27FC236}">
                  <a16:creationId xmlns:a16="http://schemas.microsoft.com/office/drawing/2014/main" id="{98DC8BF6-25E0-44F0-AE41-7D5F5AE250DB}"/>
                </a:ext>
              </a:extLst>
            </p:cNvPr>
            <p:cNvSpPr>
              <a:spLocks noChangeShapeType="1"/>
            </p:cNvSpPr>
            <p:nvPr/>
          </p:nvSpPr>
          <p:spPr bwMode="auto">
            <a:xfrm flipV="1">
              <a:off x="3151" y="1704"/>
              <a:ext cx="0" cy="24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124" name="Text Box 40">
              <a:extLst>
                <a:ext uri="{FF2B5EF4-FFF2-40B4-BE49-F238E27FC236}">
                  <a16:creationId xmlns:a16="http://schemas.microsoft.com/office/drawing/2014/main" id="{0EB4009C-29F2-4A26-888F-81334366FE88}"/>
                </a:ext>
              </a:extLst>
            </p:cNvPr>
            <p:cNvSpPr txBox="1">
              <a:spLocks noChangeArrowheads="1"/>
            </p:cNvSpPr>
            <p:nvPr/>
          </p:nvSpPr>
          <p:spPr bwMode="auto">
            <a:xfrm>
              <a:off x="3098" y="2266"/>
              <a:ext cx="196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Options (variable length)</a:t>
              </a:r>
              <a:endParaRPr lang="en-US" altLang="en-US" sz="2400">
                <a:latin typeface="Times New Roman" panose="02020603050405020304" pitchFamily="18" charset="0"/>
              </a:endParaRPr>
            </a:p>
          </p:txBody>
        </p:sp>
      </p:grpSp>
      <p:sp>
        <p:nvSpPr>
          <p:cNvPr id="728070" name="Text Box 41">
            <a:extLst>
              <a:ext uri="{FF2B5EF4-FFF2-40B4-BE49-F238E27FC236}">
                <a16:creationId xmlns:a16="http://schemas.microsoft.com/office/drawing/2014/main" id="{439123D8-3E59-418E-AA83-7ABA13CFF045}"/>
              </a:ext>
            </a:extLst>
          </p:cNvPr>
          <p:cNvSpPr txBox="1">
            <a:spLocks noChangeArrowheads="1"/>
          </p:cNvSpPr>
          <p:nvPr/>
        </p:nvSpPr>
        <p:spPr bwMode="auto">
          <a:xfrm>
            <a:off x="-82025" y="1431925"/>
            <a:ext cx="2801938" cy="64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r>
              <a:rPr lang="en-US" altLang="en-US" sz="1600">
                <a:latin typeface="Times New Roman" panose="02020603050405020304" pitchFamily="18" charset="0"/>
              </a:rPr>
              <a:t>URG: dữ liệu khẩn</a:t>
            </a:r>
          </a:p>
          <a:p>
            <a:pPr algn="r">
              <a:spcBef>
                <a:spcPct val="0"/>
              </a:spcBef>
              <a:buClrTx/>
              <a:buSzTx/>
              <a:buFontTx/>
              <a:buNone/>
            </a:pPr>
            <a:r>
              <a:rPr lang="en-US" altLang="en-US" sz="2000">
                <a:latin typeface="Times New Roman" panose="02020603050405020304" pitchFamily="18" charset="0"/>
              </a:rPr>
              <a:t>(thường không dùng đến)</a:t>
            </a:r>
            <a:endParaRPr lang="en-US" altLang="en-US" sz="800">
              <a:latin typeface="Times New Roman" panose="02020603050405020304" pitchFamily="18" charset="0"/>
            </a:endParaRPr>
          </a:p>
        </p:txBody>
      </p:sp>
      <p:sp>
        <p:nvSpPr>
          <p:cNvPr id="728071" name="Text Box 42">
            <a:extLst>
              <a:ext uri="{FF2B5EF4-FFF2-40B4-BE49-F238E27FC236}">
                <a16:creationId xmlns:a16="http://schemas.microsoft.com/office/drawing/2014/main" id="{8DF49CD0-DC57-44B0-82A1-96562A97C4B7}"/>
              </a:ext>
            </a:extLst>
          </p:cNvPr>
          <p:cNvSpPr txBox="1">
            <a:spLocks noChangeArrowheads="1"/>
          </p:cNvSpPr>
          <p:nvPr/>
        </p:nvSpPr>
        <p:spPr bwMode="auto">
          <a:xfrm>
            <a:off x="914400" y="2155825"/>
            <a:ext cx="1503363"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r>
              <a:rPr lang="en-US" altLang="en-US" sz="1800">
                <a:latin typeface="Times New Roman" panose="02020603050405020304" pitchFamily="18" charset="0"/>
              </a:rPr>
              <a:t>ACK: số ACK</a:t>
            </a:r>
            <a:br>
              <a:rPr lang="en-US" altLang="en-US" sz="1800">
                <a:latin typeface="Times New Roman" panose="02020603050405020304" pitchFamily="18" charset="0"/>
              </a:rPr>
            </a:br>
            <a:r>
              <a:rPr lang="en-US" altLang="en-US" sz="1800">
                <a:latin typeface="Times New Roman" panose="02020603050405020304" pitchFamily="18" charset="0"/>
              </a:rPr>
              <a:t>có hiệu lực</a:t>
            </a:r>
            <a:endParaRPr lang="en-US" altLang="en-US" sz="1000">
              <a:latin typeface="Times New Roman" panose="02020603050405020304" pitchFamily="18" charset="0"/>
            </a:endParaRPr>
          </a:p>
        </p:txBody>
      </p:sp>
      <p:sp>
        <p:nvSpPr>
          <p:cNvPr id="728072" name="Text Box 43">
            <a:extLst>
              <a:ext uri="{FF2B5EF4-FFF2-40B4-BE49-F238E27FC236}">
                <a16:creationId xmlns:a16="http://schemas.microsoft.com/office/drawing/2014/main" id="{F8D8A0C4-836E-4B42-A136-2C72FDD1B780}"/>
              </a:ext>
            </a:extLst>
          </p:cNvPr>
          <p:cNvSpPr txBox="1">
            <a:spLocks noChangeArrowheads="1"/>
          </p:cNvSpPr>
          <p:nvPr/>
        </p:nvSpPr>
        <p:spPr bwMode="auto">
          <a:xfrm>
            <a:off x="-120788" y="2832100"/>
            <a:ext cx="2801938" cy="64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r>
              <a:rPr lang="en-US" altLang="en-US" sz="1600">
                <a:latin typeface="Times New Roman" panose="02020603050405020304" pitchFamily="18" charset="0"/>
              </a:rPr>
              <a:t>PSH: đẩy dl ngay</a:t>
            </a:r>
          </a:p>
          <a:p>
            <a:pPr algn="r">
              <a:spcBef>
                <a:spcPct val="0"/>
              </a:spcBef>
              <a:buClrTx/>
              <a:buSzTx/>
              <a:buFontTx/>
              <a:buNone/>
            </a:pPr>
            <a:r>
              <a:rPr lang="en-US" altLang="en-US" sz="2000">
                <a:latin typeface="Times New Roman" panose="02020603050405020304" pitchFamily="18" charset="0"/>
              </a:rPr>
              <a:t>(thường không dùng đến)</a:t>
            </a:r>
          </a:p>
        </p:txBody>
      </p:sp>
      <p:sp>
        <p:nvSpPr>
          <p:cNvPr id="728073" name="Text Box 44">
            <a:extLst>
              <a:ext uri="{FF2B5EF4-FFF2-40B4-BE49-F238E27FC236}">
                <a16:creationId xmlns:a16="http://schemas.microsoft.com/office/drawing/2014/main" id="{A8C0D15B-D870-4DE1-8666-00A910ABD074}"/>
              </a:ext>
            </a:extLst>
          </p:cNvPr>
          <p:cNvSpPr txBox="1">
            <a:spLocks noChangeArrowheads="1"/>
          </p:cNvSpPr>
          <p:nvPr/>
        </p:nvSpPr>
        <p:spPr bwMode="auto">
          <a:xfrm>
            <a:off x="306388" y="3632200"/>
            <a:ext cx="2149475"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r>
              <a:rPr lang="en-US" altLang="en-US" sz="1800">
                <a:latin typeface="Times New Roman" panose="02020603050405020304" pitchFamily="18" charset="0"/>
              </a:rPr>
              <a:t>RST, SYN, FIN:</a:t>
            </a:r>
          </a:p>
          <a:p>
            <a:pPr algn="r">
              <a:spcBef>
                <a:spcPct val="0"/>
              </a:spcBef>
              <a:buClrTx/>
              <a:buSzTx/>
              <a:buFontTx/>
              <a:buNone/>
            </a:pPr>
            <a:r>
              <a:rPr lang="en-US" altLang="en-US" sz="1800">
                <a:latin typeface="Times New Roman" panose="02020603050405020304" pitchFamily="18" charset="0"/>
              </a:rPr>
              <a:t>các cờ để thiết lập,</a:t>
            </a:r>
            <a:br>
              <a:rPr lang="en-US" altLang="en-US" sz="1800">
                <a:latin typeface="Times New Roman" panose="02020603050405020304" pitchFamily="18" charset="0"/>
              </a:rPr>
            </a:br>
            <a:r>
              <a:rPr lang="en-US" altLang="en-US" sz="1800">
                <a:latin typeface="Times New Roman" panose="02020603050405020304" pitchFamily="18" charset="0"/>
              </a:rPr>
              <a:t> ngắt kết nối </a:t>
            </a:r>
            <a:br>
              <a:rPr lang="en-US" altLang="en-US" sz="1800">
                <a:latin typeface="Times New Roman" panose="02020603050405020304" pitchFamily="18" charset="0"/>
              </a:rPr>
            </a:br>
            <a:endParaRPr lang="en-US" altLang="en-US" sz="1800">
              <a:latin typeface="Times New Roman" panose="02020603050405020304" pitchFamily="18" charset="0"/>
            </a:endParaRPr>
          </a:p>
        </p:txBody>
      </p:sp>
      <p:sp>
        <p:nvSpPr>
          <p:cNvPr id="728074" name="Line 45">
            <a:extLst>
              <a:ext uri="{FF2B5EF4-FFF2-40B4-BE49-F238E27FC236}">
                <a16:creationId xmlns:a16="http://schemas.microsoft.com/office/drawing/2014/main" id="{9BC423B1-5E4E-40D5-8CBF-13D32647BD3A}"/>
              </a:ext>
            </a:extLst>
          </p:cNvPr>
          <p:cNvSpPr>
            <a:spLocks noChangeShapeType="1"/>
          </p:cNvSpPr>
          <p:nvPr/>
        </p:nvSpPr>
        <p:spPr bwMode="auto">
          <a:xfrm>
            <a:off x="2371725" y="1800225"/>
            <a:ext cx="1495425" cy="96202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075" name="Line 46">
            <a:extLst>
              <a:ext uri="{FF2B5EF4-FFF2-40B4-BE49-F238E27FC236}">
                <a16:creationId xmlns:a16="http://schemas.microsoft.com/office/drawing/2014/main" id="{63AA848C-D69C-4301-9ED2-A36C9380E09B}"/>
              </a:ext>
            </a:extLst>
          </p:cNvPr>
          <p:cNvSpPr>
            <a:spLocks noChangeShapeType="1"/>
          </p:cNvSpPr>
          <p:nvPr/>
        </p:nvSpPr>
        <p:spPr bwMode="auto">
          <a:xfrm>
            <a:off x="2343150" y="2476500"/>
            <a:ext cx="1647825" cy="35242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076" name="Line 47">
            <a:extLst>
              <a:ext uri="{FF2B5EF4-FFF2-40B4-BE49-F238E27FC236}">
                <a16:creationId xmlns:a16="http://schemas.microsoft.com/office/drawing/2014/main" id="{EF715899-3978-4C21-ACAA-F29210AC0F15}"/>
              </a:ext>
            </a:extLst>
          </p:cNvPr>
          <p:cNvSpPr>
            <a:spLocks noChangeShapeType="1"/>
          </p:cNvSpPr>
          <p:nvPr/>
        </p:nvSpPr>
        <p:spPr bwMode="auto">
          <a:xfrm flipV="1">
            <a:off x="2352675" y="2828925"/>
            <a:ext cx="1838325" cy="4572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077" name="Freeform 48">
            <a:extLst>
              <a:ext uri="{FF2B5EF4-FFF2-40B4-BE49-F238E27FC236}">
                <a16:creationId xmlns:a16="http://schemas.microsoft.com/office/drawing/2014/main" id="{ACC73A59-17F8-44D0-A3A6-C264C10CA04D}"/>
              </a:ext>
            </a:extLst>
          </p:cNvPr>
          <p:cNvSpPr>
            <a:spLocks/>
          </p:cNvSpPr>
          <p:nvPr/>
        </p:nvSpPr>
        <p:spPr bwMode="auto">
          <a:xfrm>
            <a:off x="2390775" y="3105150"/>
            <a:ext cx="2314575" cy="704850"/>
          </a:xfrm>
          <a:custGeom>
            <a:avLst/>
            <a:gdLst>
              <a:gd name="T0" fmla="*/ 0 w 1458"/>
              <a:gd name="T1" fmla="*/ 2147483646 h 444"/>
              <a:gd name="T2" fmla="*/ 2147483646 w 1458"/>
              <a:gd name="T3" fmla="*/ 0 h 444"/>
              <a:gd name="T4" fmla="*/ 2147483646 w 1458"/>
              <a:gd name="T5" fmla="*/ 2147483646 h 444"/>
              <a:gd name="T6" fmla="*/ 0 60000 65536"/>
              <a:gd name="T7" fmla="*/ 0 60000 65536"/>
              <a:gd name="T8" fmla="*/ 0 60000 65536"/>
            </a:gdLst>
            <a:ahLst/>
            <a:cxnLst>
              <a:cxn ang="T6">
                <a:pos x="T0" y="T1"/>
              </a:cxn>
              <a:cxn ang="T7">
                <a:pos x="T2" y="T3"/>
              </a:cxn>
              <a:cxn ang="T8">
                <a:pos x="T4" y="T5"/>
              </a:cxn>
            </a:cxnLst>
            <a:rect l="0" t="0" r="r" b="b"/>
            <a:pathLst>
              <a:path w="1458" h="444">
                <a:moveTo>
                  <a:pt x="0" y="444"/>
                </a:moveTo>
                <a:lnTo>
                  <a:pt x="1248" y="0"/>
                </a:lnTo>
                <a:lnTo>
                  <a:pt x="1458" y="6"/>
                </a:lnTo>
              </a:path>
            </a:pathLst>
          </a:custGeom>
          <a:noFill/>
          <a:ln w="1905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078" name="Text Box 49">
            <a:extLst>
              <a:ext uri="{FF2B5EF4-FFF2-40B4-BE49-F238E27FC236}">
                <a16:creationId xmlns:a16="http://schemas.microsoft.com/office/drawing/2014/main" id="{EF6C8ED9-DC6D-41A2-AFB5-3A1CEF3C6DE3}"/>
              </a:ext>
            </a:extLst>
          </p:cNvPr>
          <p:cNvSpPr txBox="1">
            <a:spLocks noChangeArrowheads="1"/>
          </p:cNvSpPr>
          <p:nvPr/>
        </p:nvSpPr>
        <p:spPr bwMode="auto">
          <a:xfrm>
            <a:off x="7439025" y="3013075"/>
            <a:ext cx="1733550"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 bytes </a:t>
            </a:r>
          </a:p>
          <a:p>
            <a:pPr>
              <a:spcBef>
                <a:spcPct val="0"/>
              </a:spcBef>
              <a:buClrTx/>
              <a:buSzTx/>
              <a:buFontTx/>
              <a:buNone/>
            </a:pPr>
            <a:r>
              <a:rPr lang="en-US" altLang="en-US" sz="1800">
                <a:latin typeface="Times New Roman" panose="02020603050405020304" pitchFamily="18" charset="0"/>
              </a:rPr>
              <a:t>bên nhận sẵn </a:t>
            </a:r>
            <a:br>
              <a:rPr lang="en-US" altLang="en-US" sz="1800">
                <a:latin typeface="Times New Roman" panose="02020603050405020304" pitchFamily="18" charset="0"/>
              </a:rPr>
            </a:br>
            <a:r>
              <a:rPr lang="en-US" altLang="en-US" sz="1800">
                <a:latin typeface="Times New Roman" panose="02020603050405020304" pitchFamily="18" charset="0"/>
              </a:rPr>
              <a:t>sàng chấp nhận</a:t>
            </a:r>
          </a:p>
        </p:txBody>
      </p:sp>
      <p:sp>
        <p:nvSpPr>
          <p:cNvPr id="728079" name="Text Box 50">
            <a:extLst>
              <a:ext uri="{FF2B5EF4-FFF2-40B4-BE49-F238E27FC236}">
                <a16:creationId xmlns:a16="http://schemas.microsoft.com/office/drawing/2014/main" id="{18646346-A206-42A2-B750-90BAE9CDAFAC}"/>
              </a:ext>
            </a:extLst>
          </p:cNvPr>
          <p:cNvSpPr txBox="1">
            <a:spLocks noChangeArrowheads="1"/>
          </p:cNvSpPr>
          <p:nvPr/>
        </p:nvSpPr>
        <p:spPr bwMode="auto">
          <a:xfrm>
            <a:off x="7132638" y="1527175"/>
            <a:ext cx="1830387"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Để xác định các</a:t>
            </a:r>
            <a:br>
              <a:rPr lang="en-US" altLang="en-US" sz="1800">
                <a:latin typeface="Times New Roman" panose="02020603050405020304" pitchFamily="18" charset="0"/>
              </a:rPr>
            </a:br>
            <a:r>
              <a:rPr lang="en-US" altLang="en-US" sz="1800">
                <a:latin typeface="Times New Roman" panose="02020603050405020304" pitchFamily="18" charset="0"/>
              </a:rPr>
              <a:t>bytes dữ liệu </a:t>
            </a:r>
            <a:br>
              <a:rPr lang="en-US" altLang="en-US" sz="1800">
                <a:latin typeface="Times New Roman" panose="02020603050405020304" pitchFamily="18" charset="0"/>
              </a:rPr>
            </a:br>
            <a:r>
              <a:rPr lang="en-US" altLang="en-US" sz="1800">
                <a:latin typeface="Times New Roman" panose="02020603050405020304" pitchFamily="18" charset="0"/>
              </a:rPr>
              <a:t>(không phải</a:t>
            </a:r>
            <a:br>
              <a:rPr lang="en-US" altLang="en-US" sz="1800">
                <a:latin typeface="Times New Roman" panose="02020603050405020304" pitchFamily="18" charset="0"/>
              </a:rPr>
            </a:br>
            <a:r>
              <a:rPr lang="en-US" altLang="en-US" sz="1800">
                <a:latin typeface="Times New Roman" panose="02020603050405020304" pitchFamily="18" charset="0"/>
              </a:rPr>
              <a:t> segments!)</a:t>
            </a:r>
          </a:p>
        </p:txBody>
      </p:sp>
      <p:sp>
        <p:nvSpPr>
          <p:cNvPr id="728080" name="Text Box 51">
            <a:extLst>
              <a:ext uri="{FF2B5EF4-FFF2-40B4-BE49-F238E27FC236}">
                <a16:creationId xmlns:a16="http://schemas.microsoft.com/office/drawing/2014/main" id="{9D1E68BB-67AF-46CC-A668-2DEB0F94F7FC}"/>
              </a:ext>
            </a:extLst>
          </p:cNvPr>
          <p:cNvSpPr txBox="1">
            <a:spLocks noChangeArrowheads="1"/>
          </p:cNvSpPr>
          <p:nvPr/>
        </p:nvSpPr>
        <p:spPr bwMode="auto">
          <a:xfrm>
            <a:off x="139700" y="4965700"/>
            <a:ext cx="2208213"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r>
              <a:rPr lang="en-US" altLang="en-US" sz="1800">
                <a:latin typeface="Times New Roman" panose="02020603050405020304" pitchFamily="18" charset="0"/>
              </a:rPr>
              <a:t>Internet</a:t>
            </a:r>
          </a:p>
          <a:p>
            <a:pPr algn="r">
              <a:spcBef>
                <a:spcPct val="0"/>
              </a:spcBef>
              <a:buClrTx/>
              <a:buSzTx/>
              <a:buFontTx/>
              <a:buNone/>
            </a:pPr>
            <a:r>
              <a:rPr lang="en-US" altLang="en-US" sz="1800">
                <a:latin typeface="Times New Roman" panose="02020603050405020304" pitchFamily="18" charset="0"/>
              </a:rPr>
              <a:t>checksum</a:t>
            </a:r>
          </a:p>
          <a:p>
            <a:pPr algn="r">
              <a:spcBef>
                <a:spcPct val="0"/>
              </a:spcBef>
              <a:buClrTx/>
              <a:buSzTx/>
              <a:buFontTx/>
              <a:buNone/>
            </a:pPr>
            <a:r>
              <a:rPr lang="en-US" altLang="en-US" sz="1800">
                <a:latin typeface="Times New Roman" panose="02020603050405020304" pitchFamily="18" charset="0"/>
              </a:rPr>
              <a:t>(tương tự như UDP)</a:t>
            </a:r>
          </a:p>
        </p:txBody>
      </p:sp>
      <p:sp>
        <p:nvSpPr>
          <p:cNvPr id="728081" name="Line 52">
            <a:extLst>
              <a:ext uri="{FF2B5EF4-FFF2-40B4-BE49-F238E27FC236}">
                <a16:creationId xmlns:a16="http://schemas.microsoft.com/office/drawing/2014/main" id="{1BEF4DA0-670A-40A8-8008-A0E19D8D03DB}"/>
              </a:ext>
            </a:extLst>
          </p:cNvPr>
          <p:cNvSpPr>
            <a:spLocks noChangeShapeType="1"/>
          </p:cNvSpPr>
          <p:nvPr/>
        </p:nvSpPr>
        <p:spPr bwMode="auto">
          <a:xfrm flipV="1">
            <a:off x="2266950" y="3429000"/>
            <a:ext cx="2105025" cy="19812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082" name="Line 53">
            <a:extLst>
              <a:ext uri="{FF2B5EF4-FFF2-40B4-BE49-F238E27FC236}">
                <a16:creationId xmlns:a16="http://schemas.microsoft.com/office/drawing/2014/main" id="{47602836-6D3C-48E1-8722-F91BE846B1C2}"/>
              </a:ext>
            </a:extLst>
          </p:cNvPr>
          <p:cNvSpPr>
            <a:spLocks noChangeShapeType="1"/>
          </p:cNvSpPr>
          <p:nvPr/>
        </p:nvSpPr>
        <p:spPr bwMode="auto">
          <a:xfrm flipH="1" flipV="1">
            <a:off x="6686550" y="3019425"/>
            <a:ext cx="809625" cy="46672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083" name="Line 54">
            <a:extLst>
              <a:ext uri="{FF2B5EF4-FFF2-40B4-BE49-F238E27FC236}">
                <a16:creationId xmlns:a16="http://schemas.microsoft.com/office/drawing/2014/main" id="{799DAE36-40AD-4F0F-A426-0394AB3A2E88}"/>
              </a:ext>
            </a:extLst>
          </p:cNvPr>
          <p:cNvSpPr>
            <a:spLocks noChangeShapeType="1"/>
          </p:cNvSpPr>
          <p:nvPr/>
        </p:nvSpPr>
        <p:spPr bwMode="auto">
          <a:xfrm flipH="1">
            <a:off x="6619875" y="1724025"/>
            <a:ext cx="552450" cy="88582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084" name="Line 55">
            <a:extLst>
              <a:ext uri="{FF2B5EF4-FFF2-40B4-BE49-F238E27FC236}">
                <a16:creationId xmlns:a16="http://schemas.microsoft.com/office/drawing/2014/main" id="{1F39C165-F14B-4013-82D6-3FE45BC391A8}"/>
              </a:ext>
            </a:extLst>
          </p:cNvPr>
          <p:cNvSpPr>
            <a:spLocks noChangeShapeType="1"/>
          </p:cNvSpPr>
          <p:nvPr/>
        </p:nvSpPr>
        <p:spPr bwMode="auto">
          <a:xfrm flipH="1">
            <a:off x="6581775" y="1714500"/>
            <a:ext cx="571500" cy="52387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085" name="Line 56">
            <a:extLst>
              <a:ext uri="{FF2B5EF4-FFF2-40B4-BE49-F238E27FC236}">
                <a16:creationId xmlns:a16="http://schemas.microsoft.com/office/drawing/2014/main" id="{81D37A7C-85C0-4E6B-B373-DC5071D8FD89}"/>
              </a:ext>
            </a:extLst>
          </p:cNvPr>
          <p:cNvSpPr>
            <a:spLocks noChangeShapeType="1"/>
          </p:cNvSpPr>
          <p:nvPr/>
        </p:nvSpPr>
        <p:spPr bwMode="auto">
          <a:xfrm flipV="1">
            <a:off x="4318000" y="635000"/>
            <a:ext cx="1854200" cy="10287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8086" name="Line 57">
            <a:extLst>
              <a:ext uri="{FF2B5EF4-FFF2-40B4-BE49-F238E27FC236}">
                <a16:creationId xmlns:a16="http://schemas.microsoft.com/office/drawing/2014/main" id="{04748914-50A7-4C96-9A10-238C817F868E}"/>
              </a:ext>
            </a:extLst>
          </p:cNvPr>
          <p:cNvSpPr>
            <a:spLocks noChangeShapeType="1"/>
          </p:cNvSpPr>
          <p:nvPr/>
        </p:nvSpPr>
        <p:spPr bwMode="auto">
          <a:xfrm flipV="1">
            <a:off x="5562600" y="635000"/>
            <a:ext cx="635000" cy="10795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8087" name="Text Box 58">
            <a:extLst>
              <a:ext uri="{FF2B5EF4-FFF2-40B4-BE49-F238E27FC236}">
                <a16:creationId xmlns:a16="http://schemas.microsoft.com/office/drawing/2014/main" id="{9BF87757-DD7C-46B8-99E2-568F0B609F36}"/>
              </a:ext>
            </a:extLst>
          </p:cNvPr>
          <p:cNvSpPr txBox="1">
            <a:spLocks noChangeArrowheads="1"/>
          </p:cNvSpPr>
          <p:nvPr/>
        </p:nvSpPr>
        <p:spPr bwMode="auto">
          <a:xfrm>
            <a:off x="6256338" y="0"/>
            <a:ext cx="2671762"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giúp định danh các điểm</a:t>
            </a:r>
            <a:br>
              <a:rPr lang="en-US" altLang="en-US" sz="1800">
                <a:latin typeface="Times New Roman" panose="02020603050405020304" pitchFamily="18" charset="0"/>
              </a:rPr>
            </a:br>
            <a:r>
              <a:rPr lang="en-US" altLang="en-US" sz="1800">
                <a:latin typeface="Times New Roman" panose="02020603050405020304" pitchFamily="18" charset="0"/>
              </a:rPr>
              <a:t> đầu cuối của kết nối</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CB9B63BF-CDE0-4C79-B6E3-6B6029B75AD7}"/>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30115" name="Slide Number Placeholder 5">
            <a:extLst>
              <a:ext uri="{FF2B5EF4-FFF2-40B4-BE49-F238E27FC236}">
                <a16:creationId xmlns:a16="http://schemas.microsoft.com/office/drawing/2014/main" id="{34DF0D32-1FFA-4B12-BA61-3BA199C0236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D860C33C-993A-4B5C-8291-B565905BAF8F}" type="slidenum">
              <a:rPr lang="en-US" altLang="en-US" sz="1400" smtClean="0">
                <a:latin typeface="Times New Roman" panose="02020603050405020304" pitchFamily="18" charset="0"/>
              </a:rPr>
              <a:pPr>
                <a:spcBef>
                  <a:spcPct val="0"/>
                </a:spcBef>
                <a:buClrTx/>
                <a:buSzTx/>
                <a:buFontTx/>
                <a:buNone/>
              </a:pPr>
              <a:t>31</a:t>
            </a:fld>
            <a:endParaRPr lang="en-US" altLang="en-US" sz="1400">
              <a:latin typeface="Times New Roman" panose="02020603050405020304" pitchFamily="18" charset="0"/>
            </a:endParaRPr>
          </a:p>
        </p:txBody>
      </p:sp>
      <p:sp>
        <p:nvSpPr>
          <p:cNvPr id="730116" name="Rectangle 2">
            <a:extLst>
              <a:ext uri="{FF2B5EF4-FFF2-40B4-BE49-F238E27FC236}">
                <a16:creationId xmlns:a16="http://schemas.microsoft.com/office/drawing/2014/main" id="{9C68C719-54FF-4E6C-886A-F0D64C6290AA}"/>
              </a:ext>
            </a:extLst>
          </p:cNvPr>
          <p:cNvSpPr>
            <a:spLocks noGrp="1" noChangeArrowheads="1"/>
          </p:cNvSpPr>
          <p:nvPr>
            <p:ph type="body" idx="1"/>
          </p:nvPr>
        </p:nvSpPr>
        <p:spPr>
          <a:xfrm>
            <a:off x="381000" y="2971800"/>
            <a:ext cx="8763000" cy="3886200"/>
          </a:xfrm>
          <a:solidFill>
            <a:schemeClr val="bg1"/>
          </a:solidFill>
        </p:spPr>
        <p:txBody>
          <a:bodyPr/>
          <a:lstStyle/>
          <a:p>
            <a:pPr>
              <a:lnSpc>
                <a:spcPct val="90000"/>
              </a:lnSpc>
            </a:pPr>
            <a:r>
              <a:rPr lang="en-US" altLang="en-US" sz="1800" b="1"/>
              <a:t>source port</a:t>
            </a:r>
            <a:r>
              <a:rPr lang="en-US" altLang="en-US" sz="1800"/>
              <a:t> – số hiệu cổng nguồn (bên gọi) </a:t>
            </a:r>
          </a:p>
          <a:p>
            <a:pPr>
              <a:lnSpc>
                <a:spcPct val="90000"/>
              </a:lnSpc>
            </a:pPr>
            <a:r>
              <a:rPr lang="en-US" altLang="en-US" sz="1800" b="1"/>
              <a:t>destination port</a:t>
            </a:r>
            <a:r>
              <a:rPr lang="en-US" altLang="en-US" sz="1800"/>
              <a:t> – số hiệu cổng đích (bên được gọi) </a:t>
            </a:r>
          </a:p>
          <a:p>
            <a:pPr>
              <a:lnSpc>
                <a:spcPct val="90000"/>
              </a:lnSpc>
            </a:pPr>
            <a:r>
              <a:rPr lang="en-US" altLang="en-US" sz="1800" b="1"/>
              <a:t>sequence number</a:t>
            </a:r>
            <a:r>
              <a:rPr lang="en-US" altLang="en-US" sz="1800"/>
              <a:t> – số chuỗi, được sử dụng để đảm bảo dữ liệu đến đúng theo thứ tự</a:t>
            </a:r>
          </a:p>
          <a:p>
            <a:pPr>
              <a:lnSpc>
                <a:spcPct val="90000"/>
              </a:lnSpc>
            </a:pPr>
            <a:r>
              <a:rPr lang="en-US" altLang="en-US" sz="1800" b="1"/>
              <a:t>acknowledgment number</a:t>
            </a:r>
            <a:r>
              <a:rPr lang="en-US" altLang="en-US" sz="1800"/>
              <a:t> – byte tiếp theo mà bên nhận đang đợi</a:t>
            </a:r>
          </a:p>
          <a:p>
            <a:pPr>
              <a:lnSpc>
                <a:spcPct val="90000"/>
              </a:lnSpc>
            </a:pPr>
            <a:r>
              <a:rPr lang="en-US" altLang="en-US" sz="1800" b="1"/>
              <a:t>HLEN</a:t>
            </a:r>
            <a:r>
              <a:rPr lang="en-US" altLang="en-US" sz="1800"/>
              <a:t> – chiều dài header, tính bằng đơn vị từ (32 bits) </a:t>
            </a:r>
          </a:p>
          <a:p>
            <a:pPr>
              <a:lnSpc>
                <a:spcPct val="90000"/>
              </a:lnSpc>
            </a:pPr>
            <a:r>
              <a:rPr lang="en-US" altLang="en-US" sz="1800" b="1"/>
              <a:t>reserved</a:t>
            </a:r>
            <a:r>
              <a:rPr lang="en-US" altLang="en-US" sz="1800"/>
              <a:t> – được đặt là 0</a:t>
            </a:r>
          </a:p>
          <a:p>
            <a:pPr>
              <a:lnSpc>
                <a:spcPct val="90000"/>
              </a:lnSpc>
            </a:pPr>
            <a:r>
              <a:rPr lang="en-US" altLang="en-US" sz="1800" b="1"/>
              <a:t>code bits</a:t>
            </a:r>
            <a:r>
              <a:rPr lang="en-US" altLang="en-US" sz="1800"/>
              <a:t> – chức năng điều khiển (vd: thiết lập và kết thúc một kết nối) </a:t>
            </a:r>
          </a:p>
          <a:p>
            <a:pPr>
              <a:lnSpc>
                <a:spcPct val="90000"/>
              </a:lnSpc>
            </a:pPr>
            <a:r>
              <a:rPr lang="en-US" altLang="en-US" sz="1800" b="1"/>
              <a:t>window</a:t>
            </a:r>
            <a:r>
              <a:rPr lang="en-US" altLang="en-US" sz="1800"/>
              <a:t> – số octets mà bên nhận đang sẵn sàng tiếp nhận</a:t>
            </a:r>
          </a:p>
          <a:p>
            <a:pPr>
              <a:lnSpc>
                <a:spcPct val="90000"/>
              </a:lnSpc>
            </a:pPr>
            <a:r>
              <a:rPr lang="en-US" altLang="en-US" sz="1800" b="1"/>
              <a:t>checksum</a:t>
            </a:r>
            <a:r>
              <a:rPr lang="en-US" altLang="en-US" sz="1800"/>
              <a:t> – tổng kiểm tra của phần thông tin điều khiển và dữ liệu</a:t>
            </a:r>
          </a:p>
          <a:p>
            <a:pPr>
              <a:lnSpc>
                <a:spcPct val="90000"/>
              </a:lnSpc>
            </a:pPr>
            <a:r>
              <a:rPr lang="en-US" altLang="en-US" sz="1800" b="1"/>
              <a:t>urgent pointer</a:t>
            </a:r>
            <a:r>
              <a:rPr lang="en-US" altLang="en-US" sz="1800"/>
              <a:t> – chỉ vị trí kết thúc của dữ liệu khẩn</a:t>
            </a:r>
          </a:p>
          <a:p>
            <a:pPr>
              <a:lnSpc>
                <a:spcPct val="90000"/>
              </a:lnSpc>
            </a:pPr>
            <a:r>
              <a:rPr lang="en-US" altLang="en-US" sz="1800" b="1"/>
              <a:t>option</a:t>
            </a:r>
            <a:r>
              <a:rPr lang="en-US" altLang="en-US" sz="1800"/>
              <a:t> – ví dụ về một option được định nghĩa: maximum TCP segment size </a:t>
            </a:r>
          </a:p>
          <a:p>
            <a:pPr>
              <a:lnSpc>
                <a:spcPct val="90000"/>
              </a:lnSpc>
            </a:pPr>
            <a:r>
              <a:rPr lang="en-US" altLang="en-US" sz="1800" b="1"/>
              <a:t>data</a:t>
            </a:r>
            <a:r>
              <a:rPr lang="en-US" altLang="en-US" sz="1800"/>
              <a:t> – dữ liệu giao thức của tầng trên</a:t>
            </a:r>
          </a:p>
        </p:txBody>
      </p:sp>
      <p:sp>
        <p:nvSpPr>
          <p:cNvPr id="730117" name="Text Box 3">
            <a:extLst>
              <a:ext uri="{FF2B5EF4-FFF2-40B4-BE49-F238E27FC236}">
                <a16:creationId xmlns:a16="http://schemas.microsoft.com/office/drawing/2014/main" id="{E07D394F-A9D7-4C40-A714-B8D9129A6203}"/>
              </a:ext>
            </a:extLst>
          </p:cNvPr>
          <p:cNvSpPr txBox="1">
            <a:spLocks noChangeArrowheads="1"/>
          </p:cNvSpPr>
          <p:nvPr/>
        </p:nvSpPr>
        <p:spPr bwMode="auto">
          <a:xfrm>
            <a:off x="1752600" y="381000"/>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800" b="1">
                <a:solidFill>
                  <a:schemeClr val="tx2"/>
                </a:solidFill>
                <a:latin typeface="Arial" panose="020B0604020202020204" pitchFamily="34" charset="0"/>
              </a:rPr>
              <a:t>TCP Segment Header</a:t>
            </a:r>
          </a:p>
        </p:txBody>
      </p:sp>
      <p:sp>
        <p:nvSpPr>
          <p:cNvPr id="730118" name="Rectangle 4">
            <a:extLst>
              <a:ext uri="{FF2B5EF4-FFF2-40B4-BE49-F238E27FC236}">
                <a16:creationId xmlns:a16="http://schemas.microsoft.com/office/drawing/2014/main" id="{D6048F25-98B9-426D-B205-439C742024DB}"/>
              </a:ext>
            </a:extLst>
          </p:cNvPr>
          <p:cNvSpPr>
            <a:spLocks noChangeArrowheads="1"/>
          </p:cNvSpPr>
          <p:nvPr/>
        </p:nvSpPr>
        <p:spPr bwMode="auto">
          <a:xfrm>
            <a:off x="228600" y="762000"/>
            <a:ext cx="8534400" cy="381000"/>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pic>
        <p:nvPicPr>
          <p:cNvPr id="730119" name="Picture 5">
            <a:extLst>
              <a:ext uri="{FF2B5EF4-FFF2-40B4-BE49-F238E27FC236}">
                <a16:creationId xmlns:a16="http://schemas.microsoft.com/office/drawing/2014/main" id="{04BCDCDD-52E5-4A01-8AF2-0DEC45F2DA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0"/>
            <a:ext cx="3962400" cy="272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30120" name="Object 6">
            <a:extLst>
              <a:ext uri="{FF2B5EF4-FFF2-40B4-BE49-F238E27FC236}">
                <a16:creationId xmlns:a16="http://schemas.microsoft.com/office/drawing/2014/main" id="{C845187B-042E-4625-BAED-7212A380A146}"/>
              </a:ext>
            </a:extLst>
          </p:cNvPr>
          <p:cNvGraphicFramePr>
            <a:graphicFrameLocks noChangeAspect="1"/>
          </p:cNvGraphicFramePr>
          <p:nvPr/>
        </p:nvGraphicFramePr>
        <p:xfrm>
          <a:off x="4267200" y="0"/>
          <a:ext cx="4114800" cy="2965450"/>
        </p:xfrm>
        <a:graphic>
          <a:graphicData uri="http://schemas.openxmlformats.org/presentationml/2006/ole">
            <mc:AlternateContent xmlns:mc="http://schemas.openxmlformats.org/markup-compatibility/2006">
              <mc:Choice xmlns:v="urn:schemas-microsoft-com:vml" Requires="v">
                <p:oleObj spid="_x0000_s730125" name="Document" r:id="rId5" imgW="5661660" imgH="4081272" progId="Word.Document.8">
                  <p:embed/>
                </p:oleObj>
              </mc:Choice>
              <mc:Fallback>
                <p:oleObj name="Document" r:id="rId5" imgW="5661660" imgH="4081272" progId="Word.Document.8">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0"/>
                        <a:ext cx="4114800" cy="2965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149FED58-4053-430A-95D9-BC8D4D9590F1}"/>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32163" name="Slide Number Placeholder 5">
            <a:extLst>
              <a:ext uri="{FF2B5EF4-FFF2-40B4-BE49-F238E27FC236}">
                <a16:creationId xmlns:a16="http://schemas.microsoft.com/office/drawing/2014/main" id="{1BCA0FBE-A2A7-485E-B440-448D145D9A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807F200E-2FDE-4117-AA75-DF5EECB3803F}" type="slidenum">
              <a:rPr lang="en-US" altLang="en-US" sz="1400" smtClean="0">
                <a:latin typeface="Times New Roman" panose="02020603050405020304" pitchFamily="18" charset="0"/>
              </a:rPr>
              <a:pPr>
                <a:spcBef>
                  <a:spcPct val="0"/>
                </a:spcBef>
                <a:buClrTx/>
                <a:buSzTx/>
                <a:buFontTx/>
                <a:buNone/>
              </a:pPr>
              <a:t>32</a:t>
            </a:fld>
            <a:endParaRPr lang="en-US" altLang="en-US" sz="1400">
              <a:latin typeface="Times New Roman" panose="02020603050405020304" pitchFamily="18" charset="0"/>
            </a:endParaRPr>
          </a:p>
        </p:txBody>
      </p:sp>
      <p:sp>
        <p:nvSpPr>
          <p:cNvPr id="732164" name="Text Box 2">
            <a:extLst>
              <a:ext uri="{FF2B5EF4-FFF2-40B4-BE49-F238E27FC236}">
                <a16:creationId xmlns:a16="http://schemas.microsoft.com/office/drawing/2014/main" id="{510605D9-6021-4DB6-9277-DC2B98A773D4}"/>
              </a:ext>
            </a:extLst>
          </p:cNvPr>
          <p:cNvSpPr txBox="1">
            <a:spLocks noChangeArrowheads="1"/>
          </p:cNvSpPr>
          <p:nvPr/>
        </p:nvSpPr>
        <p:spPr bwMode="auto">
          <a:xfrm>
            <a:off x="12700" y="1184054"/>
            <a:ext cx="464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3200" b="1">
                <a:solidFill>
                  <a:schemeClr val="tx2"/>
                </a:solidFill>
                <a:latin typeface="Arial" panose="020B0604020202020204" pitchFamily="34" charset="0"/>
              </a:rPr>
              <a:t>TCP Segment Header</a:t>
            </a:r>
          </a:p>
        </p:txBody>
      </p:sp>
      <p:sp>
        <p:nvSpPr>
          <p:cNvPr id="732165" name="Rectangle 3">
            <a:extLst>
              <a:ext uri="{FF2B5EF4-FFF2-40B4-BE49-F238E27FC236}">
                <a16:creationId xmlns:a16="http://schemas.microsoft.com/office/drawing/2014/main" id="{3C429B6F-17D3-4022-A473-865A77D90155}"/>
              </a:ext>
            </a:extLst>
          </p:cNvPr>
          <p:cNvSpPr>
            <a:spLocks noChangeArrowheads="1"/>
          </p:cNvSpPr>
          <p:nvPr/>
        </p:nvSpPr>
        <p:spPr bwMode="auto">
          <a:xfrm>
            <a:off x="228600" y="762000"/>
            <a:ext cx="8534400" cy="381000"/>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aphicFrame>
        <p:nvGraphicFramePr>
          <p:cNvPr id="732166" name="Object 4">
            <a:extLst>
              <a:ext uri="{FF2B5EF4-FFF2-40B4-BE49-F238E27FC236}">
                <a16:creationId xmlns:a16="http://schemas.microsoft.com/office/drawing/2014/main" id="{08FF71A5-4264-4D39-BB51-9E9E755FFA6F}"/>
              </a:ext>
            </a:extLst>
          </p:cNvPr>
          <p:cNvGraphicFramePr>
            <a:graphicFrameLocks noChangeAspect="1"/>
          </p:cNvGraphicFramePr>
          <p:nvPr/>
        </p:nvGraphicFramePr>
        <p:xfrm>
          <a:off x="4445000" y="0"/>
          <a:ext cx="4572000" cy="3294063"/>
        </p:xfrm>
        <a:graphic>
          <a:graphicData uri="http://schemas.openxmlformats.org/presentationml/2006/ole">
            <mc:AlternateContent xmlns:mc="http://schemas.openxmlformats.org/markup-compatibility/2006">
              <mc:Choice xmlns:v="urn:schemas-microsoft-com:vml" Requires="v">
                <p:oleObj spid="_x0000_s732172" name="Document" r:id="rId4" imgW="5661660" imgH="4081272" progId="Word.Document.8">
                  <p:embed/>
                </p:oleObj>
              </mc:Choice>
              <mc:Fallback>
                <p:oleObj name="Document" r:id="rId4" imgW="5661660" imgH="4081272"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5000" y="0"/>
                        <a:ext cx="4572000" cy="32940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2167" name="Rectangle 5">
            <a:extLst>
              <a:ext uri="{FF2B5EF4-FFF2-40B4-BE49-F238E27FC236}">
                <a16:creationId xmlns:a16="http://schemas.microsoft.com/office/drawing/2014/main" id="{1F278BDD-3CC9-4B84-A955-C9397767729F}"/>
              </a:ext>
            </a:extLst>
          </p:cNvPr>
          <p:cNvSpPr>
            <a:spLocks noGrp="1" noChangeArrowheads="1"/>
          </p:cNvSpPr>
          <p:nvPr>
            <p:ph type="body" idx="1"/>
          </p:nvPr>
        </p:nvSpPr>
        <p:spPr>
          <a:xfrm>
            <a:off x="152400" y="3296375"/>
            <a:ext cx="8763000" cy="3416300"/>
          </a:xfrm>
          <a:noFill/>
        </p:spPr>
        <p:txBody>
          <a:bodyPr/>
          <a:lstStyle/>
          <a:p>
            <a:pPr marL="381000" indent="-381000">
              <a:lnSpc>
                <a:spcPct val="90000"/>
              </a:lnSpc>
              <a:buFont typeface="ZapfDingbats" pitchFamily="82" charset="2"/>
              <a:buNone/>
            </a:pPr>
            <a:r>
              <a:rPr lang="en-US" altLang="en-US" sz="2000" b="1" i="1"/>
              <a:t>TCP (Transmission Control Protocol)</a:t>
            </a:r>
            <a:r>
              <a:rPr lang="en-US" altLang="en-US" sz="2000"/>
              <a:t> </a:t>
            </a:r>
          </a:p>
          <a:p>
            <a:pPr marL="381000" indent="-381000">
              <a:lnSpc>
                <a:spcPct val="90000"/>
              </a:lnSpc>
            </a:pPr>
            <a:r>
              <a:rPr lang="en-US" altLang="en-US" sz="2000"/>
              <a:t>Giao thức hướng kết nối, tin cậy</a:t>
            </a:r>
          </a:p>
          <a:p>
            <a:pPr marL="381000" indent="-381000">
              <a:lnSpc>
                <a:spcPct val="90000"/>
              </a:lnSpc>
            </a:pPr>
            <a:r>
              <a:rPr lang="en-US" altLang="en-US" sz="2000"/>
              <a:t>Cung cấp:</a:t>
            </a:r>
          </a:p>
          <a:p>
            <a:pPr marL="838200" lvl="1" indent="-381000">
              <a:lnSpc>
                <a:spcPct val="90000"/>
              </a:lnSpc>
              <a:buFontTx/>
              <a:buAutoNum type="arabicPeriod"/>
            </a:pPr>
            <a:r>
              <a:rPr lang="en-US" altLang="en-US" sz="1800" b="1"/>
              <a:t>kiểm soát luồng</a:t>
            </a:r>
            <a:r>
              <a:rPr lang="en-US" altLang="en-US" sz="1800"/>
              <a:t> được cung cấp thông qua cơ chế cửa sổ trượt, </a:t>
            </a:r>
          </a:p>
          <a:p>
            <a:pPr marL="838200" lvl="1" indent="-381000">
              <a:lnSpc>
                <a:spcPct val="90000"/>
              </a:lnSpc>
              <a:buFontTx/>
              <a:buAutoNum type="arabicPeriod"/>
            </a:pPr>
            <a:r>
              <a:rPr lang="en-US" altLang="en-US" sz="1800" b="1"/>
              <a:t>tin cậy</a:t>
            </a:r>
            <a:r>
              <a:rPr lang="en-US" altLang="en-US" sz="1800"/>
              <a:t> được cung cấp thông qua các số chuỗi và cơ chế hồi báo (ACKs). </a:t>
            </a:r>
          </a:p>
          <a:p>
            <a:pPr marL="381000" indent="-381000">
              <a:lnSpc>
                <a:spcPct val="90000"/>
              </a:lnSpc>
            </a:pPr>
            <a:r>
              <a:rPr lang="en-US" altLang="en-US" sz="2000"/>
              <a:t>TCP gởi lại bất cứ đoạn dữ liệu nào mà bên kia không nhận được và cung cấp một </a:t>
            </a:r>
            <a:r>
              <a:rPr lang="en-US" altLang="en-US" sz="2000" b="1"/>
              <a:t>kênh ảo</a:t>
            </a:r>
            <a:r>
              <a:rPr lang="en-US" altLang="en-US" sz="2000"/>
              <a:t> giữa các ứng dụng của các hệ thống đầu cuối. </a:t>
            </a:r>
          </a:p>
          <a:p>
            <a:pPr marL="381000" indent="-381000">
              <a:lnSpc>
                <a:spcPct val="90000"/>
              </a:lnSpc>
            </a:pPr>
            <a:r>
              <a:rPr lang="en-US" altLang="en-US" sz="2000"/>
              <a:t>Ưu điểm của TCP là nó cung cấp dịch vụ </a:t>
            </a:r>
            <a:r>
              <a:rPr lang="en-US" altLang="en-US" sz="2000" b="1"/>
              <a:t>phân phát đảm bảo</a:t>
            </a:r>
            <a:r>
              <a:rPr lang="en-US" altLang="en-US" sz="2000"/>
              <a:t> các segments.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id="{5165FB5E-6BC2-4416-8AB1-CCA7FB8B661B}"/>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34211" name="Slide Number Placeholder 3">
            <a:extLst>
              <a:ext uri="{FF2B5EF4-FFF2-40B4-BE49-F238E27FC236}">
                <a16:creationId xmlns:a16="http://schemas.microsoft.com/office/drawing/2014/main" id="{13E0E4C7-82A1-405F-9FF3-2D2FF2C64A1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6FC9377B-CDB6-4566-A7E8-41E6723AE909}" type="slidenum">
              <a:rPr lang="en-US" altLang="en-US" sz="1400" smtClean="0">
                <a:latin typeface="Times New Roman" panose="02020603050405020304" pitchFamily="18" charset="0"/>
              </a:rPr>
              <a:pPr>
                <a:spcBef>
                  <a:spcPct val="0"/>
                </a:spcBef>
                <a:buClrTx/>
                <a:buSzTx/>
                <a:buFontTx/>
                <a:buNone/>
              </a:pPr>
              <a:t>33</a:t>
            </a:fld>
            <a:endParaRPr lang="en-US" altLang="en-US" sz="1400">
              <a:latin typeface="Times New Roman" panose="02020603050405020304" pitchFamily="18" charset="0"/>
            </a:endParaRPr>
          </a:p>
        </p:txBody>
      </p:sp>
      <p:pic>
        <p:nvPicPr>
          <p:cNvPr id="734212" name="Picture 2">
            <a:extLst>
              <a:ext uri="{FF2B5EF4-FFF2-40B4-BE49-F238E27FC236}">
                <a16:creationId xmlns:a16="http://schemas.microsoft.com/office/drawing/2014/main" id="{C724875D-90F6-4D99-ABF6-AFA8F1EDE9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75" y="1179513"/>
            <a:ext cx="8556625" cy="506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4213" name="Text Box 3">
            <a:extLst>
              <a:ext uri="{FF2B5EF4-FFF2-40B4-BE49-F238E27FC236}">
                <a16:creationId xmlns:a16="http://schemas.microsoft.com/office/drawing/2014/main" id="{32FEE50E-A2A9-410F-8B18-C4D8F68BD517}"/>
              </a:ext>
            </a:extLst>
          </p:cNvPr>
          <p:cNvSpPr txBox="1">
            <a:spLocks noChangeArrowheads="1"/>
          </p:cNvSpPr>
          <p:nvPr/>
        </p:nvSpPr>
        <p:spPr bwMode="auto">
          <a:xfrm>
            <a:off x="1905000" y="228600"/>
            <a:ext cx="591661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3200" b="1">
                <a:solidFill>
                  <a:schemeClr val="accent2"/>
                </a:solidFill>
                <a:latin typeface="Times" panose="02020603050405020304" pitchFamily="18" charset="0"/>
              </a:rPr>
              <a:t>Encapsulation và decapsulation</a:t>
            </a:r>
          </a:p>
          <a:p>
            <a:pPr eaLnBrk="1" hangingPunct="1">
              <a:spcBef>
                <a:spcPct val="0"/>
              </a:spcBef>
              <a:buClrTx/>
              <a:buSzTx/>
              <a:buFontTx/>
              <a:buNone/>
            </a:pPr>
            <a:r>
              <a:rPr lang="en-US" altLang="en-US" sz="3200" b="1">
                <a:solidFill>
                  <a:schemeClr val="accent2"/>
                </a:solidFill>
                <a:latin typeface="Times" panose="02020603050405020304" pitchFamily="18" charset="0"/>
              </a:rPr>
              <a:t>Encapsulation and decapsulation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3BC1365E-3BD7-44E6-9AD0-5B3D94B3175A}"/>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35235" name="Slide Number Placeholder 5">
            <a:extLst>
              <a:ext uri="{FF2B5EF4-FFF2-40B4-BE49-F238E27FC236}">
                <a16:creationId xmlns:a16="http://schemas.microsoft.com/office/drawing/2014/main" id="{652F71AA-FBB7-4833-A232-FBAE518A2CE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58C60D07-15F0-434B-B5C1-C6A206AB51C9}" type="slidenum">
              <a:rPr lang="en-US" altLang="en-US" sz="1400" smtClean="0">
                <a:latin typeface="Times New Roman" panose="02020603050405020304" pitchFamily="18" charset="0"/>
              </a:rPr>
              <a:pPr>
                <a:spcBef>
                  <a:spcPct val="0"/>
                </a:spcBef>
                <a:buClrTx/>
                <a:buSzTx/>
                <a:buFontTx/>
                <a:buNone/>
              </a:pPr>
              <a:t>34</a:t>
            </a:fld>
            <a:endParaRPr lang="en-US" altLang="en-US" sz="1400">
              <a:latin typeface="Times New Roman" panose="02020603050405020304" pitchFamily="18" charset="0"/>
            </a:endParaRPr>
          </a:p>
        </p:txBody>
      </p:sp>
      <p:sp>
        <p:nvSpPr>
          <p:cNvPr id="735236" name="Rectangle 2">
            <a:extLst>
              <a:ext uri="{FF2B5EF4-FFF2-40B4-BE49-F238E27FC236}">
                <a16:creationId xmlns:a16="http://schemas.microsoft.com/office/drawing/2014/main" id="{E1754324-EF8F-4464-83BD-23BA052451AD}"/>
              </a:ext>
            </a:extLst>
          </p:cNvPr>
          <p:cNvSpPr>
            <a:spLocks noGrp="1" noChangeArrowheads="1"/>
          </p:cNvSpPr>
          <p:nvPr>
            <p:ph type="body" idx="1"/>
          </p:nvPr>
        </p:nvSpPr>
        <p:spPr>
          <a:xfrm>
            <a:off x="533400" y="5067300"/>
            <a:ext cx="8382000" cy="1828800"/>
          </a:xfrm>
          <a:noFill/>
        </p:spPr>
        <p:txBody>
          <a:bodyPr/>
          <a:lstStyle/>
          <a:p>
            <a:pPr>
              <a:buFont typeface="ZapfDingbats" pitchFamily="82" charset="2"/>
              <a:buNone/>
            </a:pPr>
            <a:r>
              <a:rPr lang="en-US" altLang="en-US" sz="2400" b="1"/>
              <a:t>Một số giao thức sử dụng TCP ở tầng vận chuyển:</a:t>
            </a:r>
          </a:p>
          <a:p>
            <a:r>
              <a:rPr lang="en-US" altLang="en-US" sz="2400"/>
              <a:t>HTTP</a:t>
            </a:r>
          </a:p>
          <a:p>
            <a:r>
              <a:rPr lang="en-US" altLang="en-US" sz="2400"/>
              <a:t>Telnet</a:t>
            </a:r>
          </a:p>
          <a:p>
            <a:r>
              <a:rPr lang="en-US" altLang="en-US" sz="2400"/>
              <a:t>FTP</a:t>
            </a:r>
          </a:p>
        </p:txBody>
      </p:sp>
      <p:sp>
        <p:nvSpPr>
          <p:cNvPr id="735237" name="Rectangle 3">
            <a:extLst>
              <a:ext uri="{FF2B5EF4-FFF2-40B4-BE49-F238E27FC236}">
                <a16:creationId xmlns:a16="http://schemas.microsoft.com/office/drawing/2014/main" id="{38005B1D-DE31-4ACA-A61B-F0EC368E5054}"/>
              </a:ext>
            </a:extLst>
          </p:cNvPr>
          <p:cNvSpPr>
            <a:spLocks noChangeArrowheads="1"/>
          </p:cNvSpPr>
          <p:nvPr/>
        </p:nvSpPr>
        <p:spPr bwMode="auto">
          <a:xfrm>
            <a:off x="228600" y="762000"/>
            <a:ext cx="8534400" cy="381000"/>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aphicFrame>
        <p:nvGraphicFramePr>
          <p:cNvPr id="735238" name="Object 4">
            <a:extLst>
              <a:ext uri="{FF2B5EF4-FFF2-40B4-BE49-F238E27FC236}">
                <a16:creationId xmlns:a16="http://schemas.microsoft.com/office/drawing/2014/main" id="{EE5C0BFA-7EEF-428F-93CA-C4B0E7B9CB32}"/>
              </a:ext>
            </a:extLst>
          </p:cNvPr>
          <p:cNvGraphicFramePr>
            <a:graphicFrameLocks noChangeAspect="1"/>
          </p:cNvGraphicFramePr>
          <p:nvPr/>
        </p:nvGraphicFramePr>
        <p:xfrm>
          <a:off x="1752600" y="457200"/>
          <a:ext cx="6477000" cy="4667250"/>
        </p:xfrm>
        <a:graphic>
          <a:graphicData uri="http://schemas.openxmlformats.org/presentationml/2006/ole">
            <mc:AlternateContent xmlns:mc="http://schemas.openxmlformats.org/markup-compatibility/2006">
              <mc:Choice xmlns:v="urn:schemas-microsoft-com:vml" Requires="v">
                <p:oleObj spid="_x0000_s735244" name="Document" r:id="rId4" imgW="5661660" imgH="4081272" progId="Word.Document.8">
                  <p:embed/>
                </p:oleObj>
              </mc:Choice>
              <mc:Fallback>
                <p:oleObj name="Document" r:id="rId4" imgW="5661660" imgH="4081272"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457200"/>
                        <a:ext cx="6477000" cy="4667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5239" name="Text Box 5">
            <a:extLst>
              <a:ext uri="{FF2B5EF4-FFF2-40B4-BE49-F238E27FC236}">
                <a16:creationId xmlns:a16="http://schemas.microsoft.com/office/drawing/2014/main" id="{82D9C02C-884D-4DCA-A3DD-AF55B12B2D4B}"/>
              </a:ext>
            </a:extLst>
          </p:cNvPr>
          <p:cNvSpPr txBox="1">
            <a:spLocks noChangeArrowheads="1"/>
          </p:cNvSpPr>
          <p:nvPr/>
        </p:nvSpPr>
        <p:spPr bwMode="auto">
          <a:xfrm>
            <a:off x="1143000" y="0"/>
            <a:ext cx="464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3200" b="1">
                <a:solidFill>
                  <a:schemeClr val="tx2"/>
                </a:solidFill>
                <a:latin typeface="Arial" panose="020B0604020202020204" pitchFamily="34" charset="0"/>
              </a:rPr>
              <a:t>TCP Segment Header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id="{043D49DB-4885-40A3-947C-A45E4190B839}"/>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37283" name="Slide Number Placeholder 3">
            <a:extLst>
              <a:ext uri="{FF2B5EF4-FFF2-40B4-BE49-F238E27FC236}">
                <a16:creationId xmlns:a16="http://schemas.microsoft.com/office/drawing/2014/main" id="{339B806F-E73A-4688-B74F-5FA7590F107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FAEA1240-FFBB-438B-AF4C-F1FB9B3570F2}" type="slidenum">
              <a:rPr lang="en-US" altLang="en-US" sz="1400" smtClean="0">
                <a:latin typeface="Times New Roman" panose="02020603050405020304" pitchFamily="18" charset="0"/>
              </a:rPr>
              <a:pPr>
                <a:spcBef>
                  <a:spcPct val="0"/>
                </a:spcBef>
                <a:buClrTx/>
                <a:buSzTx/>
                <a:buFontTx/>
                <a:buNone/>
              </a:pPr>
              <a:t>35</a:t>
            </a:fld>
            <a:endParaRPr lang="en-US" altLang="en-US" sz="1400">
              <a:latin typeface="Times New Roman" panose="02020603050405020304" pitchFamily="18" charset="0"/>
            </a:endParaRPr>
          </a:p>
        </p:txBody>
      </p:sp>
      <p:pic>
        <p:nvPicPr>
          <p:cNvPr id="737284" name="Picture 2">
            <a:extLst>
              <a:ext uri="{FF2B5EF4-FFF2-40B4-BE49-F238E27FC236}">
                <a16:creationId xmlns:a16="http://schemas.microsoft.com/office/drawing/2014/main" id="{D62A3DEF-D004-435D-9BAC-F5B753ACD2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39800"/>
            <a:ext cx="8656638"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7285" name="Text Box 3">
            <a:extLst>
              <a:ext uri="{FF2B5EF4-FFF2-40B4-BE49-F238E27FC236}">
                <a16:creationId xmlns:a16="http://schemas.microsoft.com/office/drawing/2014/main" id="{72F278BF-31A2-432D-A912-D16254FA1A8B}"/>
              </a:ext>
            </a:extLst>
          </p:cNvPr>
          <p:cNvSpPr txBox="1">
            <a:spLocks noChangeArrowheads="1"/>
          </p:cNvSpPr>
          <p:nvPr/>
        </p:nvSpPr>
        <p:spPr bwMode="auto">
          <a:xfrm>
            <a:off x="3200400" y="228600"/>
            <a:ext cx="27146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3200" b="1">
                <a:solidFill>
                  <a:schemeClr val="accent2"/>
                </a:solidFill>
                <a:latin typeface="Times" panose="02020603050405020304" pitchFamily="18" charset="0"/>
              </a:rPr>
              <a:t>TCP so với IP</a:t>
            </a:r>
          </a:p>
          <a:p>
            <a:pPr eaLnBrk="1" hangingPunct="1">
              <a:spcBef>
                <a:spcPct val="0"/>
              </a:spcBef>
              <a:buClrTx/>
              <a:buSzTx/>
              <a:buFontTx/>
              <a:buNone/>
            </a:pPr>
            <a:r>
              <a:rPr lang="en-US" altLang="en-US" sz="3200" b="1">
                <a:solidFill>
                  <a:schemeClr val="accent2"/>
                </a:solidFill>
                <a:latin typeface="Times" panose="02020603050405020304" pitchFamily="18" charset="0"/>
              </a:rPr>
              <a:t>TCP versus IP</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id="{A6A73C6F-B3CA-4341-9F40-01EC59C2B9D9}"/>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38307" name="Slide Number Placeholder 3">
            <a:extLst>
              <a:ext uri="{FF2B5EF4-FFF2-40B4-BE49-F238E27FC236}">
                <a16:creationId xmlns:a16="http://schemas.microsoft.com/office/drawing/2014/main" id="{DABF74E1-3769-480C-B245-30DED0950EE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17E35D05-FA3B-4B18-8729-1B5D5C7CA9E8}" type="slidenum">
              <a:rPr lang="en-US" altLang="en-US" sz="1400" smtClean="0">
                <a:latin typeface="Times New Roman" panose="02020603050405020304" pitchFamily="18" charset="0"/>
              </a:rPr>
              <a:pPr>
                <a:spcBef>
                  <a:spcPct val="0"/>
                </a:spcBef>
                <a:buClrTx/>
                <a:buSzTx/>
                <a:buFontTx/>
                <a:buNone/>
              </a:pPr>
              <a:t>36</a:t>
            </a:fld>
            <a:endParaRPr lang="en-US" altLang="en-US" sz="1400">
              <a:latin typeface="Times New Roman" panose="02020603050405020304" pitchFamily="18" charset="0"/>
            </a:endParaRPr>
          </a:p>
        </p:txBody>
      </p:sp>
      <p:pic>
        <p:nvPicPr>
          <p:cNvPr id="738308" name="Picture 2">
            <a:extLst>
              <a:ext uri="{FF2B5EF4-FFF2-40B4-BE49-F238E27FC236}">
                <a16:creationId xmlns:a16="http://schemas.microsoft.com/office/drawing/2014/main" id="{BDB58CED-0199-4BFC-B751-1FEC18DEDC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38" y="1619250"/>
            <a:ext cx="8335962"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8309" name="Text Box 3">
            <a:extLst>
              <a:ext uri="{FF2B5EF4-FFF2-40B4-BE49-F238E27FC236}">
                <a16:creationId xmlns:a16="http://schemas.microsoft.com/office/drawing/2014/main" id="{07663781-B456-4ABC-AF49-FDFE62408179}"/>
              </a:ext>
            </a:extLst>
          </p:cNvPr>
          <p:cNvSpPr txBox="1">
            <a:spLocks noChangeArrowheads="1"/>
          </p:cNvSpPr>
          <p:nvPr/>
        </p:nvSpPr>
        <p:spPr bwMode="auto">
          <a:xfrm>
            <a:off x="3200400" y="228600"/>
            <a:ext cx="25876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3200" b="1">
                <a:solidFill>
                  <a:schemeClr val="accent2"/>
                </a:solidFill>
                <a:latin typeface="Times" panose="02020603050405020304" pitchFamily="18" charset="0"/>
              </a:rPr>
              <a:t>Số hiệu cổng</a:t>
            </a:r>
          </a:p>
          <a:p>
            <a:pPr eaLnBrk="1" hangingPunct="1">
              <a:spcBef>
                <a:spcPct val="0"/>
              </a:spcBef>
              <a:buClrTx/>
              <a:buSzTx/>
              <a:buFontTx/>
              <a:buNone/>
            </a:pPr>
            <a:r>
              <a:rPr lang="en-US" altLang="en-US" sz="3200" b="1">
                <a:solidFill>
                  <a:schemeClr val="accent2"/>
                </a:solidFill>
                <a:latin typeface="Times" panose="02020603050405020304" pitchFamily="18" charset="0"/>
              </a:rPr>
              <a:t>Port numbers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83012E67-CC37-4750-8919-6865034AF9BA}"/>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39331" name="Slide Number Placeholder 5">
            <a:extLst>
              <a:ext uri="{FF2B5EF4-FFF2-40B4-BE49-F238E27FC236}">
                <a16:creationId xmlns:a16="http://schemas.microsoft.com/office/drawing/2014/main" id="{FEB11AF5-F416-4A1D-A409-8A282C5E852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A9EBB01D-339B-4329-AF3E-7DAA12048E8C}" type="slidenum">
              <a:rPr lang="en-US" altLang="en-US" sz="1400" smtClean="0">
                <a:latin typeface="Times New Roman" panose="02020603050405020304" pitchFamily="18" charset="0"/>
              </a:rPr>
              <a:pPr>
                <a:spcBef>
                  <a:spcPct val="0"/>
                </a:spcBef>
                <a:buClrTx/>
                <a:buSzTx/>
                <a:buFontTx/>
                <a:buNone/>
              </a:pPr>
              <a:t>37</a:t>
            </a:fld>
            <a:endParaRPr lang="en-US" altLang="en-US" sz="1400">
              <a:latin typeface="Times New Roman" panose="02020603050405020304" pitchFamily="18" charset="0"/>
            </a:endParaRPr>
          </a:p>
        </p:txBody>
      </p:sp>
      <p:sp>
        <p:nvSpPr>
          <p:cNvPr id="739332" name="Rectangle 2">
            <a:extLst>
              <a:ext uri="{FF2B5EF4-FFF2-40B4-BE49-F238E27FC236}">
                <a16:creationId xmlns:a16="http://schemas.microsoft.com/office/drawing/2014/main" id="{5F672879-6BDB-451F-BE0C-7FA49287D644}"/>
              </a:ext>
            </a:extLst>
          </p:cNvPr>
          <p:cNvSpPr>
            <a:spLocks noGrp="1" noChangeArrowheads="1"/>
          </p:cNvSpPr>
          <p:nvPr>
            <p:ph type="body" idx="1"/>
          </p:nvPr>
        </p:nvSpPr>
        <p:spPr>
          <a:xfrm>
            <a:off x="304800" y="5791200"/>
            <a:ext cx="8458200" cy="1066800"/>
          </a:xfrm>
        </p:spPr>
        <p:txBody>
          <a:bodyPr/>
          <a:lstStyle/>
          <a:p>
            <a:r>
              <a:rPr lang="en-US" altLang="en-US" b="1"/>
              <a:t>Cả hai TCP và UDP</a:t>
            </a:r>
            <a:r>
              <a:rPr lang="en-US" altLang="en-US"/>
              <a:t> sử dụng số hiệu cổng để chuyển thông tin lên tầng trên. </a:t>
            </a:r>
          </a:p>
        </p:txBody>
      </p:sp>
      <p:graphicFrame>
        <p:nvGraphicFramePr>
          <p:cNvPr id="739333" name="Object 3">
            <a:extLst>
              <a:ext uri="{FF2B5EF4-FFF2-40B4-BE49-F238E27FC236}">
                <a16:creationId xmlns:a16="http://schemas.microsoft.com/office/drawing/2014/main" id="{B760D948-1E22-44C5-8CC4-F4B05BA6BDB3}"/>
              </a:ext>
            </a:extLst>
          </p:cNvPr>
          <p:cNvGraphicFramePr>
            <a:graphicFrameLocks noChangeAspect="1"/>
          </p:cNvGraphicFramePr>
          <p:nvPr/>
        </p:nvGraphicFramePr>
        <p:xfrm>
          <a:off x="0" y="2667000"/>
          <a:ext cx="4114800" cy="2965450"/>
        </p:xfrm>
        <a:graphic>
          <a:graphicData uri="http://schemas.openxmlformats.org/presentationml/2006/ole">
            <mc:AlternateContent xmlns:mc="http://schemas.openxmlformats.org/markup-compatibility/2006">
              <mc:Choice xmlns:v="urn:schemas-microsoft-com:vml" Requires="v">
                <p:oleObj spid="_x0000_s739345" name="Document" r:id="rId4" imgW="5661660" imgH="4081272" progId="Word.Document.8">
                  <p:embed/>
                </p:oleObj>
              </mc:Choice>
              <mc:Fallback>
                <p:oleObj name="Document" r:id="rId4" imgW="5661660" imgH="4081272"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667000"/>
                        <a:ext cx="4114800" cy="2965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9334" name="Rectangle 4">
            <a:extLst>
              <a:ext uri="{FF2B5EF4-FFF2-40B4-BE49-F238E27FC236}">
                <a16:creationId xmlns:a16="http://schemas.microsoft.com/office/drawing/2014/main" id="{41A70E04-BFC4-4562-8909-ADD74A2433E5}"/>
              </a:ext>
            </a:extLst>
          </p:cNvPr>
          <p:cNvSpPr>
            <a:spLocks noChangeArrowheads="1"/>
          </p:cNvSpPr>
          <p:nvPr/>
        </p:nvSpPr>
        <p:spPr bwMode="auto">
          <a:xfrm>
            <a:off x="304800" y="2895600"/>
            <a:ext cx="1447800" cy="228600"/>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39335" name="Rectangle 5">
            <a:extLst>
              <a:ext uri="{FF2B5EF4-FFF2-40B4-BE49-F238E27FC236}">
                <a16:creationId xmlns:a16="http://schemas.microsoft.com/office/drawing/2014/main" id="{367CBF9D-F3C3-4D79-A260-2721FF9F1645}"/>
              </a:ext>
            </a:extLst>
          </p:cNvPr>
          <p:cNvSpPr>
            <a:spLocks noChangeArrowheads="1"/>
          </p:cNvSpPr>
          <p:nvPr/>
        </p:nvSpPr>
        <p:spPr bwMode="auto">
          <a:xfrm>
            <a:off x="2209800" y="2895600"/>
            <a:ext cx="1676400" cy="228600"/>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39336" name="Text Box 6">
            <a:extLst>
              <a:ext uri="{FF2B5EF4-FFF2-40B4-BE49-F238E27FC236}">
                <a16:creationId xmlns:a16="http://schemas.microsoft.com/office/drawing/2014/main" id="{44CD3912-3E9A-49BE-846D-F716B9279A55}"/>
              </a:ext>
            </a:extLst>
          </p:cNvPr>
          <p:cNvSpPr txBox="1">
            <a:spLocks noChangeArrowheads="1"/>
          </p:cNvSpPr>
          <p:nvPr/>
        </p:nvSpPr>
        <p:spPr bwMode="auto">
          <a:xfrm>
            <a:off x="1524000" y="2270125"/>
            <a:ext cx="19050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latin typeface="Arial" panose="020B0604020202020204" pitchFamily="34" charset="0"/>
              </a:rPr>
              <a:t>TCP Header</a:t>
            </a:r>
          </a:p>
        </p:txBody>
      </p:sp>
      <p:sp>
        <p:nvSpPr>
          <p:cNvPr id="739337" name="Rectangle 7">
            <a:extLst>
              <a:ext uri="{FF2B5EF4-FFF2-40B4-BE49-F238E27FC236}">
                <a16:creationId xmlns:a16="http://schemas.microsoft.com/office/drawing/2014/main" id="{5E44EC43-FDC2-484C-B5D3-75B39DA33A59}"/>
              </a:ext>
            </a:extLst>
          </p:cNvPr>
          <p:cNvSpPr>
            <a:spLocks noChangeArrowheads="1"/>
          </p:cNvSpPr>
          <p:nvPr/>
        </p:nvSpPr>
        <p:spPr bwMode="auto">
          <a:xfrm>
            <a:off x="228600" y="762000"/>
            <a:ext cx="8534400" cy="381000"/>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pic>
        <p:nvPicPr>
          <p:cNvPr id="739338" name="Picture 8">
            <a:extLst>
              <a:ext uri="{FF2B5EF4-FFF2-40B4-BE49-F238E27FC236}">
                <a16:creationId xmlns:a16="http://schemas.microsoft.com/office/drawing/2014/main" id="{5FD1DD2F-52E6-45BD-926F-ABF7C95ED4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3886200" cy="266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9339" name="Picture 9">
            <a:extLst>
              <a:ext uri="{FF2B5EF4-FFF2-40B4-BE49-F238E27FC236}">
                <a16:creationId xmlns:a16="http://schemas.microsoft.com/office/drawing/2014/main" id="{AEFC66EF-55F0-4358-AE92-C8C59D2D0DC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1000" y="0"/>
            <a:ext cx="4953000" cy="417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9340" name="Text Box 10">
            <a:extLst>
              <a:ext uri="{FF2B5EF4-FFF2-40B4-BE49-F238E27FC236}">
                <a16:creationId xmlns:a16="http://schemas.microsoft.com/office/drawing/2014/main" id="{C22C670E-3FA0-4207-9D1B-E2D1B4B87C47}"/>
              </a:ext>
            </a:extLst>
          </p:cNvPr>
          <p:cNvSpPr txBox="1">
            <a:spLocks noChangeArrowheads="1"/>
          </p:cNvSpPr>
          <p:nvPr/>
        </p:nvSpPr>
        <p:spPr bwMode="auto">
          <a:xfrm>
            <a:off x="5715000" y="4114800"/>
            <a:ext cx="289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latin typeface="Arial" panose="020B0604020202020204" pitchFamily="34" charset="0"/>
              </a:rPr>
              <a:t>HTTP is Port 80</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2">
            <a:extLst>
              <a:ext uri="{FF2B5EF4-FFF2-40B4-BE49-F238E27FC236}">
                <a16:creationId xmlns:a16="http://schemas.microsoft.com/office/drawing/2014/main" id="{44B04205-A7BE-4D23-B6FA-A97CE209837E}"/>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41379" name="Slide Number Placeholder 3">
            <a:extLst>
              <a:ext uri="{FF2B5EF4-FFF2-40B4-BE49-F238E27FC236}">
                <a16:creationId xmlns:a16="http://schemas.microsoft.com/office/drawing/2014/main" id="{CB308DFE-F512-4CFD-9F50-801EAC179C0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7EB2B8B6-B17D-4FF6-8688-62F8220DD551}" type="slidenum">
              <a:rPr lang="en-US" altLang="en-US" sz="1400" smtClean="0">
                <a:latin typeface="Times New Roman" panose="02020603050405020304" pitchFamily="18" charset="0"/>
              </a:rPr>
              <a:pPr>
                <a:spcBef>
                  <a:spcPct val="0"/>
                </a:spcBef>
                <a:buClrTx/>
                <a:buSzTx/>
                <a:buFontTx/>
                <a:buNone/>
              </a:pPr>
              <a:t>38</a:t>
            </a:fld>
            <a:endParaRPr lang="en-US" altLang="en-US" sz="1400">
              <a:latin typeface="Times New Roman" panose="02020603050405020304" pitchFamily="18" charset="0"/>
            </a:endParaRPr>
          </a:p>
        </p:txBody>
      </p:sp>
      <p:pic>
        <p:nvPicPr>
          <p:cNvPr id="741380" name="Picture 2" descr="tcp">
            <a:extLst>
              <a:ext uri="{FF2B5EF4-FFF2-40B4-BE49-F238E27FC236}">
                <a16:creationId xmlns:a16="http://schemas.microsoft.com/office/drawing/2014/main" id="{8CDB5B81-EC90-42CC-A27B-ECDBC79C25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4454525"/>
            <a:ext cx="7086600" cy="225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1381" name="Text Box 3">
            <a:extLst>
              <a:ext uri="{FF2B5EF4-FFF2-40B4-BE49-F238E27FC236}">
                <a16:creationId xmlns:a16="http://schemas.microsoft.com/office/drawing/2014/main" id="{579EA996-08A3-4BF2-AFA6-41C72058210B}"/>
              </a:ext>
            </a:extLst>
          </p:cNvPr>
          <p:cNvSpPr txBox="1">
            <a:spLocks noChangeArrowheads="1"/>
          </p:cNvSpPr>
          <p:nvPr/>
        </p:nvSpPr>
        <p:spPr bwMode="auto">
          <a:xfrm>
            <a:off x="5257800" y="3581400"/>
            <a:ext cx="1828800" cy="66675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800" b="1">
                <a:latin typeface="Arial" panose="020B0604020202020204" pitchFamily="34" charset="0"/>
              </a:rPr>
              <a:t>Application Header + data</a:t>
            </a:r>
          </a:p>
        </p:txBody>
      </p:sp>
      <p:sp>
        <p:nvSpPr>
          <p:cNvPr id="741382" name="Line 4">
            <a:extLst>
              <a:ext uri="{FF2B5EF4-FFF2-40B4-BE49-F238E27FC236}">
                <a16:creationId xmlns:a16="http://schemas.microsoft.com/office/drawing/2014/main" id="{9512E1E7-AF3D-4BF8-9811-09950535C40A}"/>
              </a:ext>
            </a:extLst>
          </p:cNvPr>
          <p:cNvSpPr>
            <a:spLocks noChangeShapeType="1"/>
          </p:cNvSpPr>
          <p:nvPr/>
        </p:nvSpPr>
        <p:spPr bwMode="auto">
          <a:xfrm>
            <a:off x="5410200" y="4267200"/>
            <a:ext cx="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1383" name="Line 5">
            <a:extLst>
              <a:ext uri="{FF2B5EF4-FFF2-40B4-BE49-F238E27FC236}">
                <a16:creationId xmlns:a16="http://schemas.microsoft.com/office/drawing/2014/main" id="{9A5DD21B-47E8-4117-B7E6-86EBC354B590}"/>
              </a:ext>
            </a:extLst>
          </p:cNvPr>
          <p:cNvSpPr>
            <a:spLocks noChangeShapeType="1"/>
          </p:cNvSpPr>
          <p:nvPr/>
        </p:nvSpPr>
        <p:spPr bwMode="auto">
          <a:xfrm>
            <a:off x="6934200" y="4267200"/>
            <a:ext cx="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1384" name="Text Box 6">
            <a:extLst>
              <a:ext uri="{FF2B5EF4-FFF2-40B4-BE49-F238E27FC236}">
                <a16:creationId xmlns:a16="http://schemas.microsoft.com/office/drawing/2014/main" id="{2B2FA364-FE4C-4C10-95D2-789847CC35CA}"/>
              </a:ext>
            </a:extLst>
          </p:cNvPr>
          <p:cNvSpPr txBox="1">
            <a:spLocks noChangeArrowheads="1"/>
          </p:cNvSpPr>
          <p:nvPr/>
        </p:nvSpPr>
        <p:spPr bwMode="auto">
          <a:xfrm>
            <a:off x="990600" y="3810000"/>
            <a:ext cx="30480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50000"/>
              </a:spcBef>
              <a:buClrTx/>
              <a:buSzTx/>
              <a:buFontTx/>
              <a:buNone/>
            </a:pPr>
            <a:r>
              <a:rPr lang="en-US" altLang="en-US" sz="1800" b="1">
                <a:solidFill>
                  <a:schemeClr val="accent2"/>
                </a:solidFill>
                <a:latin typeface="Arial" panose="020B0604020202020204" pitchFamily="34" charset="0"/>
              </a:rPr>
              <a:t>Số hiệu cổng được sử dụng để biết nên gởi “dữ liệu” cho ứng dụng nào ở phía bên nhận.</a:t>
            </a:r>
          </a:p>
        </p:txBody>
      </p:sp>
      <p:sp>
        <p:nvSpPr>
          <p:cNvPr id="741385" name="Line 7">
            <a:extLst>
              <a:ext uri="{FF2B5EF4-FFF2-40B4-BE49-F238E27FC236}">
                <a16:creationId xmlns:a16="http://schemas.microsoft.com/office/drawing/2014/main" id="{8458F056-28A7-453F-955D-5E43266D6EB6}"/>
              </a:ext>
            </a:extLst>
          </p:cNvPr>
          <p:cNvSpPr>
            <a:spLocks noChangeShapeType="1"/>
          </p:cNvSpPr>
          <p:nvPr/>
        </p:nvSpPr>
        <p:spPr bwMode="auto">
          <a:xfrm flipV="1">
            <a:off x="6019800" y="4191000"/>
            <a:ext cx="0" cy="3048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1386" name="Rectangle 8">
            <a:extLst>
              <a:ext uri="{FF2B5EF4-FFF2-40B4-BE49-F238E27FC236}">
                <a16:creationId xmlns:a16="http://schemas.microsoft.com/office/drawing/2014/main" id="{91BBE710-627E-4C6B-8409-699D4D62BBF7}"/>
              </a:ext>
            </a:extLst>
          </p:cNvPr>
          <p:cNvSpPr>
            <a:spLocks noChangeArrowheads="1"/>
          </p:cNvSpPr>
          <p:nvPr/>
        </p:nvSpPr>
        <p:spPr bwMode="auto">
          <a:xfrm>
            <a:off x="228600" y="762000"/>
            <a:ext cx="8534400" cy="381000"/>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pic>
        <p:nvPicPr>
          <p:cNvPr id="741387" name="Picture 9" descr="udp">
            <a:extLst>
              <a:ext uri="{FF2B5EF4-FFF2-40B4-BE49-F238E27FC236}">
                <a16:creationId xmlns:a16="http://schemas.microsoft.com/office/drawing/2014/main" id="{F6CCE107-895D-412B-AC98-7F826C511D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066800"/>
            <a:ext cx="7086600" cy="225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1388" name="Text Box 10">
            <a:extLst>
              <a:ext uri="{FF2B5EF4-FFF2-40B4-BE49-F238E27FC236}">
                <a16:creationId xmlns:a16="http://schemas.microsoft.com/office/drawing/2014/main" id="{C538C155-E521-4309-95EC-40B2BEAA0DB2}"/>
              </a:ext>
            </a:extLst>
          </p:cNvPr>
          <p:cNvSpPr txBox="1">
            <a:spLocks noChangeArrowheads="1"/>
          </p:cNvSpPr>
          <p:nvPr/>
        </p:nvSpPr>
        <p:spPr bwMode="auto">
          <a:xfrm>
            <a:off x="5257800" y="152400"/>
            <a:ext cx="1828800" cy="66675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800" b="1">
                <a:latin typeface="Arial" panose="020B0604020202020204" pitchFamily="34" charset="0"/>
              </a:rPr>
              <a:t>Application Header + data</a:t>
            </a:r>
          </a:p>
        </p:txBody>
      </p:sp>
      <p:sp>
        <p:nvSpPr>
          <p:cNvPr id="741389" name="Line 11">
            <a:extLst>
              <a:ext uri="{FF2B5EF4-FFF2-40B4-BE49-F238E27FC236}">
                <a16:creationId xmlns:a16="http://schemas.microsoft.com/office/drawing/2014/main" id="{089A56DA-1CD8-4B8F-AD1C-A46C74020039}"/>
              </a:ext>
            </a:extLst>
          </p:cNvPr>
          <p:cNvSpPr>
            <a:spLocks noChangeShapeType="1"/>
          </p:cNvSpPr>
          <p:nvPr/>
        </p:nvSpPr>
        <p:spPr bwMode="auto">
          <a:xfrm>
            <a:off x="5410200" y="838200"/>
            <a:ext cx="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1390" name="Line 12">
            <a:extLst>
              <a:ext uri="{FF2B5EF4-FFF2-40B4-BE49-F238E27FC236}">
                <a16:creationId xmlns:a16="http://schemas.microsoft.com/office/drawing/2014/main" id="{D0FC67DE-BD11-483E-9235-4759D44BBE81}"/>
              </a:ext>
            </a:extLst>
          </p:cNvPr>
          <p:cNvSpPr>
            <a:spLocks noChangeShapeType="1"/>
          </p:cNvSpPr>
          <p:nvPr/>
        </p:nvSpPr>
        <p:spPr bwMode="auto">
          <a:xfrm>
            <a:off x="6934200" y="838200"/>
            <a:ext cx="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1391" name="Line 13">
            <a:extLst>
              <a:ext uri="{FF2B5EF4-FFF2-40B4-BE49-F238E27FC236}">
                <a16:creationId xmlns:a16="http://schemas.microsoft.com/office/drawing/2014/main" id="{57F12AA3-07B3-4815-8BBB-6DD12FC1C76A}"/>
              </a:ext>
            </a:extLst>
          </p:cNvPr>
          <p:cNvSpPr>
            <a:spLocks noChangeShapeType="1"/>
          </p:cNvSpPr>
          <p:nvPr/>
        </p:nvSpPr>
        <p:spPr bwMode="auto">
          <a:xfrm flipV="1">
            <a:off x="6019800" y="762000"/>
            <a:ext cx="0" cy="3048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1392" name="Text Box 14">
            <a:extLst>
              <a:ext uri="{FF2B5EF4-FFF2-40B4-BE49-F238E27FC236}">
                <a16:creationId xmlns:a16="http://schemas.microsoft.com/office/drawing/2014/main" id="{906965A7-3D32-432B-B270-C121C088EE23}"/>
              </a:ext>
            </a:extLst>
          </p:cNvPr>
          <p:cNvSpPr txBox="1">
            <a:spLocks noChangeArrowheads="1"/>
          </p:cNvSpPr>
          <p:nvPr/>
        </p:nvSpPr>
        <p:spPr bwMode="auto">
          <a:xfrm>
            <a:off x="990600" y="304800"/>
            <a:ext cx="3048000" cy="11906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50000"/>
              </a:spcBef>
              <a:buClrTx/>
              <a:buSzTx/>
              <a:buFontTx/>
              <a:buNone/>
            </a:pPr>
            <a:r>
              <a:rPr lang="en-US" altLang="en-US" sz="1800" b="1">
                <a:solidFill>
                  <a:schemeClr val="accent2"/>
                </a:solidFill>
                <a:latin typeface="Arial" panose="020B0604020202020204" pitchFamily="34" charset="0"/>
              </a:rPr>
              <a:t>Số hiệu cổng được sử dụng để biết nên gởi “dữ liệu” cho ứng dụng nào ở phía bên nhận.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7DD6E50C-7B07-48BD-977A-3B55306C36F4}"/>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43427" name="Slide Number Placeholder 5">
            <a:extLst>
              <a:ext uri="{FF2B5EF4-FFF2-40B4-BE49-F238E27FC236}">
                <a16:creationId xmlns:a16="http://schemas.microsoft.com/office/drawing/2014/main" id="{81458D62-9E04-4941-93A7-1B8C4B9D4CF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A8D225D7-F3FA-4832-8A24-91DD0E2E5D06}" type="slidenum">
              <a:rPr lang="en-US" altLang="en-US" sz="1400" smtClean="0">
                <a:latin typeface="Times New Roman" panose="02020603050405020304" pitchFamily="18" charset="0"/>
              </a:rPr>
              <a:pPr>
                <a:spcBef>
                  <a:spcPct val="0"/>
                </a:spcBef>
                <a:buClrTx/>
                <a:buSzTx/>
                <a:buFontTx/>
                <a:buNone/>
              </a:pPr>
              <a:t>39</a:t>
            </a:fld>
            <a:endParaRPr lang="en-US" altLang="en-US" sz="1400">
              <a:latin typeface="Times New Roman" panose="02020603050405020304" pitchFamily="18" charset="0"/>
            </a:endParaRPr>
          </a:p>
        </p:txBody>
      </p:sp>
      <p:sp>
        <p:nvSpPr>
          <p:cNvPr id="743428" name="Rectangle 2">
            <a:extLst>
              <a:ext uri="{FF2B5EF4-FFF2-40B4-BE49-F238E27FC236}">
                <a16:creationId xmlns:a16="http://schemas.microsoft.com/office/drawing/2014/main" id="{0BD42C28-41FF-48FE-B064-C624D327247E}"/>
              </a:ext>
            </a:extLst>
          </p:cNvPr>
          <p:cNvSpPr>
            <a:spLocks noGrp="1" noChangeArrowheads="1"/>
          </p:cNvSpPr>
          <p:nvPr>
            <p:ph type="body" idx="1"/>
          </p:nvPr>
        </p:nvSpPr>
        <p:spPr>
          <a:xfrm>
            <a:off x="381000" y="4724400"/>
            <a:ext cx="8610600" cy="1295400"/>
          </a:xfrm>
        </p:spPr>
        <p:txBody>
          <a:bodyPr/>
          <a:lstStyle/>
          <a:p>
            <a:pPr>
              <a:lnSpc>
                <a:spcPct val="90000"/>
              </a:lnSpc>
            </a:pPr>
            <a:r>
              <a:rPr lang="en-US" altLang="en-US" sz="2400"/>
              <a:t>Các nhà phát triển phần mềm ứng dụng đã thống nhất với nhau trong việc sử dụng các </a:t>
            </a:r>
            <a:r>
              <a:rPr lang="en-US" altLang="en-US" sz="2400" b="1"/>
              <a:t>well-known port numbers (cổng thông dụng)</a:t>
            </a:r>
            <a:r>
              <a:rPr lang="en-US" altLang="en-US" sz="2400"/>
              <a:t> được định nghĩa trong RFC 1700. </a:t>
            </a:r>
          </a:p>
          <a:p>
            <a:pPr>
              <a:lnSpc>
                <a:spcPct val="90000"/>
              </a:lnSpc>
            </a:pPr>
            <a:r>
              <a:rPr lang="en-US" altLang="en-US" sz="2400"/>
              <a:t>Ví dụ, bất kỳ hội thoại nào gắn với một ứng dụng </a:t>
            </a:r>
            <a:r>
              <a:rPr lang="en-US" altLang="en-US" sz="2400" b="1"/>
              <a:t>FTP</a:t>
            </a:r>
            <a:r>
              <a:rPr lang="en-US" altLang="en-US" sz="2400"/>
              <a:t> đều sử dụng cổng chuẩn là </a:t>
            </a:r>
            <a:r>
              <a:rPr lang="en-US" altLang="en-US" sz="2400" b="1"/>
              <a:t>21</a:t>
            </a:r>
            <a:r>
              <a:rPr lang="en-US" altLang="en-US" sz="2400"/>
              <a:t>.</a:t>
            </a:r>
          </a:p>
        </p:txBody>
      </p:sp>
      <p:sp>
        <p:nvSpPr>
          <p:cNvPr id="743429" name="Rectangle 3">
            <a:extLst>
              <a:ext uri="{FF2B5EF4-FFF2-40B4-BE49-F238E27FC236}">
                <a16:creationId xmlns:a16="http://schemas.microsoft.com/office/drawing/2014/main" id="{B8877DE8-22F5-4DA6-B85B-646E08D18A1D}"/>
              </a:ext>
            </a:extLst>
          </p:cNvPr>
          <p:cNvSpPr>
            <a:spLocks noChangeArrowheads="1"/>
          </p:cNvSpPr>
          <p:nvPr/>
        </p:nvSpPr>
        <p:spPr bwMode="auto">
          <a:xfrm>
            <a:off x="228600" y="762000"/>
            <a:ext cx="8534400" cy="381000"/>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pic>
        <p:nvPicPr>
          <p:cNvPr id="743430" name="Picture 4">
            <a:extLst>
              <a:ext uri="{FF2B5EF4-FFF2-40B4-BE49-F238E27FC236}">
                <a16:creationId xmlns:a16="http://schemas.microsoft.com/office/drawing/2014/main" id="{230CC90C-86BF-4593-87A0-D01E8FB9E0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0"/>
            <a:ext cx="4953000" cy="417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43431" name="Object 5">
            <a:extLst>
              <a:ext uri="{FF2B5EF4-FFF2-40B4-BE49-F238E27FC236}">
                <a16:creationId xmlns:a16="http://schemas.microsoft.com/office/drawing/2014/main" id="{1C4374ED-99F4-4E7C-8F27-6984CAF241E2}"/>
              </a:ext>
            </a:extLst>
          </p:cNvPr>
          <p:cNvGraphicFramePr>
            <a:graphicFrameLocks noChangeAspect="1"/>
          </p:cNvGraphicFramePr>
          <p:nvPr/>
        </p:nvGraphicFramePr>
        <p:xfrm>
          <a:off x="0" y="762000"/>
          <a:ext cx="4114800" cy="2965450"/>
        </p:xfrm>
        <a:graphic>
          <a:graphicData uri="http://schemas.openxmlformats.org/presentationml/2006/ole">
            <mc:AlternateContent xmlns:mc="http://schemas.openxmlformats.org/markup-compatibility/2006">
              <mc:Choice xmlns:v="urn:schemas-microsoft-com:vml" Requires="v">
                <p:oleObj spid="_x0000_s743440" name="Document" r:id="rId5" imgW="5661660" imgH="4081272" progId="Word.Document.8">
                  <p:embed/>
                </p:oleObj>
              </mc:Choice>
              <mc:Fallback>
                <p:oleObj name="Document" r:id="rId5" imgW="5661660" imgH="4081272" progId="Word.Document.8">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762000"/>
                        <a:ext cx="4114800" cy="2965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3432" name="Rectangle 6">
            <a:extLst>
              <a:ext uri="{FF2B5EF4-FFF2-40B4-BE49-F238E27FC236}">
                <a16:creationId xmlns:a16="http://schemas.microsoft.com/office/drawing/2014/main" id="{67867E0E-5E37-4DA0-BCB7-4E370638A9EA}"/>
              </a:ext>
            </a:extLst>
          </p:cNvPr>
          <p:cNvSpPr>
            <a:spLocks noChangeArrowheads="1"/>
          </p:cNvSpPr>
          <p:nvPr/>
        </p:nvSpPr>
        <p:spPr bwMode="auto">
          <a:xfrm>
            <a:off x="304800" y="990600"/>
            <a:ext cx="1447800" cy="228600"/>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43433" name="Rectangle 7">
            <a:extLst>
              <a:ext uri="{FF2B5EF4-FFF2-40B4-BE49-F238E27FC236}">
                <a16:creationId xmlns:a16="http://schemas.microsoft.com/office/drawing/2014/main" id="{0F64EE70-856F-4FB6-8E23-83E173711DAA}"/>
              </a:ext>
            </a:extLst>
          </p:cNvPr>
          <p:cNvSpPr>
            <a:spLocks noChangeArrowheads="1"/>
          </p:cNvSpPr>
          <p:nvPr/>
        </p:nvSpPr>
        <p:spPr bwMode="auto">
          <a:xfrm>
            <a:off x="2209800" y="990600"/>
            <a:ext cx="1676400" cy="228600"/>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43434" name="Text Box 8">
            <a:extLst>
              <a:ext uri="{FF2B5EF4-FFF2-40B4-BE49-F238E27FC236}">
                <a16:creationId xmlns:a16="http://schemas.microsoft.com/office/drawing/2014/main" id="{64DD047F-F7C4-48DE-AA61-F3900D97E189}"/>
              </a:ext>
            </a:extLst>
          </p:cNvPr>
          <p:cNvSpPr txBox="1">
            <a:spLocks noChangeArrowheads="1"/>
          </p:cNvSpPr>
          <p:nvPr/>
        </p:nvSpPr>
        <p:spPr bwMode="auto">
          <a:xfrm>
            <a:off x="1524000" y="365125"/>
            <a:ext cx="19050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latin typeface="Arial" panose="020B0604020202020204" pitchFamily="34" charset="0"/>
              </a:rPr>
              <a:t>TCP Header</a:t>
            </a:r>
          </a:p>
        </p:txBody>
      </p:sp>
      <p:sp>
        <p:nvSpPr>
          <p:cNvPr id="743435" name="Text Box 9">
            <a:extLst>
              <a:ext uri="{FF2B5EF4-FFF2-40B4-BE49-F238E27FC236}">
                <a16:creationId xmlns:a16="http://schemas.microsoft.com/office/drawing/2014/main" id="{343D069A-6F83-4711-8AC9-E8262A16E838}"/>
              </a:ext>
            </a:extLst>
          </p:cNvPr>
          <p:cNvSpPr txBox="1">
            <a:spLocks noChangeArrowheads="1"/>
          </p:cNvSpPr>
          <p:nvPr/>
        </p:nvSpPr>
        <p:spPr bwMode="auto">
          <a:xfrm>
            <a:off x="5715000" y="4114800"/>
            <a:ext cx="289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latin typeface="Arial" panose="020B0604020202020204" pitchFamily="34" charset="0"/>
              </a:rPr>
              <a:t>HTTP is Port 80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Footer Placeholder 5">
            <a:extLst>
              <a:ext uri="{FF2B5EF4-FFF2-40B4-BE49-F238E27FC236}">
                <a16:creationId xmlns:a16="http://schemas.microsoft.com/office/drawing/2014/main" id="{468E8329-C739-480B-99ED-8C4102B536E3}"/>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698371" name="Slide Number Placeholder 6">
            <a:extLst>
              <a:ext uri="{FF2B5EF4-FFF2-40B4-BE49-F238E27FC236}">
                <a16:creationId xmlns:a16="http://schemas.microsoft.com/office/drawing/2014/main" id="{1D21FC49-9B7E-4304-B33D-31CD07B9E1B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38597701-E74A-40F5-98BD-C59C6DC67DBB}" type="slidenum">
              <a:rPr lang="en-US" altLang="en-US" sz="1400" smtClean="0">
                <a:latin typeface="Times New Roman" panose="02020603050405020304" pitchFamily="18" charset="0"/>
              </a:rPr>
              <a:pPr>
                <a:spcBef>
                  <a:spcPct val="0"/>
                </a:spcBef>
                <a:buClrTx/>
                <a:buSzTx/>
                <a:buFontTx/>
                <a:buNone/>
              </a:pPr>
              <a:t>4</a:t>
            </a:fld>
            <a:endParaRPr lang="en-US" altLang="en-US" sz="1400">
              <a:latin typeface="Times New Roman" panose="02020603050405020304" pitchFamily="18" charset="0"/>
            </a:endParaRPr>
          </a:p>
        </p:txBody>
      </p:sp>
      <p:sp>
        <p:nvSpPr>
          <p:cNvPr id="698372" name="Rectangle 2">
            <a:extLst>
              <a:ext uri="{FF2B5EF4-FFF2-40B4-BE49-F238E27FC236}">
                <a16:creationId xmlns:a16="http://schemas.microsoft.com/office/drawing/2014/main" id="{F1623E2C-636A-4571-AAC5-69AA418958C8}"/>
              </a:ext>
            </a:extLst>
          </p:cNvPr>
          <p:cNvSpPr>
            <a:spLocks noGrp="1" noChangeArrowheads="1"/>
          </p:cNvSpPr>
          <p:nvPr>
            <p:ph type="title"/>
          </p:nvPr>
        </p:nvSpPr>
        <p:spPr>
          <a:xfrm>
            <a:off x="304800" y="228600"/>
            <a:ext cx="8382000" cy="1143000"/>
          </a:xfrm>
        </p:spPr>
        <p:txBody>
          <a:bodyPr/>
          <a:lstStyle/>
          <a:p>
            <a:r>
              <a:rPr lang="en-US" altLang="en-US" sz="3600"/>
              <a:t>Các dịch vụ vận chuyển và giao thức</a:t>
            </a:r>
          </a:p>
        </p:txBody>
      </p:sp>
      <p:sp>
        <p:nvSpPr>
          <p:cNvPr id="698373" name="Rectangle 3">
            <a:extLst>
              <a:ext uri="{FF2B5EF4-FFF2-40B4-BE49-F238E27FC236}">
                <a16:creationId xmlns:a16="http://schemas.microsoft.com/office/drawing/2014/main" id="{54726DFC-562C-4662-973B-15CC3C808303}"/>
              </a:ext>
            </a:extLst>
          </p:cNvPr>
          <p:cNvSpPr>
            <a:spLocks noGrp="1" noChangeArrowheads="1"/>
          </p:cNvSpPr>
          <p:nvPr>
            <p:ph type="body" sz="half" idx="1"/>
          </p:nvPr>
        </p:nvSpPr>
        <p:spPr>
          <a:xfrm>
            <a:off x="438150" y="1400175"/>
            <a:ext cx="4086225" cy="5114925"/>
          </a:xfrm>
        </p:spPr>
        <p:txBody>
          <a:bodyPr/>
          <a:lstStyle/>
          <a:p>
            <a:pPr>
              <a:lnSpc>
                <a:spcPct val="90000"/>
              </a:lnSpc>
            </a:pPr>
            <a:r>
              <a:rPr lang="en-US" altLang="en-US" sz="2000"/>
              <a:t>cung cấp </a:t>
            </a:r>
            <a:r>
              <a:rPr lang="en-US" altLang="en-US" sz="2000" i="1">
                <a:solidFill>
                  <a:srgbClr val="FF0000"/>
                </a:solidFill>
              </a:rPr>
              <a:t>truyền thông logic</a:t>
            </a:r>
            <a:r>
              <a:rPr lang="en-US" altLang="en-US" sz="2000"/>
              <a:t> giữa các tiến trình ứng dụng chạy trên các trạm khác nhau</a:t>
            </a:r>
          </a:p>
          <a:p>
            <a:pPr>
              <a:lnSpc>
                <a:spcPct val="90000"/>
              </a:lnSpc>
            </a:pPr>
            <a:r>
              <a:rPr lang="en-US" altLang="en-US" sz="2000"/>
              <a:t>các giao thức vận chuyển chạy trên các hệ thống đầu cuối</a:t>
            </a:r>
          </a:p>
          <a:p>
            <a:pPr lvl="1">
              <a:lnSpc>
                <a:spcPct val="90000"/>
              </a:lnSpc>
            </a:pPr>
            <a:r>
              <a:rPr lang="en-US" altLang="en-US" sz="2000"/>
              <a:t>bên gởi: chẻ các thông điệp tầng ứng dụng thành </a:t>
            </a:r>
            <a:r>
              <a:rPr lang="en-US" altLang="en-US" sz="2000">
                <a:solidFill>
                  <a:srgbClr val="FF0000"/>
                </a:solidFill>
              </a:rPr>
              <a:t>segments</a:t>
            </a:r>
            <a:r>
              <a:rPr lang="en-US" altLang="en-US" sz="2000"/>
              <a:t>, đưa chúng xuống cho tầng mạng</a:t>
            </a:r>
          </a:p>
          <a:p>
            <a:pPr lvl="1">
              <a:lnSpc>
                <a:spcPct val="90000"/>
              </a:lnSpc>
            </a:pPr>
            <a:r>
              <a:rPr lang="en-US" altLang="en-US" sz="2000"/>
              <a:t>bên nhận: ráp nối các segments lại thành các thông điệp, đưa lên cho tầng ứng dụng</a:t>
            </a:r>
          </a:p>
          <a:p>
            <a:pPr>
              <a:lnSpc>
                <a:spcPct val="90000"/>
              </a:lnSpc>
            </a:pPr>
            <a:r>
              <a:rPr lang="en-US" altLang="en-US" sz="2000"/>
              <a:t>có nhiều giao thức ở tầng vận chuyển để phục vụ cho tầng ứng dụng</a:t>
            </a:r>
          </a:p>
          <a:p>
            <a:pPr lvl="1">
              <a:lnSpc>
                <a:spcPct val="90000"/>
              </a:lnSpc>
            </a:pPr>
            <a:r>
              <a:rPr lang="en-US" altLang="en-US" sz="2000"/>
              <a:t>Internet: TCP và UDP</a:t>
            </a:r>
          </a:p>
        </p:txBody>
      </p:sp>
      <p:sp>
        <p:nvSpPr>
          <p:cNvPr id="698374" name="Freeform 4">
            <a:extLst>
              <a:ext uri="{FF2B5EF4-FFF2-40B4-BE49-F238E27FC236}">
                <a16:creationId xmlns:a16="http://schemas.microsoft.com/office/drawing/2014/main" id="{B550B977-4972-434D-B515-2B18CF8F08C6}"/>
              </a:ext>
            </a:extLst>
          </p:cNvPr>
          <p:cNvSpPr>
            <a:spLocks/>
          </p:cNvSpPr>
          <p:nvPr/>
        </p:nvSpPr>
        <p:spPr bwMode="auto">
          <a:xfrm>
            <a:off x="6788150" y="2019300"/>
            <a:ext cx="1798638" cy="1674813"/>
          </a:xfrm>
          <a:custGeom>
            <a:avLst/>
            <a:gdLst>
              <a:gd name="T0" fmla="*/ 2147483646 w 1292"/>
              <a:gd name="T1" fmla="*/ 2147483646 h 1255"/>
              <a:gd name="T2" fmla="*/ 2147483646 w 1292"/>
              <a:gd name="T3" fmla="*/ 2147483646 h 1255"/>
              <a:gd name="T4" fmla="*/ 2147483646 w 1292"/>
              <a:gd name="T5" fmla="*/ 2147483646 h 1255"/>
              <a:gd name="T6" fmla="*/ 2147483646 w 1292"/>
              <a:gd name="T7" fmla="*/ 2147483646 h 1255"/>
              <a:gd name="T8" fmla="*/ 2147483646 w 1292"/>
              <a:gd name="T9" fmla="*/ 2147483646 h 1255"/>
              <a:gd name="T10" fmla="*/ 2147483646 w 1292"/>
              <a:gd name="T11" fmla="*/ 2147483646 h 1255"/>
              <a:gd name="T12" fmla="*/ 2147483646 w 1292"/>
              <a:gd name="T13" fmla="*/ 2147483646 h 1255"/>
              <a:gd name="T14" fmla="*/ 2147483646 w 1292"/>
              <a:gd name="T15" fmla="*/ 2147483646 h 1255"/>
              <a:gd name="T16" fmla="*/ 2147483646 w 1292"/>
              <a:gd name="T17" fmla="*/ 2147483646 h 1255"/>
              <a:gd name="T18" fmla="*/ 2147483646 w 1292"/>
              <a:gd name="T19" fmla="*/ 2147483646 h 1255"/>
              <a:gd name="T20" fmla="*/ 2147483646 w 1292"/>
              <a:gd name="T21" fmla="*/ 2147483646 h 1255"/>
              <a:gd name="T22" fmla="*/ 2147483646 w 1292"/>
              <a:gd name="T23" fmla="*/ 2147483646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375" name="Freeform 5">
            <a:extLst>
              <a:ext uri="{FF2B5EF4-FFF2-40B4-BE49-F238E27FC236}">
                <a16:creationId xmlns:a16="http://schemas.microsoft.com/office/drawing/2014/main" id="{302542CF-F519-4E92-9892-A254C598509F}"/>
              </a:ext>
            </a:extLst>
          </p:cNvPr>
          <p:cNvSpPr>
            <a:spLocks/>
          </p:cNvSpPr>
          <p:nvPr/>
        </p:nvSpPr>
        <p:spPr bwMode="auto">
          <a:xfrm>
            <a:off x="4908550" y="1876425"/>
            <a:ext cx="1866900" cy="1589088"/>
          </a:xfrm>
          <a:custGeom>
            <a:avLst/>
            <a:gdLst>
              <a:gd name="T0" fmla="*/ 2147483646 w 1340"/>
              <a:gd name="T1" fmla="*/ 2147483646 h 1191"/>
              <a:gd name="T2" fmla="*/ 2147483646 w 1340"/>
              <a:gd name="T3" fmla="*/ 2147483646 h 1191"/>
              <a:gd name="T4" fmla="*/ 2147483646 w 1340"/>
              <a:gd name="T5" fmla="*/ 2147483646 h 1191"/>
              <a:gd name="T6" fmla="*/ 2147483646 w 1340"/>
              <a:gd name="T7" fmla="*/ 2147483646 h 1191"/>
              <a:gd name="T8" fmla="*/ 2147483646 w 1340"/>
              <a:gd name="T9" fmla="*/ 2147483646 h 1191"/>
              <a:gd name="T10" fmla="*/ 2147483646 w 1340"/>
              <a:gd name="T11" fmla="*/ 2147483646 h 1191"/>
              <a:gd name="T12" fmla="*/ 2147483646 w 1340"/>
              <a:gd name="T13" fmla="*/ 2147483646 h 1191"/>
              <a:gd name="T14" fmla="*/ 2147483646 w 1340"/>
              <a:gd name="T15" fmla="*/ 2147483646 h 1191"/>
              <a:gd name="T16" fmla="*/ 2147483646 w 1340"/>
              <a:gd name="T17" fmla="*/ 2147483646 h 1191"/>
              <a:gd name="T18" fmla="*/ 2147483646 w 1340"/>
              <a:gd name="T19" fmla="*/ 2147483646 h 1191"/>
              <a:gd name="T20" fmla="*/ 2147483646 w 1340"/>
              <a:gd name="T21" fmla="*/ 2147483646 h 1191"/>
              <a:gd name="T22" fmla="*/ 2147483646 w 1340"/>
              <a:gd name="T23" fmla="*/ 2147483646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376" name="Freeform 6">
            <a:extLst>
              <a:ext uri="{FF2B5EF4-FFF2-40B4-BE49-F238E27FC236}">
                <a16:creationId xmlns:a16="http://schemas.microsoft.com/office/drawing/2014/main" id="{6BDA38A6-8111-47B6-B379-74D78690A4E6}"/>
              </a:ext>
            </a:extLst>
          </p:cNvPr>
          <p:cNvSpPr>
            <a:spLocks/>
          </p:cNvSpPr>
          <p:nvPr/>
        </p:nvSpPr>
        <p:spPr bwMode="auto">
          <a:xfrm>
            <a:off x="5276850" y="3327400"/>
            <a:ext cx="2974975" cy="2219325"/>
          </a:xfrm>
          <a:custGeom>
            <a:avLst/>
            <a:gdLst>
              <a:gd name="T0" fmla="*/ 2147483646 w 2135"/>
              <a:gd name="T1" fmla="*/ 2147483646 h 1662"/>
              <a:gd name="T2" fmla="*/ 2147483646 w 2135"/>
              <a:gd name="T3" fmla="*/ 2147483646 h 1662"/>
              <a:gd name="T4" fmla="*/ 2147483646 w 2135"/>
              <a:gd name="T5" fmla="*/ 2147483646 h 1662"/>
              <a:gd name="T6" fmla="*/ 2147483646 w 2135"/>
              <a:gd name="T7" fmla="*/ 2147483646 h 1662"/>
              <a:gd name="T8" fmla="*/ 2147483646 w 2135"/>
              <a:gd name="T9" fmla="*/ 2147483646 h 1662"/>
              <a:gd name="T10" fmla="*/ 2147483646 w 2135"/>
              <a:gd name="T11" fmla="*/ 2147483646 h 1662"/>
              <a:gd name="T12" fmla="*/ 2147483646 w 2135"/>
              <a:gd name="T13" fmla="*/ 2147483646 h 1662"/>
              <a:gd name="T14" fmla="*/ 2147483646 w 2135"/>
              <a:gd name="T15" fmla="*/ 2147483646 h 1662"/>
              <a:gd name="T16" fmla="*/ 2147483646 w 2135"/>
              <a:gd name="T17" fmla="*/ 2147483646 h 1662"/>
              <a:gd name="T18" fmla="*/ 2147483646 w 2135"/>
              <a:gd name="T19" fmla="*/ 2147483646 h 1662"/>
              <a:gd name="T20" fmla="*/ 2147483646 w 2135"/>
              <a:gd name="T21" fmla="*/ 2147483646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98377" name="Group 7">
            <a:extLst>
              <a:ext uri="{FF2B5EF4-FFF2-40B4-BE49-F238E27FC236}">
                <a16:creationId xmlns:a16="http://schemas.microsoft.com/office/drawing/2014/main" id="{2B1CC35E-0A09-45F5-9B24-9D2C9F09C325}"/>
              </a:ext>
            </a:extLst>
          </p:cNvPr>
          <p:cNvGrpSpPr>
            <a:grpSpLocks/>
          </p:cNvGrpSpPr>
          <p:nvPr/>
        </p:nvGrpSpPr>
        <p:grpSpPr bwMode="auto">
          <a:xfrm>
            <a:off x="5026025" y="2011363"/>
            <a:ext cx="733425" cy="319087"/>
            <a:chOff x="3552" y="246"/>
            <a:chExt cx="527" cy="248"/>
          </a:xfrm>
        </p:grpSpPr>
        <p:graphicFrame>
          <p:nvGraphicFramePr>
            <p:cNvPr id="698641" name="Object 8">
              <a:extLst>
                <a:ext uri="{FF2B5EF4-FFF2-40B4-BE49-F238E27FC236}">
                  <a16:creationId xmlns:a16="http://schemas.microsoft.com/office/drawing/2014/main" id="{C8AD494D-FC7F-44EF-8B84-FD8901974900}"/>
                </a:ext>
              </a:extLst>
            </p:cNvPr>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698704" name="Clip" r:id="rId4" imgW="1307263" imgH="1084139" progId="MS_ClipArt_Gallery.2">
                    <p:embed/>
                  </p:oleObj>
                </mc:Choice>
                <mc:Fallback>
                  <p:oleObj name="Clip" r:id="rId4" imgW="1307263" imgH="1084139" progId="MS_ClipArt_Gallery.2">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8642" name="Object 9">
              <a:extLst>
                <a:ext uri="{FF2B5EF4-FFF2-40B4-BE49-F238E27FC236}">
                  <a16:creationId xmlns:a16="http://schemas.microsoft.com/office/drawing/2014/main" id="{79408BAE-C67B-4907-ADE8-CF49C3337E99}"/>
                </a:ext>
              </a:extLst>
            </p:cNvPr>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698705" name="Clip" r:id="rId6" imgW="681706" imgH="480401" progId="MS_ClipArt_Gallery.2">
                    <p:embed/>
                  </p:oleObj>
                </mc:Choice>
                <mc:Fallback>
                  <p:oleObj name="Clip" r:id="rId6" imgW="681706" imgH="480401" progId="MS_ClipArt_Gallery.2">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8643" name="Line 10">
              <a:extLst>
                <a:ext uri="{FF2B5EF4-FFF2-40B4-BE49-F238E27FC236}">
                  <a16:creationId xmlns:a16="http://schemas.microsoft.com/office/drawing/2014/main" id="{9D1FCFB4-6E04-4EA6-9789-299FA7B1174F}"/>
                </a:ext>
              </a:extLst>
            </p:cNvPr>
            <p:cNvSpPr>
              <a:spLocks noChangeShapeType="1"/>
            </p:cNvSpPr>
            <p:nvPr/>
          </p:nvSpPr>
          <p:spPr bwMode="auto">
            <a:xfrm flipV="1">
              <a:off x="3844" y="434"/>
              <a:ext cx="8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98378" name="Group 11">
            <a:extLst>
              <a:ext uri="{FF2B5EF4-FFF2-40B4-BE49-F238E27FC236}">
                <a16:creationId xmlns:a16="http://schemas.microsoft.com/office/drawing/2014/main" id="{66348917-EA24-4CB9-A36B-C8D75A0E4F18}"/>
              </a:ext>
            </a:extLst>
          </p:cNvPr>
          <p:cNvGrpSpPr>
            <a:grpSpLocks/>
          </p:cNvGrpSpPr>
          <p:nvPr/>
        </p:nvGrpSpPr>
        <p:grpSpPr bwMode="auto">
          <a:xfrm>
            <a:off x="5026025" y="2606675"/>
            <a:ext cx="733425" cy="319088"/>
            <a:chOff x="3552" y="246"/>
            <a:chExt cx="527" cy="248"/>
          </a:xfrm>
        </p:grpSpPr>
        <p:graphicFrame>
          <p:nvGraphicFramePr>
            <p:cNvPr id="698638" name="Object 12">
              <a:extLst>
                <a:ext uri="{FF2B5EF4-FFF2-40B4-BE49-F238E27FC236}">
                  <a16:creationId xmlns:a16="http://schemas.microsoft.com/office/drawing/2014/main" id="{160A4BD9-7B94-4005-8AB7-859ACF406AD2}"/>
                </a:ext>
              </a:extLst>
            </p:cNvPr>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698706" name="Clip" r:id="rId8" imgW="1307263" imgH="1084139" progId="MS_ClipArt_Gallery.2">
                    <p:embed/>
                  </p:oleObj>
                </mc:Choice>
                <mc:Fallback>
                  <p:oleObj name="Clip" r:id="rId8" imgW="1307263" imgH="1084139" progId="MS_ClipArt_Gallery.2">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8639" name="Object 13">
              <a:extLst>
                <a:ext uri="{FF2B5EF4-FFF2-40B4-BE49-F238E27FC236}">
                  <a16:creationId xmlns:a16="http://schemas.microsoft.com/office/drawing/2014/main" id="{3E7E444D-79FB-438B-8112-535CB55BB065}"/>
                </a:ext>
              </a:extLst>
            </p:cNvPr>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698707" name="Clip" r:id="rId9" imgW="681706" imgH="480401" progId="MS_ClipArt_Gallery.2">
                    <p:embed/>
                  </p:oleObj>
                </mc:Choice>
                <mc:Fallback>
                  <p:oleObj name="Clip" r:id="rId9" imgW="681706" imgH="480401" progId="MS_ClipArt_Gallery.2">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8640" name="Line 14">
              <a:extLst>
                <a:ext uri="{FF2B5EF4-FFF2-40B4-BE49-F238E27FC236}">
                  <a16:creationId xmlns:a16="http://schemas.microsoft.com/office/drawing/2014/main" id="{3146C888-4520-4DBA-BD32-C03FD4D4A4C5}"/>
                </a:ext>
              </a:extLst>
            </p:cNvPr>
            <p:cNvSpPr>
              <a:spLocks noChangeShapeType="1"/>
            </p:cNvSpPr>
            <p:nvPr/>
          </p:nvSpPr>
          <p:spPr bwMode="auto">
            <a:xfrm flipV="1">
              <a:off x="3844" y="434"/>
              <a:ext cx="8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98379" name="Group 15">
            <a:extLst>
              <a:ext uri="{FF2B5EF4-FFF2-40B4-BE49-F238E27FC236}">
                <a16:creationId xmlns:a16="http://schemas.microsoft.com/office/drawing/2014/main" id="{6D068D7C-9976-447D-B090-4F88EE5AC098}"/>
              </a:ext>
            </a:extLst>
          </p:cNvPr>
          <p:cNvGrpSpPr>
            <a:grpSpLocks/>
          </p:cNvGrpSpPr>
          <p:nvPr/>
        </p:nvGrpSpPr>
        <p:grpSpPr bwMode="auto">
          <a:xfrm>
            <a:off x="5402263" y="2393950"/>
            <a:ext cx="69850" cy="214313"/>
            <a:chOff x="3842" y="406"/>
            <a:chExt cx="51" cy="167"/>
          </a:xfrm>
        </p:grpSpPr>
        <p:sp>
          <p:nvSpPr>
            <p:cNvPr id="698635" name="Oval 16">
              <a:extLst>
                <a:ext uri="{FF2B5EF4-FFF2-40B4-BE49-F238E27FC236}">
                  <a16:creationId xmlns:a16="http://schemas.microsoft.com/office/drawing/2014/main" id="{F1E4A61B-778D-4209-8569-F64840F95C84}"/>
                </a:ext>
              </a:extLst>
            </p:cNvPr>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636" name="Oval 17">
              <a:extLst>
                <a:ext uri="{FF2B5EF4-FFF2-40B4-BE49-F238E27FC236}">
                  <a16:creationId xmlns:a16="http://schemas.microsoft.com/office/drawing/2014/main" id="{397B312E-B414-4EF4-86C4-523D2D96480D}"/>
                </a:ext>
              </a:extLst>
            </p:cNvPr>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637" name="Oval 18">
              <a:extLst>
                <a:ext uri="{FF2B5EF4-FFF2-40B4-BE49-F238E27FC236}">
                  <a16:creationId xmlns:a16="http://schemas.microsoft.com/office/drawing/2014/main" id="{BA87F9CF-B79F-497F-8E61-B3A230131F4D}"/>
                </a:ext>
              </a:extLst>
            </p:cNvPr>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698380" name="Group 19">
            <a:extLst>
              <a:ext uri="{FF2B5EF4-FFF2-40B4-BE49-F238E27FC236}">
                <a16:creationId xmlns:a16="http://schemas.microsoft.com/office/drawing/2014/main" id="{E6167712-7C29-41DC-9BC2-701B34D66A1C}"/>
              </a:ext>
            </a:extLst>
          </p:cNvPr>
          <p:cNvGrpSpPr>
            <a:grpSpLocks/>
          </p:cNvGrpSpPr>
          <p:nvPr/>
        </p:nvGrpSpPr>
        <p:grpSpPr bwMode="auto">
          <a:xfrm>
            <a:off x="5872163" y="2897188"/>
            <a:ext cx="209550" cy="395287"/>
            <a:chOff x="4180" y="783"/>
            <a:chExt cx="150" cy="307"/>
          </a:xfrm>
        </p:grpSpPr>
        <p:sp>
          <p:nvSpPr>
            <p:cNvPr id="698627" name="AutoShape 20">
              <a:extLst>
                <a:ext uri="{FF2B5EF4-FFF2-40B4-BE49-F238E27FC236}">
                  <a16:creationId xmlns:a16="http://schemas.microsoft.com/office/drawing/2014/main" id="{8B076AED-B307-4FFD-BF30-A44FB5F9F622}"/>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628" name="Rectangle 21">
              <a:extLst>
                <a:ext uri="{FF2B5EF4-FFF2-40B4-BE49-F238E27FC236}">
                  <a16:creationId xmlns:a16="http://schemas.microsoft.com/office/drawing/2014/main" id="{710750AA-FCE6-48D7-AD89-A039F161D907}"/>
                </a:ext>
              </a:extLst>
            </p:cNvPr>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629" name="Rectangle 22">
              <a:extLst>
                <a:ext uri="{FF2B5EF4-FFF2-40B4-BE49-F238E27FC236}">
                  <a16:creationId xmlns:a16="http://schemas.microsoft.com/office/drawing/2014/main" id="{B9D41EF2-3FEA-46CD-BE20-E3F058A8FC9A}"/>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630" name="AutoShape 23">
              <a:extLst>
                <a:ext uri="{FF2B5EF4-FFF2-40B4-BE49-F238E27FC236}">
                  <a16:creationId xmlns:a16="http://schemas.microsoft.com/office/drawing/2014/main" id="{DDFBFC56-96BC-4EC2-8648-8AC96C35BFA0}"/>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631" name="Line 24">
              <a:extLst>
                <a:ext uri="{FF2B5EF4-FFF2-40B4-BE49-F238E27FC236}">
                  <a16:creationId xmlns:a16="http://schemas.microsoft.com/office/drawing/2014/main" id="{E1DBB09C-4A9E-4FAF-868E-A5CDD7C71388}"/>
                </a:ext>
              </a:extLst>
            </p:cNvPr>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632" name="Line 25">
              <a:extLst>
                <a:ext uri="{FF2B5EF4-FFF2-40B4-BE49-F238E27FC236}">
                  <a16:creationId xmlns:a16="http://schemas.microsoft.com/office/drawing/2014/main" id="{05781E05-BB87-47AC-B3EB-1933B3F2E483}"/>
                </a:ext>
              </a:extLst>
            </p:cNvPr>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633" name="Rectangle 26">
              <a:extLst>
                <a:ext uri="{FF2B5EF4-FFF2-40B4-BE49-F238E27FC236}">
                  <a16:creationId xmlns:a16="http://schemas.microsoft.com/office/drawing/2014/main" id="{3F184989-7084-4916-81B7-B8A2B2D7BAC1}"/>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634" name="Rectangle 27">
              <a:extLst>
                <a:ext uri="{FF2B5EF4-FFF2-40B4-BE49-F238E27FC236}">
                  <a16:creationId xmlns:a16="http://schemas.microsoft.com/office/drawing/2014/main" id="{FE065F67-9CA7-4CA7-B3A4-6B46DAAC774A}"/>
                </a:ext>
              </a:extLst>
            </p:cNvPr>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698381" name="Group 28">
            <a:extLst>
              <a:ext uri="{FF2B5EF4-FFF2-40B4-BE49-F238E27FC236}">
                <a16:creationId xmlns:a16="http://schemas.microsoft.com/office/drawing/2014/main" id="{59622858-0FCD-40AE-8F38-1927BFC99157}"/>
              </a:ext>
            </a:extLst>
          </p:cNvPr>
          <p:cNvGrpSpPr>
            <a:grpSpLocks/>
          </p:cNvGrpSpPr>
          <p:nvPr/>
        </p:nvGrpSpPr>
        <p:grpSpPr bwMode="auto">
          <a:xfrm rot="-5400000">
            <a:off x="6184900" y="2974975"/>
            <a:ext cx="80963" cy="233363"/>
            <a:chOff x="3842" y="406"/>
            <a:chExt cx="51" cy="167"/>
          </a:xfrm>
        </p:grpSpPr>
        <p:sp>
          <p:nvSpPr>
            <p:cNvPr id="698624" name="Oval 29">
              <a:extLst>
                <a:ext uri="{FF2B5EF4-FFF2-40B4-BE49-F238E27FC236}">
                  <a16:creationId xmlns:a16="http://schemas.microsoft.com/office/drawing/2014/main" id="{F12F3B22-E0FE-48C0-A55F-90C8DA36E823}"/>
                </a:ext>
              </a:extLst>
            </p:cNvPr>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625" name="Oval 30">
              <a:extLst>
                <a:ext uri="{FF2B5EF4-FFF2-40B4-BE49-F238E27FC236}">
                  <a16:creationId xmlns:a16="http://schemas.microsoft.com/office/drawing/2014/main" id="{33A152DF-F9D4-4004-AB12-BF6BA3A8DD14}"/>
                </a:ext>
              </a:extLst>
            </p:cNvPr>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626" name="Oval 31">
              <a:extLst>
                <a:ext uri="{FF2B5EF4-FFF2-40B4-BE49-F238E27FC236}">
                  <a16:creationId xmlns:a16="http://schemas.microsoft.com/office/drawing/2014/main" id="{D2C98C62-4E6B-435E-8599-5CF0FAEFED4D}"/>
                </a:ext>
              </a:extLst>
            </p:cNvPr>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698382" name="Line 32">
            <a:extLst>
              <a:ext uri="{FF2B5EF4-FFF2-40B4-BE49-F238E27FC236}">
                <a16:creationId xmlns:a16="http://schemas.microsoft.com/office/drawing/2014/main" id="{A31379B5-45FE-47A8-9D9B-A1E45563D146}"/>
              </a:ext>
            </a:extLst>
          </p:cNvPr>
          <p:cNvSpPr>
            <a:spLocks noChangeShapeType="1"/>
          </p:cNvSpPr>
          <p:nvPr/>
        </p:nvSpPr>
        <p:spPr bwMode="auto">
          <a:xfrm>
            <a:off x="6008688" y="2805113"/>
            <a:ext cx="49530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383" name="Line 33">
            <a:extLst>
              <a:ext uri="{FF2B5EF4-FFF2-40B4-BE49-F238E27FC236}">
                <a16:creationId xmlns:a16="http://schemas.microsoft.com/office/drawing/2014/main" id="{70E59347-3C1D-4179-BA23-F4A792FE7990}"/>
              </a:ext>
            </a:extLst>
          </p:cNvPr>
          <p:cNvSpPr>
            <a:spLocks noChangeShapeType="1"/>
          </p:cNvSpPr>
          <p:nvPr/>
        </p:nvSpPr>
        <p:spPr bwMode="auto">
          <a:xfrm>
            <a:off x="6011863" y="2801938"/>
            <a:ext cx="1587" cy="952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384" name="Line 34">
            <a:extLst>
              <a:ext uri="{FF2B5EF4-FFF2-40B4-BE49-F238E27FC236}">
                <a16:creationId xmlns:a16="http://schemas.microsoft.com/office/drawing/2014/main" id="{48AC4010-0585-4E7C-9188-6797B3C9A740}"/>
              </a:ext>
            </a:extLst>
          </p:cNvPr>
          <p:cNvSpPr>
            <a:spLocks noChangeShapeType="1"/>
          </p:cNvSpPr>
          <p:nvPr/>
        </p:nvSpPr>
        <p:spPr bwMode="auto">
          <a:xfrm>
            <a:off x="6507163" y="2800350"/>
            <a:ext cx="1587" cy="825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385" name="Line 35">
            <a:extLst>
              <a:ext uri="{FF2B5EF4-FFF2-40B4-BE49-F238E27FC236}">
                <a16:creationId xmlns:a16="http://schemas.microsoft.com/office/drawing/2014/main" id="{AEDC4FA6-B0EB-4ECC-9167-C32BFED2614D}"/>
              </a:ext>
            </a:extLst>
          </p:cNvPr>
          <p:cNvSpPr>
            <a:spLocks noChangeShapeType="1"/>
          </p:cNvSpPr>
          <p:nvPr/>
        </p:nvSpPr>
        <p:spPr bwMode="auto">
          <a:xfrm>
            <a:off x="5708650" y="2265363"/>
            <a:ext cx="288925" cy="2651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386" name="Line 36">
            <a:extLst>
              <a:ext uri="{FF2B5EF4-FFF2-40B4-BE49-F238E27FC236}">
                <a16:creationId xmlns:a16="http://schemas.microsoft.com/office/drawing/2014/main" id="{11CC21FE-75FA-4A9E-837D-2537A2C11F47}"/>
              </a:ext>
            </a:extLst>
          </p:cNvPr>
          <p:cNvSpPr>
            <a:spLocks noChangeShapeType="1"/>
          </p:cNvSpPr>
          <p:nvPr/>
        </p:nvSpPr>
        <p:spPr bwMode="auto">
          <a:xfrm flipV="1">
            <a:off x="5721350" y="2551113"/>
            <a:ext cx="276225" cy="330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387" name="Line 37">
            <a:extLst>
              <a:ext uri="{FF2B5EF4-FFF2-40B4-BE49-F238E27FC236}">
                <a16:creationId xmlns:a16="http://schemas.microsoft.com/office/drawing/2014/main" id="{80BB7DDB-54AA-402A-B1AE-FFCB31811844}"/>
              </a:ext>
            </a:extLst>
          </p:cNvPr>
          <p:cNvSpPr>
            <a:spLocks noChangeShapeType="1"/>
          </p:cNvSpPr>
          <p:nvPr/>
        </p:nvSpPr>
        <p:spPr bwMode="auto">
          <a:xfrm flipV="1">
            <a:off x="6248400" y="2636838"/>
            <a:ext cx="1588" cy="1635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98388" name="Group 38">
            <a:extLst>
              <a:ext uri="{FF2B5EF4-FFF2-40B4-BE49-F238E27FC236}">
                <a16:creationId xmlns:a16="http://schemas.microsoft.com/office/drawing/2014/main" id="{A316C3EE-C77F-4506-A591-4DFC1B7DBC7A}"/>
              </a:ext>
            </a:extLst>
          </p:cNvPr>
          <p:cNvGrpSpPr>
            <a:grpSpLocks/>
          </p:cNvGrpSpPr>
          <p:nvPr/>
        </p:nvGrpSpPr>
        <p:grpSpPr bwMode="auto">
          <a:xfrm>
            <a:off x="6367463" y="2874963"/>
            <a:ext cx="209550" cy="395287"/>
            <a:chOff x="4180" y="783"/>
            <a:chExt cx="150" cy="307"/>
          </a:xfrm>
        </p:grpSpPr>
        <p:sp>
          <p:nvSpPr>
            <p:cNvPr id="698616" name="AutoShape 39">
              <a:extLst>
                <a:ext uri="{FF2B5EF4-FFF2-40B4-BE49-F238E27FC236}">
                  <a16:creationId xmlns:a16="http://schemas.microsoft.com/office/drawing/2014/main" id="{D3F23A22-B699-49C4-AA96-985C8A2B0F03}"/>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617" name="Rectangle 40">
              <a:extLst>
                <a:ext uri="{FF2B5EF4-FFF2-40B4-BE49-F238E27FC236}">
                  <a16:creationId xmlns:a16="http://schemas.microsoft.com/office/drawing/2014/main" id="{9A068135-8869-44C8-A03C-B7D144D762E3}"/>
                </a:ext>
              </a:extLst>
            </p:cNvPr>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618" name="Rectangle 41">
              <a:extLst>
                <a:ext uri="{FF2B5EF4-FFF2-40B4-BE49-F238E27FC236}">
                  <a16:creationId xmlns:a16="http://schemas.microsoft.com/office/drawing/2014/main" id="{C87304C9-9F79-49D3-89E5-F943FA49BC3B}"/>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619" name="AutoShape 42">
              <a:extLst>
                <a:ext uri="{FF2B5EF4-FFF2-40B4-BE49-F238E27FC236}">
                  <a16:creationId xmlns:a16="http://schemas.microsoft.com/office/drawing/2014/main" id="{38DAC8BB-D397-4692-8DDA-BF5C9F3AC5C2}"/>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620" name="Line 43">
              <a:extLst>
                <a:ext uri="{FF2B5EF4-FFF2-40B4-BE49-F238E27FC236}">
                  <a16:creationId xmlns:a16="http://schemas.microsoft.com/office/drawing/2014/main" id="{70BB5F2F-ACD0-4C2D-ABF4-6579CE10C985}"/>
                </a:ext>
              </a:extLst>
            </p:cNvPr>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621" name="Line 44">
              <a:extLst>
                <a:ext uri="{FF2B5EF4-FFF2-40B4-BE49-F238E27FC236}">
                  <a16:creationId xmlns:a16="http://schemas.microsoft.com/office/drawing/2014/main" id="{DAA2BFD3-1C75-46B9-AC17-77AFCD874843}"/>
                </a:ext>
              </a:extLst>
            </p:cNvPr>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622" name="Rectangle 45">
              <a:extLst>
                <a:ext uri="{FF2B5EF4-FFF2-40B4-BE49-F238E27FC236}">
                  <a16:creationId xmlns:a16="http://schemas.microsoft.com/office/drawing/2014/main" id="{18709687-F7DB-4EF6-A047-559E5C3C3282}"/>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623" name="Rectangle 46">
              <a:extLst>
                <a:ext uri="{FF2B5EF4-FFF2-40B4-BE49-F238E27FC236}">
                  <a16:creationId xmlns:a16="http://schemas.microsoft.com/office/drawing/2014/main" id="{6252C655-CC71-4C1B-BD6E-5FAFB2C656AE}"/>
                </a:ext>
              </a:extLst>
            </p:cNvPr>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698389" name="Group 47">
            <a:extLst>
              <a:ext uri="{FF2B5EF4-FFF2-40B4-BE49-F238E27FC236}">
                <a16:creationId xmlns:a16="http://schemas.microsoft.com/office/drawing/2014/main" id="{935E7830-0F1E-4EB1-B59E-FD7EDCEA7F7F}"/>
              </a:ext>
            </a:extLst>
          </p:cNvPr>
          <p:cNvGrpSpPr>
            <a:grpSpLocks/>
          </p:cNvGrpSpPr>
          <p:nvPr/>
        </p:nvGrpSpPr>
        <p:grpSpPr bwMode="auto">
          <a:xfrm>
            <a:off x="5410200" y="3494088"/>
            <a:ext cx="479425" cy="925512"/>
            <a:chOff x="3314" y="1248"/>
            <a:chExt cx="344" cy="694"/>
          </a:xfrm>
        </p:grpSpPr>
        <p:graphicFrame>
          <p:nvGraphicFramePr>
            <p:cNvPr id="698607" name="Object 48">
              <a:extLst>
                <a:ext uri="{FF2B5EF4-FFF2-40B4-BE49-F238E27FC236}">
                  <a16:creationId xmlns:a16="http://schemas.microsoft.com/office/drawing/2014/main" id="{CCA5D377-9C99-4A92-B1D8-5A55E21ABEAC}"/>
                </a:ext>
              </a:extLst>
            </p:cNvPr>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698708" name="Clip" r:id="rId10" imgW="1307263" imgH="1084139" progId="MS_ClipArt_Gallery.2">
                    <p:embed/>
                  </p:oleObj>
                </mc:Choice>
                <mc:Fallback>
                  <p:oleObj name="Clip" r:id="rId10" imgW="1307263" imgH="1084139" progId="MS_ClipArt_Gallery.2">
                    <p:embed/>
                    <p:pic>
                      <p:nvPicPr>
                        <p:cNvPr id="0" name="Object 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8608" name="Line 49">
              <a:extLst>
                <a:ext uri="{FF2B5EF4-FFF2-40B4-BE49-F238E27FC236}">
                  <a16:creationId xmlns:a16="http://schemas.microsoft.com/office/drawing/2014/main" id="{A6C7F010-7D5F-464A-A9C6-EC423D7B0F76}"/>
                </a:ext>
              </a:extLst>
            </p:cNvPr>
            <p:cNvSpPr>
              <a:spLocks noChangeShapeType="1"/>
            </p:cNvSpPr>
            <p:nvPr/>
          </p:nvSpPr>
          <p:spPr bwMode="auto">
            <a:xfrm flipV="1">
              <a:off x="3606" y="1433"/>
              <a:ext cx="52" cy="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698609" name="Object 50">
              <a:extLst>
                <a:ext uri="{FF2B5EF4-FFF2-40B4-BE49-F238E27FC236}">
                  <a16:creationId xmlns:a16="http://schemas.microsoft.com/office/drawing/2014/main" id="{4E10530E-BE9C-407B-A099-A09AB4635545}"/>
                </a:ext>
              </a:extLst>
            </p:cNvPr>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698709" name="Clip" r:id="rId11" imgW="1307263" imgH="1084139" progId="MS_ClipArt_Gallery.2">
                    <p:embed/>
                  </p:oleObj>
                </mc:Choice>
                <mc:Fallback>
                  <p:oleObj name="Clip" r:id="rId11" imgW="1307263" imgH="1084139" progId="MS_ClipArt_Gallery.2">
                    <p:embed/>
                    <p:pic>
                      <p:nvPicPr>
                        <p:cNvPr id="0" name="Object 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8610" name="Line 51">
              <a:extLst>
                <a:ext uri="{FF2B5EF4-FFF2-40B4-BE49-F238E27FC236}">
                  <a16:creationId xmlns:a16="http://schemas.microsoft.com/office/drawing/2014/main" id="{A84698B5-ADB2-4F41-865B-FE273DDE3DC3}"/>
                </a:ext>
              </a:extLst>
            </p:cNvPr>
            <p:cNvSpPr>
              <a:spLocks noChangeShapeType="1"/>
            </p:cNvSpPr>
            <p:nvPr/>
          </p:nvSpPr>
          <p:spPr bwMode="auto">
            <a:xfrm flipV="1">
              <a:off x="3606" y="1882"/>
              <a:ext cx="5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98611" name="Group 52">
              <a:extLst>
                <a:ext uri="{FF2B5EF4-FFF2-40B4-BE49-F238E27FC236}">
                  <a16:creationId xmlns:a16="http://schemas.microsoft.com/office/drawing/2014/main" id="{C2926E0B-5EB4-4FD0-9DDE-33498E003F7C}"/>
                </a:ext>
              </a:extLst>
            </p:cNvPr>
            <p:cNvGrpSpPr>
              <a:grpSpLocks/>
            </p:cNvGrpSpPr>
            <p:nvPr/>
          </p:nvGrpSpPr>
          <p:grpSpPr bwMode="auto">
            <a:xfrm>
              <a:off x="3404" y="1504"/>
              <a:ext cx="51" cy="167"/>
              <a:chOff x="3842" y="406"/>
              <a:chExt cx="51" cy="167"/>
            </a:xfrm>
          </p:grpSpPr>
          <p:sp>
            <p:nvSpPr>
              <p:cNvPr id="698613" name="Oval 53">
                <a:extLst>
                  <a:ext uri="{FF2B5EF4-FFF2-40B4-BE49-F238E27FC236}">
                    <a16:creationId xmlns:a16="http://schemas.microsoft.com/office/drawing/2014/main" id="{49D0A748-2EF2-4586-AAF1-DA78169FBE68}"/>
                  </a:ext>
                </a:extLst>
              </p:cNvPr>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614" name="Oval 54">
                <a:extLst>
                  <a:ext uri="{FF2B5EF4-FFF2-40B4-BE49-F238E27FC236}">
                    <a16:creationId xmlns:a16="http://schemas.microsoft.com/office/drawing/2014/main" id="{11696BAD-1DC3-4110-9D5D-B298F12AE44A}"/>
                  </a:ext>
                </a:extLst>
              </p:cNvPr>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615" name="Oval 55">
                <a:extLst>
                  <a:ext uri="{FF2B5EF4-FFF2-40B4-BE49-F238E27FC236}">
                    <a16:creationId xmlns:a16="http://schemas.microsoft.com/office/drawing/2014/main" id="{B9FCC564-3E02-462A-90AF-C21FD11CE745}"/>
                  </a:ext>
                </a:extLst>
              </p:cNvPr>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698612" name="Line 56">
              <a:extLst>
                <a:ext uri="{FF2B5EF4-FFF2-40B4-BE49-F238E27FC236}">
                  <a16:creationId xmlns:a16="http://schemas.microsoft.com/office/drawing/2014/main" id="{EE94C8AE-B2AC-4F10-B19B-EBBEBADD8D3E}"/>
                </a:ext>
              </a:extLst>
            </p:cNvPr>
            <p:cNvSpPr>
              <a:spLocks noChangeShapeType="1"/>
            </p:cNvSpPr>
            <p:nvPr/>
          </p:nvSpPr>
          <p:spPr bwMode="auto">
            <a:xfrm>
              <a:off x="3654" y="1431"/>
              <a:ext cx="0" cy="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aphicFrame>
        <p:nvGraphicFramePr>
          <p:cNvPr id="698390" name="Object 57">
            <a:extLst>
              <a:ext uri="{FF2B5EF4-FFF2-40B4-BE49-F238E27FC236}">
                <a16:creationId xmlns:a16="http://schemas.microsoft.com/office/drawing/2014/main" id="{2826E2B8-3DEA-49CD-8E41-4A105FD4348A}"/>
              </a:ext>
            </a:extLst>
          </p:cNvPr>
          <p:cNvGraphicFramePr>
            <a:graphicFrameLocks noChangeAspect="1"/>
          </p:cNvGraphicFramePr>
          <p:nvPr/>
        </p:nvGraphicFramePr>
        <p:xfrm>
          <a:off x="6278563" y="4503738"/>
          <a:ext cx="417512" cy="331787"/>
        </p:xfrm>
        <a:graphic>
          <a:graphicData uri="http://schemas.openxmlformats.org/presentationml/2006/ole">
            <mc:AlternateContent xmlns:mc="http://schemas.openxmlformats.org/markup-compatibility/2006">
              <mc:Choice xmlns:v="urn:schemas-microsoft-com:vml" Requires="v">
                <p:oleObj spid="_x0000_s698710" name="Clip" r:id="rId12" imgW="1307263" imgH="1084139" progId="MS_ClipArt_Gallery.2">
                  <p:embed/>
                </p:oleObj>
              </mc:Choice>
              <mc:Fallback>
                <p:oleObj name="Clip" r:id="rId12" imgW="1307263" imgH="1084139" progId="MS_ClipArt_Gallery.2">
                  <p:embed/>
                  <p:pic>
                    <p:nvPicPr>
                      <p:cNvPr id="0" name="Object 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8563" y="4503738"/>
                        <a:ext cx="417512"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8391" name="Object 58">
            <a:extLst>
              <a:ext uri="{FF2B5EF4-FFF2-40B4-BE49-F238E27FC236}">
                <a16:creationId xmlns:a16="http://schemas.microsoft.com/office/drawing/2014/main" id="{07A6D0D7-6C86-48EC-BE90-7A32D71114F0}"/>
              </a:ext>
            </a:extLst>
          </p:cNvPr>
          <p:cNvGraphicFramePr>
            <a:graphicFrameLocks noChangeAspect="1"/>
          </p:cNvGraphicFramePr>
          <p:nvPr/>
        </p:nvGraphicFramePr>
        <p:xfrm>
          <a:off x="5664200" y="4492625"/>
          <a:ext cx="415925" cy="330200"/>
        </p:xfrm>
        <a:graphic>
          <a:graphicData uri="http://schemas.openxmlformats.org/presentationml/2006/ole">
            <mc:AlternateContent xmlns:mc="http://schemas.openxmlformats.org/markup-compatibility/2006">
              <mc:Choice xmlns:v="urn:schemas-microsoft-com:vml" Requires="v">
                <p:oleObj spid="_x0000_s698711" name="Clip" r:id="rId13" imgW="1307263" imgH="1084139" progId="MS_ClipArt_Gallery.2">
                  <p:embed/>
                </p:oleObj>
              </mc:Choice>
              <mc:Fallback>
                <p:oleObj name="Clip" r:id="rId13" imgW="1307263" imgH="1084139" progId="MS_ClipArt_Gallery.2">
                  <p:embed/>
                  <p:pic>
                    <p:nvPicPr>
                      <p:cNvPr id="0" name="Object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4200" y="4492625"/>
                        <a:ext cx="415925"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8392" name="Oval 59">
            <a:extLst>
              <a:ext uri="{FF2B5EF4-FFF2-40B4-BE49-F238E27FC236}">
                <a16:creationId xmlns:a16="http://schemas.microsoft.com/office/drawing/2014/main" id="{344275FC-91A1-45FE-8938-A365BB667069}"/>
              </a:ext>
            </a:extLst>
          </p:cNvPr>
          <p:cNvSpPr>
            <a:spLocks noChangeArrowheads="1"/>
          </p:cNvSpPr>
          <p:nvPr/>
        </p:nvSpPr>
        <p:spPr bwMode="auto">
          <a:xfrm rot="-5400000">
            <a:off x="6080919" y="4596606"/>
            <a:ext cx="63500" cy="6508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393" name="Oval 60">
            <a:extLst>
              <a:ext uri="{FF2B5EF4-FFF2-40B4-BE49-F238E27FC236}">
                <a16:creationId xmlns:a16="http://schemas.microsoft.com/office/drawing/2014/main" id="{994BED8B-4B57-482E-86A4-144ADB159FC7}"/>
              </a:ext>
            </a:extLst>
          </p:cNvPr>
          <p:cNvSpPr>
            <a:spLocks noChangeArrowheads="1"/>
          </p:cNvSpPr>
          <p:nvPr/>
        </p:nvSpPr>
        <p:spPr bwMode="auto">
          <a:xfrm rot="-5400000">
            <a:off x="6165851" y="4594225"/>
            <a:ext cx="63500" cy="66675"/>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394" name="Oval 61">
            <a:extLst>
              <a:ext uri="{FF2B5EF4-FFF2-40B4-BE49-F238E27FC236}">
                <a16:creationId xmlns:a16="http://schemas.microsoft.com/office/drawing/2014/main" id="{91C50E6B-2734-4A13-9312-B11AF5E02038}"/>
              </a:ext>
            </a:extLst>
          </p:cNvPr>
          <p:cNvSpPr>
            <a:spLocks noChangeArrowheads="1"/>
          </p:cNvSpPr>
          <p:nvPr/>
        </p:nvSpPr>
        <p:spPr bwMode="auto">
          <a:xfrm rot="-5400000">
            <a:off x="6243637" y="4598988"/>
            <a:ext cx="61913" cy="6508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395" name="Line 62">
            <a:extLst>
              <a:ext uri="{FF2B5EF4-FFF2-40B4-BE49-F238E27FC236}">
                <a16:creationId xmlns:a16="http://schemas.microsoft.com/office/drawing/2014/main" id="{4DA66575-23DF-4887-A185-A8E44E2ABFA9}"/>
              </a:ext>
            </a:extLst>
          </p:cNvPr>
          <p:cNvSpPr>
            <a:spLocks noChangeShapeType="1"/>
          </p:cNvSpPr>
          <p:nvPr/>
        </p:nvSpPr>
        <p:spPr bwMode="auto">
          <a:xfrm rot="-5400000">
            <a:off x="6503194" y="4479132"/>
            <a:ext cx="60325" cy="15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396" name="Line 63">
            <a:extLst>
              <a:ext uri="{FF2B5EF4-FFF2-40B4-BE49-F238E27FC236}">
                <a16:creationId xmlns:a16="http://schemas.microsoft.com/office/drawing/2014/main" id="{135B4169-160C-41C7-B3BA-B239347C49BD}"/>
              </a:ext>
            </a:extLst>
          </p:cNvPr>
          <p:cNvSpPr>
            <a:spLocks noChangeShapeType="1"/>
          </p:cNvSpPr>
          <p:nvPr/>
        </p:nvSpPr>
        <p:spPr bwMode="auto">
          <a:xfrm rot="5400000" flipH="1">
            <a:off x="5876925" y="4470400"/>
            <a:ext cx="635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397" name="Line 64">
            <a:extLst>
              <a:ext uri="{FF2B5EF4-FFF2-40B4-BE49-F238E27FC236}">
                <a16:creationId xmlns:a16="http://schemas.microsoft.com/office/drawing/2014/main" id="{086AF246-8AAB-4062-AA7D-7A3849119E16}"/>
              </a:ext>
            </a:extLst>
          </p:cNvPr>
          <p:cNvSpPr>
            <a:spLocks noChangeShapeType="1"/>
          </p:cNvSpPr>
          <p:nvPr/>
        </p:nvSpPr>
        <p:spPr bwMode="auto">
          <a:xfrm rot="16200000" flipV="1">
            <a:off x="6223794" y="4131469"/>
            <a:ext cx="0" cy="6270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398" name="Line 65">
            <a:extLst>
              <a:ext uri="{FF2B5EF4-FFF2-40B4-BE49-F238E27FC236}">
                <a16:creationId xmlns:a16="http://schemas.microsoft.com/office/drawing/2014/main" id="{846F5448-BCBB-43F0-A087-EF2C278A6F13}"/>
              </a:ext>
            </a:extLst>
          </p:cNvPr>
          <p:cNvSpPr>
            <a:spLocks noChangeShapeType="1"/>
          </p:cNvSpPr>
          <p:nvPr/>
        </p:nvSpPr>
        <p:spPr bwMode="auto">
          <a:xfrm flipV="1">
            <a:off x="5889625" y="4070350"/>
            <a:ext cx="93663" cy="3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399" name="Line 66">
            <a:extLst>
              <a:ext uri="{FF2B5EF4-FFF2-40B4-BE49-F238E27FC236}">
                <a16:creationId xmlns:a16="http://schemas.microsoft.com/office/drawing/2014/main" id="{8518AAA5-166E-490A-9477-179957452C79}"/>
              </a:ext>
            </a:extLst>
          </p:cNvPr>
          <p:cNvSpPr>
            <a:spLocks noChangeShapeType="1"/>
          </p:cNvSpPr>
          <p:nvPr/>
        </p:nvSpPr>
        <p:spPr bwMode="auto">
          <a:xfrm>
            <a:off x="6491288" y="4116388"/>
            <a:ext cx="303212" cy="3857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400" name="Line 67">
            <a:extLst>
              <a:ext uri="{FF2B5EF4-FFF2-40B4-BE49-F238E27FC236}">
                <a16:creationId xmlns:a16="http://schemas.microsoft.com/office/drawing/2014/main" id="{3889396C-2CCD-4A7D-8B04-A4102CD15B12}"/>
              </a:ext>
            </a:extLst>
          </p:cNvPr>
          <p:cNvSpPr>
            <a:spLocks noChangeShapeType="1"/>
          </p:cNvSpPr>
          <p:nvPr/>
        </p:nvSpPr>
        <p:spPr bwMode="auto">
          <a:xfrm flipH="1">
            <a:off x="7286625" y="4113213"/>
            <a:ext cx="279400" cy="3921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698401" name="Object 68">
            <a:extLst>
              <a:ext uri="{FF2B5EF4-FFF2-40B4-BE49-F238E27FC236}">
                <a16:creationId xmlns:a16="http://schemas.microsoft.com/office/drawing/2014/main" id="{2E0AD695-7554-4FFB-A456-E1F6B21464DC}"/>
              </a:ext>
            </a:extLst>
          </p:cNvPr>
          <p:cNvGraphicFramePr>
            <a:graphicFrameLocks noChangeAspect="1"/>
          </p:cNvGraphicFramePr>
          <p:nvPr/>
        </p:nvGraphicFramePr>
        <p:xfrm>
          <a:off x="7464425" y="3665538"/>
          <a:ext cx="203200" cy="241300"/>
        </p:xfrm>
        <a:graphic>
          <a:graphicData uri="http://schemas.openxmlformats.org/presentationml/2006/ole">
            <mc:AlternateContent xmlns:mc="http://schemas.openxmlformats.org/markup-compatibility/2006">
              <mc:Choice xmlns:v="urn:schemas-microsoft-com:vml" Requires="v">
                <p:oleObj spid="_x0000_s698712" name="Clip" r:id="rId14" imgW="982811" imgH="1208363" progId="MS_ClipArt_Gallery.2">
                  <p:embed/>
                </p:oleObj>
              </mc:Choice>
              <mc:Fallback>
                <p:oleObj name="Clip" r:id="rId14" imgW="982811" imgH="1208363" progId="MS_ClipArt_Gallery.2">
                  <p:embed/>
                  <p:pic>
                    <p:nvPicPr>
                      <p:cNvPr id="0" name="Object 6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64425" y="3665538"/>
                        <a:ext cx="2032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8402" name="Object 69">
            <a:extLst>
              <a:ext uri="{FF2B5EF4-FFF2-40B4-BE49-F238E27FC236}">
                <a16:creationId xmlns:a16="http://schemas.microsoft.com/office/drawing/2014/main" id="{F6173683-9AB3-47D9-BB95-110F090F69A7}"/>
              </a:ext>
            </a:extLst>
          </p:cNvPr>
          <p:cNvGraphicFramePr>
            <a:graphicFrameLocks noChangeAspect="1"/>
          </p:cNvGraphicFramePr>
          <p:nvPr/>
        </p:nvGraphicFramePr>
        <p:xfrm>
          <a:off x="6127750" y="3746500"/>
          <a:ext cx="203200" cy="239713"/>
        </p:xfrm>
        <a:graphic>
          <a:graphicData uri="http://schemas.openxmlformats.org/presentationml/2006/ole">
            <mc:AlternateContent xmlns:mc="http://schemas.openxmlformats.org/markup-compatibility/2006">
              <mc:Choice xmlns:v="urn:schemas-microsoft-com:vml" Requires="v">
                <p:oleObj spid="_x0000_s698713" name="Clip" r:id="rId16" imgW="982811" imgH="1208363" progId="MS_ClipArt_Gallery.2">
                  <p:embed/>
                </p:oleObj>
              </mc:Choice>
              <mc:Fallback>
                <p:oleObj name="Clip" r:id="rId16" imgW="982811" imgH="1208363" progId="MS_ClipArt_Gallery.2">
                  <p:embed/>
                  <p:pic>
                    <p:nvPicPr>
                      <p:cNvPr id="0" name="Object 6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27750" y="3746500"/>
                        <a:ext cx="203200"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98403" name="Group 70">
            <a:extLst>
              <a:ext uri="{FF2B5EF4-FFF2-40B4-BE49-F238E27FC236}">
                <a16:creationId xmlns:a16="http://schemas.microsoft.com/office/drawing/2014/main" id="{CB5382AC-D45D-46D4-97B4-F083C79D0027}"/>
              </a:ext>
            </a:extLst>
          </p:cNvPr>
          <p:cNvGrpSpPr>
            <a:grpSpLocks/>
          </p:cNvGrpSpPr>
          <p:nvPr/>
        </p:nvGrpSpPr>
        <p:grpSpPr bwMode="auto">
          <a:xfrm>
            <a:off x="6475413" y="4943475"/>
            <a:ext cx="406400" cy="427038"/>
            <a:chOff x="2870" y="1518"/>
            <a:chExt cx="292" cy="320"/>
          </a:xfrm>
        </p:grpSpPr>
        <p:graphicFrame>
          <p:nvGraphicFramePr>
            <p:cNvPr id="698605" name="Object 71">
              <a:extLst>
                <a:ext uri="{FF2B5EF4-FFF2-40B4-BE49-F238E27FC236}">
                  <a16:creationId xmlns:a16="http://schemas.microsoft.com/office/drawing/2014/main" id="{83B93C16-B0B4-4E27-B132-4DE1B0521085}"/>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698714" name="Clip" r:id="rId17" imgW="826829" imgH="840406" progId="MS_ClipArt_Gallery.2">
                    <p:embed/>
                  </p:oleObj>
                </mc:Choice>
                <mc:Fallback>
                  <p:oleObj name="Clip" r:id="rId17" imgW="826829" imgH="840406" progId="MS_ClipArt_Gallery.2">
                    <p:embed/>
                    <p:pic>
                      <p:nvPicPr>
                        <p:cNvPr id="0" name="Object 7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8606" name="Object 72">
              <a:extLst>
                <a:ext uri="{FF2B5EF4-FFF2-40B4-BE49-F238E27FC236}">
                  <a16:creationId xmlns:a16="http://schemas.microsoft.com/office/drawing/2014/main" id="{DEF28C11-A279-45D2-B72D-BFCE62333311}"/>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698715" name="Clip" r:id="rId19" imgW="1268295" imgH="1199426" progId="MS_ClipArt_Gallery.2">
                    <p:embed/>
                  </p:oleObj>
                </mc:Choice>
                <mc:Fallback>
                  <p:oleObj name="Clip" r:id="rId19" imgW="1268295" imgH="1199426" progId="MS_ClipArt_Gallery.2">
                    <p:embed/>
                    <p:pic>
                      <p:nvPicPr>
                        <p:cNvPr id="0" name="Object 7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98404" name="Group 73">
            <a:extLst>
              <a:ext uri="{FF2B5EF4-FFF2-40B4-BE49-F238E27FC236}">
                <a16:creationId xmlns:a16="http://schemas.microsoft.com/office/drawing/2014/main" id="{3620369C-5A04-4819-A151-454066F1A2E7}"/>
              </a:ext>
            </a:extLst>
          </p:cNvPr>
          <p:cNvGrpSpPr>
            <a:grpSpLocks/>
          </p:cNvGrpSpPr>
          <p:nvPr/>
        </p:nvGrpSpPr>
        <p:grpSpPr bwMode="auto">
          <a:xfrm>
            <a:off x="7253288" y="4975225"/>
            <a:ext cx="406400" cy="427038"/>
            <a:chOff x="2870" y="1518"/>
            <a:chExt cx="292" cy="320"/>
          </a:xfrm>
        </p:grpSpPr>
        <p:graphicFrame>
          <p:nvGraphicFramePr>
            <p:cNvPr id="698603" name="Object 74">
              <a:extLst>
                <a:ext uri="{FF2B5EF4-FFF2-40B4-BE49-F238E27FC236}">
                  <a16:creationId xmlns:a16="http://schemas.microsoft.com/office/drawing/2014/main" id="{C0446C58-CA81-4E26-9CE8-B88A01F3FBA8}"/>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698716" name="Clip" r:id="rId21" imgW="826829" imgH="840406" progId="MS_ClipArt_Gallery.2">
                    <p:embed/>
                  </p:oleObj>
                </mc:Choice>
                <mc:Fallback>
                  <p:oleObj name="Clip" r:id="rId21" imgW="826829" imgH="840406" progId="MS_ClipArt_Gallery.2">
                    <p:embed/>
                    <p:pic>
                      <p:nvPicPr>
                        <p:cNvPr id="0" name="Object 7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8604" name="Object 75">
              <a:extLst>
                <a:ext uri="{FF2B5EF4-FFF2-40B4-BE49-F238E27FC236}">
                  <a16:creationId xmlns:a16="http://schemas.microsoft.com/office/drawing/2014/main" id="{3BF47DAA-BD63-4AD0-8FFA-30E0BE453A7D}"/>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698717" name="Clip" r:id="rId22" imgW="1268295" imgH="1199426" progId="MS_ClipArt_Gallery.2">
                    <p:embed/>
                  </p:oleObj>
                </mc:Choice>
                <mc:Fallback>
                  <p:oleObj name="Clip" r:id="rId22" imgW="1268295" imgH="1199426" progId="MS_ClipArt_Gallery.2">
                    <p:embed/>
                    <p:pic>
                      <p:nvPicPr>
                        <p:cNvPr id="0" name="Object 7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98405" name="Group 76">
            <a:extLst>
              <a:ext uri="{FF2B5EF4-FFF2-40B4-BE49-F238E27FC236}">
                <a16:creationId xmlns:a16="http://schemas.microsoft.com/office/drawing/2014/main" id="{C7B07054-27F6-4428-8ADB-B943C8050327}"/>
              </a:ext>
            </a:extLst>
          </p:cNvPr>
          <p:cNvGrpSpPr>
            <a:grpSpLocks/>
          </p:cNvGrpSpPr>
          <p:nvPr/>
        </p:nvGrpSpPr>
        <p:grpSpPr bwMode="auto">
          <a:xfrm>
            <a:off x="6838950" y="4691063"/>
            <a:ext cx="379413" cy="376237"/>
            <a:chOff x="4733" y="2082"/>
            <a:chExt cx="272" cy="282"/>
          </a:xfrm>
        </p:grpSpPr>
        <p:graphicFrame>
          <p:nvGraphicFramePr>
            <p:cNvPr id="698601" name="Object 77">
              <a:extLst>
                <a:ext uri="{FF2B5EF4-FFF2-40B4-BE49-F238E27FC236}">
                  <a16:creationId xmlns:a16="http://schemas.microsoft.com/office/drawing/2014/main" id="{2339B88A-0E74-47AB-88D4-F2E76EEB8379}"/>
                </a:ext>
              </a:extLst>
            </p:cNvPr>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698718" name="Clip" r:id="rId23" imgW="826829" imgH="840406" progId="MS_ClipArt_Gallery.2">
                    <p:embed/>
                  </p:oleObj>
                </mc:Choice>
                <mc:Fallback>
                  <p:oleObj name="Clip" r:id="rId23" imgW="826829" imgH="840406" progId="MS_ClipArt_Gallery.2">
                    <p:embed/>
                    <p:pic>
                      <p:nvPicPr>
                        <p:cNvPr id="0" name="Object 7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8602" name="Rectangle 78">
              <a:extLst>
                <a:ext uri="{FF2B5EF4-FFF2-40B4-BE49-F238E27FC236}">
                  <a16:creationId xmlns:a16="http://schemas.microsoft.com/office/drawing/2014/main" id="{A633597A-1442-420D-B46B-9FE361C6CBDA}"/>
                </a:ext>
              </a:extLst>
            </p:cNvPr>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698406" name="Line 79">
            <a:extLst>
              <a:ext uri="{FF2B5EF4-FFF2-40B4-BE49-F238E27FC236}">
                <a16:creationId xmlns:a16="http://schemas.microsoft.com/office/drawing/2014/main" id="{5F9FF9A2-8F6C-4F19-98A2-D557E6B31FAF}"/>
              </a:ext>
            </a:extLst>
          </p:cNvPr>
          <p:cNvSpPr>
            <a:spLocks noChangeShapeType="1"/>
          </p:cNvSpPr>
          <p:nvPr/>
        </p:nvSpPr>
        <p:spPr bwMode="auto">
          <a:xfrm>
            <a:off x="7145338" y="4594225"/>
            <a:ext cx="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98407" name="Group 80">
            <a:extLst>
              <a:ext uri="{FF2B5EF4-FFF2-40B4-BE49-F238E27FC236}">
                <a16:creationId xmlns:a16="http://schemas.microsoft.com/office/drawing/2014/main" id="{ABFCB9C6-3ED4-41E6-8325-2DCCA3522FC3}"/>
              </a:ext>
            </a:extLst>
          </p:cNvPr>
          <p:cNvGrpSpPr>
            <a:grpSpLocks/>
          </p:cNvGrpSpPr>
          <p:nvPr/>
        </p:nvGrpSpPr>
        <p:grpSpPr bwMode="auto">
          <a:xfrm>
            <a:off x="7866063" y="4017963"/>
            <a:ext cx="207962" cy="409575"/>
            <a:chOff x="4180" y="783"/>
            <a:chExt cx="150" cy="307"/>
          </a:xfrm>
        </p:grpSpPr>
        <p:sp>
          <p:nvSpPr>
            <p:cNvPr id="698593" name="AutoShape 81">
              <a:extLst>
                <a:ext uri="{FF2B5EF4-FFF2-40B4-BE49-F238E27FC236}">
                  <a16:creationId xmlns:a16="http://schemas.microsoft.com/office/drawing/2014/main" id="{5CBE9012-2DE0-4750-A7EE-47892F55D7AD}"/>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594" name="Rectangle 82">
              <a:extLst>
                <a:ext uri="{FF2B5EF4-FFF2-40B4-BE49-F238E27FC236}">
                  <a16:creationId xmlns:a16="http://schemas.microsoft.com/office/drawing/2014/main" id="{6296D086-15FB-464C-94E4-B75429B9EC0C}"/>
                </a:ext>
              </a:extLst>
            </p:cNvPr>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595" name="Rectangle 83">
              <a:extLst>
                <a:ext uri="{FF2B5EF4-FFF2-40B4-BE49-F238E27FC236}">
                  <a16:creationId xmlns:a16="http://schemas.microsoft.com/office/drawing/2014/main" id="{1A7B3884-62F7-418F-BA43-B96E4A316DEC}"/>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596" name="AutoShape 84">
              <a:extLst>
                <a:ext uri="{FF2B5EF4-FFF2-40B4-BE49-F238E27FC236}">
                  <a16:creationId xmlns:a16="http://schemas.microsoft.com/office/drawing/2014/main" id="{6D17E848-1388-4B12-9255-8052B87B5E0D}"/>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597" name="Line 85">
              <a:extLst>
                <a:ext uri="{FF2B5EF4-FFF2-40B4-BE49-F238E27FC236}">
                  <a16:creationId xmlns:a16="http://schemas.microsoft.com/office/drawing/2014/main" id="{C70BD7C5-9A11-4DD0-BD7B-41979FB8A328}"/>
                </a:ext>
              </a:extLst>
            </p:cNvPr>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598" name="Line 86">
              <a:extLst>
                <a:ext uri="{FF2B5EF4-FFF2-40B4-BE49-F238E27FC236}">
                  <a16:creationId xmlns:a16="http://schemas.microsoft.com/office/drawing/2014/main" id="{AD13A891-1B76-4DA5-A1D7-D28C8186AADD}"/>
                </a:ext>
              </a:extLst>
            </p:cNvPr>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599" name="Rectangle 87">
              <a:extLst>
                <a:ext uri="{FF2B5EF4-FFF2-40B4-BE49-F238E27FC236}">
                  <a16:creationId xmlns:a16="http://schemas.microsoft.com/office/drawing/2014/main" id="{583EEFF8-AC1C-4021-9BBD-2F452B88918E}"/>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600" name="Rectangle 88">
              <a:extLst>
                <a:ext uri="{FF2B5EF4-FFF2-40B4-BE49-F238E27FC236}">
                  <a16:creationId xmlns:a16="http://schemas.microsoft.com/office/drawing/2014/main" id="{8295461B-FC70-4258-8490-F8502F9F8391}"/>
                </a:ext>
              </a:extLst>
            </p:cNvPr>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698408" name="Group 89">
            <a:extLst>
              <a:ext uri="{FF2B5EF4-FFF2-40B4-BE49-F238E27FC236}">
                <a16:creationId xmlns:a16="http://schemas.microsoft.com/office/drawing/2014/main" id="{2EB04C9D-8162-4B52-BEA0-FDCBD92EBE19}"/>
              </a:ext>
            </a:extLst>
          </p:cNvPr>
          <p:cNvGrpSpPr>
            <a:grpSpLocks/>
          </p:cNvGrpSpPr>
          <p:nvPr/>
        </p:nvGrpSpPr>
        <p:grpSpPr bwMode="auto">
          <a:xfrm>
            <a:off x="7853363" y="4462463"/>
            <a:ext cx="207962" cy="409575"/>
            <a:chOff x="4180" y="783"/>
            <a:chExt cx="150" cy="307"/>
          </a:xfrm>
        </p:grpSpPr>
        <p:sp>
          <p:nvSpPr>
            <p:cNvPr id="698585" name="AutoShape 90">
              <a:extLst>
                <a:ext uri="{FF2B5EF4-FFF2-40B4-BE49-F238E27FC236}">
                  <a16:creationId xmlns:a16="http://schemas.microsoft.com/office/drawing/2014/main" id="{ED2F1727-4BBC-4C8F-A221-E0587063B6C7}"/>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586" name="Rectangle 91">
              <a:extLst>
                <a:ext uri="{FF2B5EF4-FFF2-40B4-BE49-F238E27FC236}">
                  <a16:creationId xmlns:a16="http://schemas.microsoft.com/office/drawing/2014/main" id="{76A62D51-22FE-44B0-831B-0084E87D3BA6}"/>
                </a:ext>
              </a:extLst>
            </p:cNvPr>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587" name="Rectangle 92">
              <a:extLst>
                <a:ext uri="{FF2B5EF4-FFF2-40B4-BE49-F238E27FC236}">
                  <a16:creationId xmlns:a16="http://schemas.microsoft.com/office/drawing/2014/main" id="{BF79C1B8-9DEC-4DBF-BFE8-18BAD34381BA}"/>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588" name="AutoShape 93">
              <a:extLst>
                <a:ext uri="{FF2B5EF4-FFF2-40B4-BE49-F238E27FC236}">
                  <a16:creationId xmlns:a16="http://schemas.microsoft.com/office/drawing/2014/main" id="{C68787E0-1B7F-4A12-88A0-C56D0435C700}"/>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589" name="Line 94">
              <a:extLst>
                <a:ext uri="{FF2B5EF4-FFF2-40B4-BE49-F238E27FC236}">
                  <a16:creationId xmlns:a16="http://schemas.microsoft.com/office/drawing/2014/main" id="{992DE029-72EB-4CF1-97D6-8BEDAD1C36B1}"/>
                </a:ext>
              </a:extLst>
            </p:cNvPr>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590" name="Line 95">
              <a:extLst>
                <a:ext uri="{FF2B5EF4-FFF2-40B4-BE49-F238E27FC236}">
                  <a16:creationId xmlns:a16="http://schemas.microsoft.com/office/drawing/2014/main" id="{0DE75380-E582-466F-ADFA-B58183096BF9}"/>
                </a:ext>
              </a:extLst>
            </p:cNvPr>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591" name="Rectangle 96">
              <a:extLst>
                <a:ext uri="{FF2B5EF4-FFF2-40B4-BE49-F238E27FC236}">
                  <a16:creationId xmlns:a16="http://schemas.microsoft.com/office/drawing/2014/main" id="{590B1204-4109-4D68-935A-CC73F672F1E9}"/>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592" name="Rectangle 97">
              <a:extLst>
                <a:ext uri="{FF2B5EF4-FFF2-40B4-BE49-F238E27FC236}">
                  <a16:creationId xmlns:a16="http://schemas.microsoft.com/office/drawing/2014/main" id="{3D935192-9B63-4024-94D1-4B17F61ECE9D}"/>
                </a:ext>
              </a:extLst>
            </p:cNvPr>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698409" name="Line 98">
            <a:extLst>
              <a:ext uri="{FF2B5EF4-FFF2-40B4-BE49-F238E27FC236}">
                <a16:creationId xmlns:a16="http://schemas.microsoft.com/office/drawing/2014/main" id="{63DB050E-098D-4623-8331-C44BB5733D7F}"/>
              </a:ext>
            </a:extLst>
          </p:cNvPr>
          <p:cNvSpPr>
            <a:spLocks noChangeShapeType="1"/>
          </p:cNvSpPr>
          <p:nvPr/>
        </p:nvSpPr>
        <p:spPr bwMode="auto">
          <a:xfrm rot="5400000" flipH="1">
            <a:off x="7479506" y="4391819"/>
            <a:ext cx="6111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410" name="Line 99">
            <a:extLst>
              <a:ext uri="{FF2B5EF4-FFF2-40B4-BE49-F238E27FC236}">
                <a16:creationId xmlns:a16="http://schemas.microsoft.com/office/drawing/2014/main" id="{BEF2A196-B1BB-40D1-B76A-10A22CDB801A}"/>
              </a:ext>
            </a:extLst>
          </p:cNvPr>
          <p:cNvSpPr>
            <a:spLocks noChangeShapeType="1"/>
          </p:cNvSpPr>
          <p:nvPr/>
        </p:nvSpPr>
        <p:spPr bwMode="auto">
          <a:xfrm rot="-5400000">
            <a:off x="7833519" y="4644231"/>
            <a:ext cx="0" cy="103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411" name="Line 100">
            <a:extLst>
              <a:ext uri="{FF2B5EF4-FFF2-40B4-BE49-F238E27FC236}">
                <a16:creationId xmlns:a16="http://schemas.microsoft.com/office/drawing/2014/main" id="{82956244-77C8-4E72-B0A9-AA9AE5A7F7B0}"/>
              </a:ext>
            </a:extLst>
          </p:cNvPr>
          <p:cNvSpPr>
            <a:spLocks noChangeShapeType="1"/>
          </p:cNvSpPr>
          <p:nvPr/>
        </p:nvSpPr>
        <p:spPr bwMode="auto">
          <a:xfrm rot="-5400000">
            <a:off x="7823200" y="4175125"/>
            <a:ext cx="0" cy="88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412" name="Line 101">
            <a:extLst>
              <a:ext uri="{FF2B5EF4-FFF2-40B4-BE49-F238E27FC236}">
                <a16:creationId xmlns:a16="http://schemas.microsoft.com/office/drawing/2014/main" id="{773229A5-5213-4518-8D9A-BBFDAD52AE06}"/>
              </a:ext>
            </a:extLst>
          </p:cNvPr>
          <p:cNvSpPr>
            <a:spLocks noChangeShapeType="1"/>
          </p:cNvSpPr>
          <p:nvPr/>
        </p:nvSpPr>
        <p:spPr bwMode="auto">
          <a:xfrm flipV="1">
            <a:off x="6502400" y="2316163"/>
            <a:ext cx="458788" cy="2079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413" name="Line 102">
            <a:extLst>
              <a:ext uri="{FF2B5EF4-FFF2-40B4-BE49-F238E27FC236}">
                <a16:creationId xmlns:a16="http://schemas.microsoft.com/office/drawing/2014/main" id="{201FB176-3442-480F-8796-226251685071}"/>
              </a:ext>
            </a:extLst>
          </p:cNvPr>
          <p:cNvSpPr>
            <a:spLocks noChangeShapeType="1"/>
          </p:cNvSpPr>
          <p:nvPr/>
        </p:nvSpPr>
        <p:spPr bwMode="auto">
          <a:xfrm>
            <a:off x="7437438" y="2300288"/>
            <a:ext cx="485775" cy="2079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414" name="Line 103">
            <a:extLst>
              <a:ext uri="{FF2B5EF4-FFF2-40B4-BE49-F238E27FC236}">
                <a16:creationId xmlns:a16="http://schemas.microsoft.com/office/drawing/2014/main" id="{6E145951-61F8-4A02-A6E8-8E0E15C0BD10}"/>
              </a:ext>
            </a:extLst>
          </p:cNvPr>
          <p:cNvSpPr>
            <a:spLocks noChangeShapeType="1"/>
          </p:cNvSpPr>
          <p:nvPr/>
        </p:nvSpPr>
        <p:spPr bwMode="auto">
          <a:xfrm flipH="1">
            <a:off x="7956550" y="2636838"/>
            <a:ext cx="24130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415" name="Line 104">
            <a:extLst>
              <a:ext uri="{FF2B5EF4-FFF2-40B4-BE49-F238E27FC236}">
                <a16:creationId xmlns:a16="http://schemas.microsoft.com/office/drawing/2014/main" id="{6BA29AA0-1FDE-4B81-8250-35E6FB917F1D}"/>
              </a:ext>
            </a:extLst>
          </p:cNvPr>
          <p:cNvSpPr>
            <a:spLocks noChangeShapeType="1"/>
          </p:cNvSpPr>
          <p:nvPr/>
        </p:nvSpPr>
        <p:spPr bwMode="auto">
          <a:xfrm>
            <a:off x="7186613" y="2413000"/>
            <a:ext cx="0" cy="431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416" name="Line 105">
            <a:extLst>
              <a:ext uri="{FF2B5EF4-FFF2-40B4-BE49-F238E27FC236}">
                <a16:creationId xmlns:a16="http://schemas.microsoft.com/office/drawing/2014/main" id="{CDE04178-3347-44EF-A41F-60BEC3F58954}"/>
              </a:ext>
            </a:extLst>
          </p:cNvPr>
          <p:cNvSpPr>
            <a:spLocks noChangeShapeType="1"/>
          </p:cNvSpPr>
          <p:nvPr/>
        </p:nvSpPr>
        <p:spPr bwMode="auto">
          <a:xfrm>
            <a:off x="7212013" y="3060700"/>
            <a:ext cx="534987" cy="3683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417" name="Line 106">
            <a:extLst>
              <a:ext uri="{FF2B5EF4-FFF2-40B4-BE49-F238E27FC236}">
                <a16:creationId xmlns:a16="http://schemas.microsoft.com/office/drawing/2014/main" id="{41568F17-814C-45A9-BA9A-3554256E296B}"/>
              </a:ext>
            </a:extLst>
          </p:cNvPr>
          <p:cNvSpPr>
            <a:spLocks noChangeShapeType="1"/>
          </p:cNvSpPr>
          <p:nvPr/>
        </p:nvSpPr>
        <p:spPr bwMode="auto">
          <a:xfrm flipH="1">
            <a:off x="7672388" y="3525838"/>
            <a:ext cx="266700" cy="3603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418" name="Line 107">
            <a:extLst>
              <a:ext uri="{FF2B5EF4-FFF2-40B4-BE49-F238E27FC236}">
                <a16:creationId xmlns:a16="http://schemas.microsoft.com/office/drawing/2014/main" id="{AE339FDC-A381-45E7-B3DE-331D1A51AE68}"/>
              </a:ext>
            </a:extLst>
          </p:cNvPr>
          <p:cNvSpPr>
            <a:spLocks noChangeShapeType="1"/>
          </p:cNvSpPr>
          <p:nvPr/>
        </p:nvSpPr>
        <p:spPr bwMode="auto">
          <a:xfrm flipH="1">
            <a:off x="7445375" y="2605088"/>
            <a:ext cx="560388" cy="384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419" name="Line 108">
            <a:extLst>
              <a:ext uri="{FF2B5EF4-FFF2-40B4-BE49-F238E27FC236}">
                <a16:creationId xmlns:a16="http://schemas.microsoft.com/office/drawing/2014/main" id="{29A2BAAC-9AFB-4DD3-B179-9668CBB43754}"/>
              </a:ext>
            </a:extLst>
          </p:cNvPr>
          <p:cNvSpPr>
            <a:spLocks noChangeShapeType="1"/>
          </p:cNvSpPr>
          <p:nvPr/>
        </p:nvSpPr>
        <p:spPr bwMode="auto">
          <a:xfrm flipH="1">
            <a:off x="7454900" y="2044700"/>
            <a:ext cx="350838" cy="255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420" name="Line 109">
            <a:extLst>
              <a:ext uri="{FF2B5EF4-FFF2-40B4-BE49-F238E27FC236}">
                <a16:creationId xmlns:a16="http://schemas.microsoft.com/office/drawing/2014/main" id="{4316F648-8142-405C-83EA-A5118B5B5016}"/>
              </a:ext>
            </a:extLst>
          </p:cNvPr>
          <p:cNvSpPr>
            <a:spLocks noChangeShapeType="1"/>
          </p:cNvSpPr>
          <p:nvPr/>
        </p:nvSpPr>
        <p:spPr bwMode="auto">
          <a:xfrm flipH="1">
            <a:off x="8172450" y="2220913"/>
            <a:ext cx="201613" cy="176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98421" name="Group 110">
            <a:extLst>
              <a:ext uri="{FF2B5EF4-FFF2-40B4-BE49-F238E27FC236}">
                <a16:creationId xmlns:a16="http://schemas.microsoft.com/office/drawing/2014/main" id="{2CCADC12-9534-40FC-8692-AACF030B69B1}"/>
              </a:ext>
            </a:extLst>
          </p:cNvPr>
          <p:cNvGrpSpPr>
            <a:grpSpLocks/>
          </p:cNvGrpSpPr>
          <p:nvPr/>
        </p:nvGrpSpPr>
        <p:grpSpPr bwMode="auto">
          <a:xfrm>
            <a:off x="5983288" y="2413000"/>
            <a:ext cx="501650" cy="233363"/>
            <a:chOff x="3600" y="219"/>
            <a:chExt cx="360" cy="175"/>
          </a:xfrm>
        </p:grpSpPr>
        <p:sp>
          <p:nvSpPr>
            <p:cNvPr id="698572" name="Oval 111">
              <a:extLst>
                <a:ext uri="{FF2B5EF4-FFF2-40B4-BE49-F238E27FC236}">
                  <a16:creationId xmlns:a16="http://schemas.microsoft.com/office/drawing/2014/main" id="{7EF46BA9-F0EE-4F3E-B303-716FAC9F4926}"/>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573" name="Line 112">
              <a:extLst>
                <a:ext uri="{FF2B5EF4-FFF2-40B4-BE49-F238E27FC236}">
                  <a16:creationId xmlns:a16="http://schemas.microsoft.com/office/drawing/2014/main" id="{FCD89EA7-80F3-4017-B27F-8743BF8CB8E9}"/>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574" name="Line 113">
              <a:extLst>
                <a:ext uri="{FF2B5EF4-FFF2-40B4-BE49-F238E27FC236}">
                  <a16:creationId xmlns:a16="http://schemas.microsoft.com/office/drawing/2014/main" id="{D52836AC-4CB3-499C-93F4-EC36C14BB928}"/>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575" name="Rectangle 114">
              <a:extLst>
                <a:ext uri="{FF2B5EF4-FFF2-40B4-BE49-F238E27FC236}">
                  <a16:creationId xmlns:a16="http://schemas.microsoft.com/office/drawing/2014/main" id="{EF607190-1E8A-4F3C-B8D7-2B1AA890A04D}"/>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576" name="Oval 115">
              <a:extLst>
                <a:ext uri="{FF2B5EF4-FFF2-40B4-BE49-F238E27FC236}">
                  <a16:creationId xmlns:a16="http://schemas.microsoft.com/office/drawing/2014/main" id="{863BBC4E-538E-4F68-85F8-A704415F91E5}"/>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698577" name="Group 116">
              <a:extLst>
                <a:ext uri="{FF2B5EF4-FFF2-40B4-BE49-F238E27FC236}">
                  <a16:creationId xmlns:a16="http://schemas.microsoft.com/office/drawing/2014/main" id="{D748B7C0-5B11-4D46-8848-8AC4D4F7963E}"/>
                </a:ext>
              </a:extLst>
            </p:cNvPr>
            <p:cNvGrpSpPr>
              <a:grpSpLocks/>
            </p:cNvGrpSpPr>
            <p:nvPr/>
          </p:nvGrpSpPr>
          <p:grpSpPr bwMode="auto">
            <a:xfrm>
              <a:off x="3686" y="244"/>
              <a:ext cx="177" cy="66"/>
              <a:chOff x="2848" y="848"/>
              <a:chExt cx="140" cy="98"/>
            </a:xfrm>
          </p:grpSpPr>
          <p:sp>
            <p:nvSpPr>
              <p:cNvPr id="698582" name="Line 117">
                <a:extLst>
                  <a:ext uri="{FF2B5EF4-FFF2-40B4-BE49-F238E27FC236}">
                    <a16:creationId xmlns:a16="http://schemas.microsoft.com/office/drawing/2014/main" id="{EAC8C85F-F19A-4C89-8C49-057DC699AC93}"/>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583" name="Line 118">
                <a:extLst>
                  <a:ext uri="{FF2B5EF4-FFF2-40B4-BE49-F238E27FC236}">
                    <a16:creationId xmlns:a16="http://schemas.microsoft.com/office/drawing/2014/main" id="{2F77D4C4-C487-43DE-8048-6C1D740F2254}"/>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584" name="Line 119">
                <a:extLst>
                  <a:ext uri="{FF2B5EF4-FFF2-40B4-BE49-F238E27FC236}">
                    <a16:creationId xmlns:a16="http://schemas.microsoft.com/office/drawing/2014/main" id="{1F10D98B-DFBD-46CA-BF35-2453AE6BF518}"/>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98578" name="Group 120">
              <a:extLst>
                <a:ext uri="{FF2B5EF4-FFF2-40B4-BE49-F238E27FC236}">
                  <a16:creationId xmlns:a16="http://schemas.microsoft.com/office/drawing/2014/main" id="{BD20D054-7833-4ACE-84E6-0791D8CB6A94}"/>
                </a:ext>
              </a:extLst>
            </p:cNvPr>
            <p:cNvGrpSpPr>
              <a:grpSpLocks/>
            </p:cNvGrpSpPr>
            <p:nvPr/>
          </p:nvGrpSpPr>
          <p:grpSpPr bwMode="auto">
            <a:xfrm flipV="1">
              <a:off x="3686" y="243"/>
              <a:ext cx="177" cy="66"/>
              <a:chOff x="2848" y="848"/>
              <a:chExt cx="140" cy="98"/>
            </a:xfrm>
          </p:grpSpPr>
          <p:sp>
            <p:nvSpPr>
              <p:cNvPr id="698579" name="Line 121">
                <a:extLst>
                  <a:ext uri="{FF2B5EF4-FFF2-40B4-BE49-F238E27FC236}">
                    <a16:creationId xmlns:a16="http://schemas.microsoft.com/office/drawing/2014/main" id="{31460D67-5A8E-4B9C-A8E4-FD82847C5052}"/>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580" name="Line 122">
                <a:extLst>
                  <a:ext uri="{FF2B5EF4-FFF2-40B4-BE49-F238E27FC236}">
                    <a16:creationId xmlns:a16="http://schemas.microsoft.com/office/drawing/2014/main" id="{6347138A-C7F4-4D64-AF51-A21D6266A046}"/>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581" name="Line 123">
                <a:extLst>
                  <a:ext uri="{FF2B5EF4-FFF2-40B4-BE49-F238E27FC236}">
                    <a16:creationId xmlns:a16="http://schemas.microsoft.com/office/drawing/2014/main" id="{A8142FDF-4DFD-4471-B52B-A09E20B9EAAF}"/>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98422" name="Group 124">
            <a:extLst>
              <a:ext uri="{FF2B5EF4-FFF2-40B4-BE49-F238E27FC236}">
                <a16:creationId xmlns:a16="http://schemas.microsoft.com/office/drawing/2014/main" id="{CFC1B8FE-08A3-4EE2-9A6B-01AAA3C6E8F8}"/>
              </a:ext>
            </a:extLst>
          </p:cNvPr>
          <p:cNvGrpSpPr>
            <a:grpSpLocks/>
          </p:cNvGrpSpPr>
          <p:nvPr/>
        </p:nvGrpSpPr>
        <p:grpSpPr bwMode="auto">
          <a:xfrm>
            <a:off x="6935788" y="2184400"/>
            <a:ext cx="501650" cy="233363"/>
            <a:chOff x="3600" y="219"/>
            <a:chExt cx="360" cy="175"/>
          </a:xfrm>
        </p:grpSpPr>
        <p:sp>
          <p:nvSpPr>
            <p:cNvPr id="698559" name="Oval 125">
              <a:extLst>
                <a:ext uri="{FF2B5EF4-FFF2-40B4-BE49-F238E27FC236}">
                  <a16:creationId xmlns:a16="http://schemas.microsoft.com/office/drawing/2014/main" id="{188ACD3B-7F74-4B43-A564-8E81971B26D4}"/>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560" name="Line 126">
              <a:extLst>
                <a:ext uri="{FF2B5EF4-FFF2-40B4-BE49-F238E27FC236}">
                  <a16:creationId xmlns:a16="http://schemas.microsoft.com/office/drawing/2014/main" id="{41E10213-772E-41BF-999E-03A2F3DFA4B6}"/>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561" name="Line 127">
              <a:extLst>
                <a:ext uri="{FF2B5EF4-FFF2-40B4-BE49-F238E27FC236}">
                  <a16:creationId xmlns:a16="http://schemas.microsoft.com/office/drawing/2014/main" id="{BA73C951-0A75-4E77-ACE6-C0EF17637F5D}"/>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562" name="Rectangle 128">
              <a:extLst>
                <a:ext uri="{FF2B5EF4-FFF2-40B4-BE49-F238E27FC236}">
                  <a16:creationId xmlns:a16="http://schemas.microsoft.com/office/drawing/2014/main" id="{8D2F8C49-FC36-497C-AF2B-BF78991F6B07}"/>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563" name="Oval 129">
              <a:extLst>
                <a:ext uri="{FF2B5EF4-FFF2-40B4-BE49-F238E27FC236}">
                  <a16:creationId xmlns:a16="http://schemas.microsoft.com/office/drawing/2014/main" id="{C50E846A-E8BF-46D0-A0AE-612A4F946901}"/>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698564" name="Group 130">
              <a:extLst>
                <a:ext uri="{FF2B5EF4-FFF2-40B4-BE49-F238E27FC236}">
                  <a16:creationId xmlns:a16="http://schemas.microsoft.com/office/drawing/2014/main" id="{1D34F4D0-070C-4281-BF92-D4AF88F9FA7F}"/>
                </a:ext>
              </a:extLst>
            </p:cNvPr>
            <p:cNvGrpSpPr>
              <a:grpSpLocks/>
            </p:cNvGrpSpPr>
            <p:nvPr/>
          </p:nvGrpSpPr>
          <p:grpSpPr bwMode="auto">
            <a:xfrm>
              <a:off x="3686" y="244"/>
              <a:ext cx="177" cy="66"/>
              <a:chOff x="2848" y="848"/>
              <a:chExt cx="140" cy="98"/>
            </a:xfrm>
          </p:grpSpPr>
          <p:sp>
            <p:nvSpPr>
              <p:cNvPr id="698569" name="Line 131">
                <a:extLst>
                  <a:ext uri="{FF2B5EF4-FFF2-40B4-BE49-F238E27FC236}">
                    <a16:creationId xmlns:a16="http://schemas.microsoft.com/office/drawing/2014/main" id="{44A7E922-8214-4623-ABE7-3BECBFB4AF0E}"/>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570" name="Line 132">
                <a:extLst>
                  <a:ext uri="{FF2B5EF4-FFF2-40B4-BE49-F238E27FC236}">
                    <a16:creationId xmlns:a16="http://schemas.microsoft.com/office/drawing/2014/main" id="{2450897D-211A-462C-905D-6EE91C3C3A91}"/>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571" name="Line 133">
                <a:extLst>
                  <a:ext uri="{FF2B5EF4-FFF2-40B4-BE49-F238E27FC236}">
                    <a16:creationId xmlns:a16="http://schemas.microsoft.com/office/drawing/2014/main" id="{28D3C570-8953-43CD-A2AE-8F4ECCCEB828}"/>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98565" name="Group 134">
              <a:extLst>
                <a:ext uri="{FF2B5EF4-FFF2-40B4-BE49-F238E27FC236}">
                  <a16:creationId xmlns:a16="http://schemas.microsoft.com/office/drawing/2014/main" id="{593F85AC-7747-4C81-887F-002008C86A20}"/>
                </a:ext>
              </a:extLst>
            </p:cNvPr>
            <p:cNvGrpSpPr>
              <a:grpSpLocks/>
            </p:cNvGrpSpPr>
            <p:nvPr/>
          </p:nvGrpSpPr>
          <p:grpSpPr bwMode="auto">
            <a:xfrm flipV="1">
              <a:off x="3686" y="243"/>
              <a:ext cx="177" cy="66"/>
              <a:chOff x="2848" y="848"/>
              <a:chExt cx="140" cy="98"/>
            </a:xfrm>
          </p:grpSpPr>
          <p:sp>
            <p:nvSpPr>
              <p:cNvPr id="698566" name="Line 135">
                <a:extLst>
                  <a:ext uri="{FF2B5EF4-FFF2-40B4-BE49-F238E27FC236}">
                    <a16:creationId xmlns:a16="http://schemas.microsoft.com/office/drawing/2014/main" id="{58420B90-FC08-497A-920C-BC7B14B9FBA7}"/>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567" name="Line 136">
                <a:extLst>
                  <a:ext uri="{FF2B5EF4-FFF2-40B4-BE49-F238E27FC236}">
                    <a16:creationId xmlns:a16="http://schemas.microsoft.com/office/drawing/2014/main" id="{E419D444-AABC-4A3D-A0A3-34D84EB5E09F}"/>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568" name="Line 137">
                <a:extLst>
                  <a:ext uri="{FF2B5EF4-FFF2-40B4-BE49-F238E27FC236}">
                    <a16:creationId xmlns:a16="http://schemas.microsoft.com/office/drawing/2014/main" id="{DB4C889E-9046-4E9B-A741-3FD32AD7D176}"/>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98423" name="Group 138">
            <a:extLst>
              <a:ext uri="{FF2B5EF4-FFF2-40B4-BE49-F238E27FC236}">
                <a16:creationId xmlns:a16="http://schemas.microsoft.com/office/drawing/2014/main" id="{ACB55734-DDF5-4606-8492-6B0DE57EC1FD}"/>
              </a:ext>
            </a:extLst>
          </p:cNvPr>
          <p:cNvGrpSpPr>
            <a:grpSpLocks/>
          </p:cNvGrpSpPr>
          <p:nvPr/>
        </p:nvGrpSpPr>
        <p:grpSpPr bwMode="auto">
          <a:xfrm>
            <a:off x="6953250" y="2841625"/>
            <a:ext cx="501650" cy="233363"/>
            <a:chOff x="3600" y="219"/>
            <a:chExt cx="360" cy="175"/>
          </a:xfrm>
        </p:grpSpPr>
        <p:sp>
          <p:nvSpPr>
            <p:cNvPr id="698546" name="Oval 139">
              <a:extLst>
                <a:ext uri="{FF2B5EF4-FFF2-40B4-BE49-F238E27FC236}">
                  <a16:creationId xmlns:a16="http://schemas.microsoft.com/office/drawing/2014/main" id="{48FA6247-BF19-4B71-A6A9-9B0163BCE3EF}"/>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547" name="Line 140">
              <a:extLst>
                <a:ext uri="{FF2B5EF4-FFF2-40B4-BE49-F238E27FC236}">
                  <a16:creationId xmlns:a16="http://schemas.microsoft.com/office/drawing/2014/main" id="{F6D2DD61-2A38-4992-BA75-1405FE18F0AC}"/>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548" name="Line 141">
              <a:extLst>
                <a:ext uri="{FF2B5EF4-FFF2-40B4-BE49-F238E27FC236}">
                  <a16:creationId xmlns:a16="http://schemas.microsoft.com/office/drawing/2014/main" id="{4CC470C0-8F74-491B-A8FA-D9CADBF18B5C}"/>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549" name="Rectangle 142">
              <a:extLst>
                <a:ext uri="{FF2B5EF4-FFF2-40B4-BE49-F238E27FC236}">
                  <a16:creationId xmlns:a16="http://schemas.microsoft.com/office/drawing/2014/main" id="{B5341261-BC3C-4C78-802E-7A3BD0A3EECC}"/>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550" name="Oval 143">
              <a:extLst>
                <a:ext uri="{FF2B5EF4-FFF2-40B4-BE49-F238E27FC236}">
                  <a16:creationId xmlns:a16="http://schemas.microsoft.com/office/drawing/2014/main" id="{B1E522CD-0F24-4E93-AB36-7B6D02D711FD}"/>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698551" name="Group 144">
              <a:extLst>
                <a:ext uri="{FF2B5EF4-FFF2-40B4-BE49-F238E27FC236}">
                  <a16:creationId xmlns:a16="http://schemas.microsoft.com/office/drawing/2014/main" id="{8F7FB520-4652-4001-81DC-EDD67C48809B}"/>
                </a:ext>
              </a:extLst>
            </p:cNvPr>
            <p:cNvGrpSpPr>
              <a:grpSpLocks/>
            </p:cNvGrpSpPr>
            <p:nvPr/>
          </p:nvGrpSpPr>
          <p:grpSpPr bwMode="auto">
            <a:xfrm>
              <a:off x="3686" y="244"/>
              <a:ext cx="177" cy="66"/>
              <a:chOff x="2848" y="848"/>
              <a:chExt cx="140" cy="98"/>
            </a:xfrm>
          </p:grpSpPr>
          <p:sp>
            <p:nvSpPr>
              <p:cNvPr id="698556" name="Line 145">
                <a:extLst>
                  <a:ext uri="{FF2B5EF4-FFF2-40B4-BE49-F238E27FC236}">
                    <a16:creationId xmlns:a16="http://schemas.microsoft.com/office/drawing/2014/main" id="{E629A464-335E-4B5F-AD5B-774522F30887}"/>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557" name="Line 146">
                <a:extLst>
                  <a:ext uri="{FF2B5EF4-FFF2-40B4-BE49-F238E27FC236}">
                    <a16:creationId xmlns:a16="http://schemas.microsoft.com/office/drawing/2014/main" id="{324F7160-DC83-461F-9F9F-0AB107E44EBC}"/>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558" name="Line 147">
                <a:extLst>
                  <a:ext uri="{FF2B5EF4-FFF2-40B4-BE49-F238E27FC236}">
                    <a16:creationId xmlns:a16="http://schemas.microsoft.com/office/drawing/2014/main" id="{98F7EACB-809E-4B2F-BB5A-5AC34C9C880A}"/>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98552" name="Group 148">
              <a:extLst>
                <a:ext uri="{FF2B5EF4-FFF2-40B4-BE49-F238E27FC236}">
                  <a16:creationId xmlns:a16="http://schemas.microsoft.com/office/drawing/2014/main" id="{07D2F033-D232-4BF0-A1C5-0B7F8C7B5694}"/>
                </a:ext>
              </a:extLst>
            </p:cNvPr>
            <p:cNvGrpSpPr>
              <a:grpSpLocks/>
            </p:cNvGrpSpPr>
            <p:nvPr/>
          </p:nvGrpSpPr>
          <p:grpSpPr bwMode="auto">
            <a:xfrm flipV="1">
              <a:off x="3686" y="243"/>
              <a:ext cx="177" cy="66"/>
              <a:chOff x="2848" y="848"/>
              <a:chExt cx="140" cy="98"/>
            </a:xfrm>
          </p:grpSpPr>
          <p:sp>
            <p:nvSpPr>
              <p:cNvPr id="698553" name="Line 149">
                <a:extLst>
                  <a:ext uri="{FF2B5EF4-FFF2-40B4-BE49-F238E27FC236}">
                    <a16:creationId xmlns:a16="http://schemas.microsoft.com/office/drawing/2014/main" id="{DE08542D-4BB9-4EB4-AE36-50B625683D0A}"/>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554" name="Line 150">
                <a:extLst>
                  <a:ext uri="{FF2B5EF4-FFF2-40B4-BE49-F238E27FC236}">
                    <a16:creationId xmlns:a16="http://schemas.microsoft.com/office/drawing/2014/main" id="{15A11E80-0EC0-4C44-9D84-8C75B8A16DB8}"/>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555" name="Line 151">
                <a:extLst>
                  <a:ext uri="{FF2B5EF4-FFF2-40B4-BE49-F238E27FC236}">
                    <a16:creationId xmlns:a16="http://schemas.microsoft.com/office/drawing/2014/main" id="{3BDF13A6-50C0-4077-8076-5CA6BC02AE44}"/>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98424" name="Group 152">
            <a:extLst>
              <a:ext uri="{FF2B5EF4-FFF2-40B4-BE49-F238E27FC236}">
                <a16:creationId xmlns:a16="http://schemas.microsoft.com/office/drawing/2014/main" id="{9DD02473-D6B4-4778-9DB1-229A8F60BEE8}"/>
              </a:ext>
            </a:extLst>
          </p:cNvPr>
          <p:cNvGrpSpPr>
            <a:grpSpLocks/>
          </p:cNvGrpSpPr>
          <p:nvPr/>
        </p:nvGrpSpPr>
        <p:grpSpPr bwMode="auto">
          <a:xfrm>
            <a:off x="7923213" y="2392363"/>
            <a:ext cx="500062" cy="233362"/>
            <a:chOff x="3600" y="219"/>
            <a:chExt cx="360" cy="175"/>
          </a:xfrm>
        </p:grpSpPr>
        <p:sp>
          <p:nvSpPr>
            <p:cNvPr id="698533" name="Oval 153">
              <a:extLst>
                <a:ext uri="{FF2B5EF4-FFF2-40B4-BE49-F238E27FC236}">
                  <a16:creationId xmlns:a16="http://schemas.microsoft.com/office/drawing/2014/main" id="{92428885-5439-483C-A90D-B4E73FC4D9CD}"/>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534" name="Line 154">
              <a:extLst>
                <a:ext uri="{FF2B5EF4-FFF2-40B4-BE49-F238E27FC236}">
                  <a16:creationId xmlns:a16="http://schemas.microsoft.com/office/drawing/2014/main" id="{789E4BAC-1BB2-4E7D-9716-2E47FA96F4DB}"/>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535" name="Line 155">
              <a:extLst>
                <a:ext uri="{FF2B5EF4-FFF2-40B4-BE49-F238E27FC236}">
                  <a16:creationId xmlns:a16="http://schemas.microsoft.com/office/drawing/2014/main" id="{E6EC8922-1202-43B9-9F35-8B914FF98201}"/>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536" name="Rectangle 156">
              <a:extLst>
                <a:ext uri="{FF2B5EF4-FFF2-40B4-BE49-F238E27FC236}">
                  <a16:creationId xmlns:a16="http://schemas.microsoft.com/office/drawing/2014/main" id="{2E8C0D2C-98E0-4280-A71E-DE8B2C9A2002}"/>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537" name="Oval 157">
              <a:extLst>
                <a:ext uri="{FF2B5EF4-FFF2-40B4-BE49-F238E27FC236}">
                  <a16:creationId xmlns:a16="http://schemas.microsoft.com/office/drawing/2014/main" id="{75093FAC-9989-4BAA-8704-C30869BB9708}"/>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698538" name="Group 158">
              <a:extLst>
                <a:ext uri="{FF2B5EF4-FFF2-40B4-BE49-F238E27FC236}">
                  <a16:creationId xmlns:a16="http://schemas.microsoft.com/office/drawing/2014/main" id="{2F7EEFCE-8592-40B3-B296-4C340F755BA1}"/>
                </a:ext>
              </a:extLst>
            </p:cNvPr>
            <p:cNvGrpSpPr>
              <a:grpSpLocks/>
            </p:cNvGrpSpPr>
            <p:nvPr/>
          </p:nvGrpSpPr>
          <p:grpSpPr bwMode="auto">
            <a:xfrm>
              <a:off x="3686" y="244"/>
              <a:ext cx="177" cy="66"/>
              <a:chOff x="2848" y="848"/>
              <a:chExt cx="140" cy="98"/>
            </a:xfrm>
          </p:grpSpPr>
          <p:sp>
            <p:nvSpPr>
              <p:cNvPr id="698543" name="Line 159">
                <a:extLst>
                  <a:ext uri="{FF2B5EF4-FFF2-40B4-BE49-F238E27FC236}">
                    <a16:creationId xmlns:a16="http://schemas.microsoft.com/office/drawing/2014/main" id="{DBF7723C-4549-4637-82C2-6CBF4EF3A90F}"/>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544" name="Line 160">
                <a:extLst>
                  <a:ext uri="{FF2B5EF4-FFF2-40B4-BE49-F238E27FC236}">
                    <a16:creationId xmlns:a16="http://schemas.microsoft.com/office/drawing/2014/main" id="{BFB907E0-B155-42AD-9B58-CF071CEBA40F}"/>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545" name="Line 161">
                <a:extLst>
                  <a:ext uri="{FF2B5EF4-FFF2-40B4-BE49-F238E27FC236}">
                    <a16:creationId xmlns:a16="http://schemas.microsoft.com/office/drawing/2014/main" id="{45929E99-6B07-49A8-9668-CA9B71542A7A}"/>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98539" name="Group 162">
              <a:extLst>
                <a:ext uri="{FF2B5EF4-FFF2-40B4-BE49-F238E27FC236}">
                  <a16:creationId xmlns:a16="http://schemas.microsoft.com/office/drawing/2014/main" id="{31A0A8B9-271F-4D80-AB2D-1248BD75F72A}"/>
                </a:ext>
              </a:extLst>
            </p:cNvPr>
            <p:cNvGrpSpPr>
              <a:grpSpLocks/>
            </p:cNvGrpSpPr>
            <p:nvPr/>
          </p:nvGrpSpPr>
          <p:grpSpPr bwMode="auto">
            <a:xfrm flipV="1">
              <a:off x="3686" y="243"/>
              <a:ext cx="177" cy="66"/>
              <a:chOff x="2848" y="848"/>
              <a:chExt cx="140" cy="98"/>
            </a:xfrm>
          </p:grpSpPr>
          <p:sp>
            <p:nvSpPr>
              <p:cNvPr id="698540" name="Line 163">
                <a:extLst>
                  <a:ext uri="{FF2B5EF4-FFF2-40B4-BE49-F238E27FC236}">
                    <a16:creationId xmlns:a16="http://schemas.microsoft.com/office/drawing/2014/main" id="{22CFBD75-8769-4A09-8EDF-38DFBBCBACAE}"/>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541" name="Line 164">
                <a:extLst>
                  <a:ext uri="{FF2B5EF4-FFF2-40B4-BE49-F238E27FC236}">
                    <a16:creationId xmlns:a16="http://schemas.microsoft.com/office/drawing/2014/main" id="{5AA782CF-AD1E-4269-AD82-7BD147595E72}"/>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542" name="Line 165">
                <a:extLst>
                  <a:ext uri="{FF2B5EF4-FFF2-40B4-BE49-F238E27FC236}">
                    <a16:creationId xmlns:a16="http://schemas.microsoft.com/office/drawing/2014/main" id="{334493EA-255E-444D-ABF5-7C84BBF21F33}"/>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98425" name="Group 166">
            <a:extLst>
              <a:ext uri="{FF2B5EF4-FFF2-40B4-BE49-F238E27FC236}">
                <a16:creationId xmlns:a16="http://schemas.microsoft.com/office/drawing/2014/main" id="{76939532-716B-462B-A287-0402B569C833}"/>
              </a:ext>
            </a:extLst>
          </p:cNvPr>
          <p:cNvGrpSpPr>
            <a:grpSpLocks/>
          </p:cNvGrpSpPr>
          <p:nvPr/>
        </p:nvGrpSpPr>
        <p:grpSpPr bwMode="auto">
          <a:xfrm>
            <a:off x="7729538" y="3289300"/>
            <a:ext cx="501650" cy="233363"/>
            <a:chOff x="3600" y="219"/>
            <a:chExt cx="360" cy="175"/>
          </a:xfrm>
        </p:grpSpPr>
        <p:sp>
          <p:nvSpPr>
            <p:cNvPr id="698520" name="Oval 167">
              <a:extLst>
                <a:ext uri="{FF2B5EF4-FFF2-40B4-BE49-F238E27FC236}">
                  <a16:creationId xmlns:a16="http://schemas.microsoft.com/office/drawing/2014/main" id="{CD7392A2-114C-495D-96B5-CE4BA233ACF4}"/>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521" name="Line 168">
              <a:extLst>
                <a:ext uri="{FF2B5EF4-FFF2-40B4-BE49-F238E27FC236}">
                  <a16:creationId xmlns:a16="http://schemas.microsoft.com/office/drawing/2014/main" id="{DC4AA8E8-9D5F-4DD8-9B46-46DEF64C57E1}"/>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522" name="Line 169">
              <a:extLst>
                <a:ext uri="{FF2B5EF4-FFF2-40B4-BE49-F238E27FC236}">
                  <a16:creationId xmlns:a16="http://schemas.microsoft.com/office/drawing/2014/main" id="{F96ACDD8-1A80-415F-B59B-6277E0AD296D}"/>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523" name="Rectangle 170">
              <a:extLst>
                <a:ext uri="{FF2B5EF4-FFF2-40B4-BE49-F238E27FC236}">
                  <a16:creationId xmlns:a16="http://schemas.microsoft.com/office/drawing/2014/main" id="{0B592458-6DCB-49FD-B3E4-9DCD048074AA}"/>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524" name="Oval 171">
              <a:extLst>
                <a:ext uri="{FF2B5EF4-FFF2-40B4-BE49-F238E27FC236}">
                  <a16:creationId xmlns:a16="http://schemas.microsoft.com/office/drawing/2014/main" id="{97928FCC-233B-4D6A-BF57-2F6DE2FEA566}"/>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698525" name="Group 172">
              <a:extLst>
                <a:ext uri="{FF2B5EF4-FFF2-40B4-BE49-F238E27FC236}">
                  <a16:creationId xmlns:a16="http://schemas.microsoft.com/office/drawing/2014/main" id="{E33CA9AC-49FD-4AC1-A889-26A6B9F7D26A}"/>
                </a:ext>
              </a:extLst>
            </p:cNvPr>
            <p:cNvGrpSpPr>
              <a:grpSpLocks/>
            </p:cNvGrpSpPr>
            <p:nvPr/>
          </p:nvGrpSpPr>
          <p:grpSpPr bwMode="auto">
            <a:xfrm>
              <a:off x="3686" y="244"/>
              <a:ext cx="177" cy="66"/>
              <a:chOff x="2848" y="848"/>
              <a:chExt cx="140" cy="98"/>
            </a:xfrm>
          </p:grpSpPr>
          <p:sp>
            <p:nvSpPr>
              <p:cNvPr id="698530" name="Line 173">
                <a:extLst>
                  <a:ext uri="{FF2B5EF4-FFF2-40B4-BE49-F238E27FC236}">
                    <a16:creationId xmlns:a16="http://schemas.microsoft.com/office/drawing/2014/main" id="{91A624C9-A733-402D-89AB-FF2D0C7E7149}"/>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531" name="Line 174">
                <a:extLst>
                  <a:ext uri="{FF2B5EF4-FFF2-40B4-BE49-F238E27FC236}">
                    <a16:creationId xmlns:a16="http://schemas.microsoft.com/office/drawing/2014/main" id="{AD68D006-EF46-46D9-8F6A-49EEB0A3BA25}"/>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532" name="Line 175">
                <a:extLst>
                  <a:ext uri="{FF2B5EF4-FFF2-40B4-BE49-F238E27FC236}">
                    <a16:creationId xmlns:a16="http://schemas.microsoft.com/office/drawing/2014/main" id="{BADF762E-5FBE-4862-BC7C-D3F297C02618}"/>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98526" name="Group 176">
              <a:extLst>
                <a:ext uri="{FF2B5EF4-FFF2-40B4-BE49-F238E27FC236}">
                  <a16:creationId xmlns:a16="http://schemas.microsoft.com/office/drawing/2014/main" id="{4825761A-5DB9-4F74-A8DA-3F20A8341264}"/>
                </a:ext>
              </a:extLst>
            </p:cNvPr>
            <p:cNvGrpSpPr>
              <a:grpSpLocks/>
            </p:cNvGrpSpPr>
            <p:nvPr/>
          </p:nvGrpSpPr>
          <p:grpSpPr bwMode="auto">
            <a:xfrm flipV="1">
              <a:off x="3686" y="243"/>
              <a:ext cx="177" cy="66"/>
              <a:chOff x="2848" y="848"/>
              <a:chExt cx="140" cy="98"/>
            </a:xfrm>
          </p:grpSpPr>
          <p:sp>
            <p:nvSpPr>
              <p:cNvPr id="698527" name="Line 177">
                <a:extLst>
                  <a:ext uri="{FF2B5EF4-FFF2-40B4-BE49-F238E27FC236}">
                    <a16:creationId xmlns:a16="http://schemas.microsoft.com/office/drawing/2014/main" id="{3696C6CD-9BAE-4006-8CB3-A15FD4F98B0E}"/>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528" name="Line 178">
                <a:extLst>
                  <a:ext uri="{FF2B5EF4-FFF2-40B4-BE49-F238E27FC236}">
                    <a16:creationId xmlns:a16="http://schemas.microsoft.com/office/drawing/2014/main" id="{46183B5C-6AB5-4D33-A8E3-BEDF291F7F0B}"/>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529" name="Line 179">
                <a:extLst>
                  <a:ext uri="{FF2B5EF4-FFF2-40B4-BE49-F238E27FC236}">
                    <a16:creationId xmlns:a16="http://schemas.microsoft.com/office/drawing/2014/main" id="{38770C57-247F-4B4F-91A4-CD63B4FE8D33}"/>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98426" name="Group 180">
            <a:extLst>
              <a:ext uri="{FF2B5EF4-FFF2-40B4-BE49-F238E27FC236}">
                <a16:creationId xmlns:a16="http://schemas.microsoft.com/office/drawing/2014/main" id="{BAC87587-21AC-4239-BEEA-F696E8B634A3}"/>
              </a:ext>
            </a:extLst>
          </p:cNvPr>
          <p:cNvGrpSpPr>
            <a:grpSpLocks/>
          </p:cNvGrpSpPr>
          <p:nvPr/>
        </p:nvGrpSpPr>
        <p:grpSpPr bwMode="auto">
          <a:xfrm>
            <a:off x="7396163" y="3873500"/>
            <a:ext cx="501650" cy="234950"/>
            <a:chOff x="3600" y="219"/>
            <a:chExt cx="360" cy="175"/>
          </a:xfrm>
        </p:grpSpPr>
        <p:sp>
          <p:nvSpPr>
            <p:cNvPr id="698507" name="Oval 181">
              <a:extLst>
                <a:ext uri="{FF2B5EF4-FFF2-40B4-BE49-F238E27FC236}">
                  <a16:creationId xmlns:a16="http://schemas.microsoft.com/office/drawing/2014/main" id="{68A92075-744F-47F0-8904-F92E1BAB6AC5}"/>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508" name="Line 182">
              <a:extLst>
                <a:ext uri="{FF2B5EF4-FFF2-40B4-BE49-F238E27FC236}">
                  <a16:creationId xmlns:a16="http://schemas.microsoft.com/office/drawing/2014/main" id="{8492891C-1E37-47DB-8819-F455AFC791F6}"/>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509" name="Line 183">
              <a:extLst>
                <a:ext uri="{FF2B5EF4-FFF2-40B4-BE49-F238E27FC236}">
                  <a16:creationId xmlns:a16="http://schemas.microsoft.com/office/drawing/2014/main" id="{3407806B-056E-46C4-A627-0FEB9278DC35}"/>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510" name="Rectangle 184">
              <a:extLst>
                <a:ext uri="{FF2B5EF4-FFF2-40B4-BE49-F238E27FC236}">
                  <a16:creationId xmlns:a16="http://schemas.microsoft.com/office/drawing/2014/main" id="{4CFA582F-8665-4CBD-BDE5-51E371829C50}"/>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511" name="Oval 185">
              <a:extLst>
                <a:ext uri="{FF2B5EF4-FFF2-40B4-BE49-F238E27FC236}">
                  <a16:creationId xmlns:a16="http://schemas.microsoft.com/office/drawing/2014/main" id="{8C41466D-FF10-48B7-A64A-C0D46AE4E001}"/>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698512" name="Group 186">
              <a:extLst>
                <a:ext uri="{FF2B5EF4-FFF2-40B4-BE49-F238E27FC236}">
                  <a16:creationId xmlns:a16="http://schemas.microsoft.com/office/drawing/2014/main" id="{5480C137-9F4B-49CD-8388-659288A3523E}"/>
                </a:ext>
              </a:extLst>
            </p:cNvPr>
            <p:cNvGrpSpPr>
              <a:grpSpLocks/>
            </p:cNvGrpSpPr>
            <p:nvPr/>
          </p:nvGrpSpPr>
          <p:grpSpPr bwMode="auto">
            <a:xfrm>
              <a:off x="3686" y="244"/>
              <a:ext cx="177" cy="66"/>
              <a:chOff x="2848" y="848"/>
              <a:chExt cx="140" cy="98"/>
            </a:xfrm>
          </p:grpSpPr>
          <p:sp>
            <p:nvSpPr>
              <p:cNvPr id="698517" name="Line 187">
                <a:extLst>
                  <a:ext uri="{FF2B5EF4-FFF2-40B4-BE49-F238E27FC236}">
                    <a16:creationId xmlns:a16="http://schemas.microsoft.com/office/drawing/2014/main" id="{823EF376-AF25-4FC7-98C9-31718C3E4D63}"/>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518" name="Line 188">
                <a:extLst>
                  <a:ext uri="{FF2B5EF4-FFF2-40B4-BE49-F238E27FC236}">
                    <a16:creationId xmlns:a16="http://schemas.microsoft.com/office/drawing/2014/main" id="{A003F0E9-8C12-4190-939B-D1B6886C5A9D}"/>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519" name="Line 189">
                <a:extLst>
                  <a:ext uri="{FF2B5EF4-FFF2-40B4-BE49-F238E27FC236}">
                    <a16:creationId xmlns:a16="http://schemas.microsoft.com/office/drawing/2014/main" id="{9E331AE1-72D9-4917-96B3-1E962352CB4F}"/>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98513" name="Group 190">
              <a:extLst>
                <a:ext uri="{FF2B5EF4-FFF2-40B4-BE49-F238E27FC236}">
                  <a16:creationId xmlns:a16="http://schemas.microsoft.com/office/drawing/2014/main" id="{4935893E-158E-4EEF-8EB5-FDEEB6865D72}"/>
                </a:ext>
              </a:extLst>
            </p:cNvPr>
            <p:cNvGrpSpPr>
              <a:grpSpLocks/>
            </p:cNvGrpSpPr>
            <p:nvPr/>
          </p:nvGrpSpPr>
          <p:grpSpPr bwMode="auto">
            <a:xfrm flipV="1">
              <a:off x="3686" y="243"/>
              <a:ext cx="177" cy="66"/>
              <a:chOff x="2848" y="848"/>
              <a:chExt cx="140" cy="98"/>
            </a:xfrm>
          </p:grpSpPr>
          <p:sp>
            <p:nvSpPr>
              <p:cNvPr id="698514" name="Line 191">
                <a:extLst>
                  <a:ext uri="{FF2B5EF4-FFF2-40B4-BE49-F238E27FC236}">
                    <a16:creationId xmlns:a16="http://schemas.microsoft.com/office/drawing/2014/main" id="{F77427E7-7B1A-4E86-93F0-5E4720861880}"/>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515" name="Line 192">
                <a:extLst>
                  <a:ext uri="{FF2B5EF4-FFF2-40B4-BE49-F238E27FC236}">
                    <a16:creationId xmlns:a16="http://schemas.microsoft.com/office/drawing/2014/main" id="{79814322-DC48-46DD-8723-199FF213FDA0}"/>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516" name="Line 193">
                <a:extLst>
                  <a:ext uri="{FF2B5EF4-FFF2-40B4-BE49-F238E27FC236}">
                    <a16:creationId xmlns:a16="http://schemas.microsoft.com/office/drawing/2014/main" id="{E71C959D-C6B8-4EF6-A36A-95DCFDE65479}"/>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98427" name="Group 194">
            <a:extLst>
              <a:ext uri="{FF2B5EF4-FFF2-40B4-BE49-F238E27FC236}">
                <a16:creationId xmlns:a16="http://schemas.microsoft.com/office/drawing/2014/main" id="{DA3A9BF9-B279-49AB-895D-35F187F767DD}"/>
              </a:ext>
            </a:extLst>
          </p:cNvPr>
          <p:cNvGrpSpPr>
            <a:grpSpLocks/>
          </p:cNvGrpSpPr>
          <p:nvPr/>
        </p:nvGrpSpPr>
        <p:grpSpPr bwMode="auto">
          <a:xfrm>
            <a:off x="6786563" y="4362450"/>
            <a:ext cx="500062" cy="233363"/>
            <a:chOff x="3600" y="219"/>
            <a:chExt cx="360" cy="175"/>
          </a:xfrm>
        </p:grpSpPr>
        <p:sp>
          <p:nvSpPr>
            <p:cNvPr id="698494" name="Oval 195">
              <a:extLst>
                <a:ext uri="{FF2B5EF4-FFF2-40B4-BE49-F238E27FC236}">
                  <a16:creationId xmlns:a16="http://schemas.microsoft.com/office/drawing/2014/main" id="{16922455-9C53-4A7F-8763-97148C02D1B3}"/>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495" name="Line 196">
              <a:extLst>
                <a:ext uri="{FF2B5EF4-FFF2-40B4-BE49-F238E27FC236}">
                  <a16:creationId xmlns:a16="http://schemas.microsoft.com/office/drawing/2014/main" id="{8A83DD10-9F9C-453D-A128-751022EC0A09}"/>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496" name="Line 197">
              <a:extLst>
                <a:ext uri="{FF2B5EF4-FFF2-40B4-BE49-F238E27FC236}">
                  <a16:creationId xmlns:a16="http://schemas.microsoft.com/office/drawing/2014/main" id="{773C3749-C75F-4359-AD8E-B8BCB89F91D3}"/>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497" name="Rectangle 198">
              <a:extLst>
                <a:ext uri="{FF2B5EF4-FFF2-40B4-BE49-F238E27FC236}">
                  <a16:creationId xmlns:a16="http://schemas.microsoft.com/office/drawing/2014/main" id="{39C351F9-DDBD-4874-8EC9-C77382261A2E}"/>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498" name="Oval 199">
              <a:extLst>
                <a:ext uri="{FF2B5EF4-FFF2-40B4-BE49-F238E27FC236}">
                  <a16:creationId xmlns:a16="http://schemas.microsoft.com/office/drawing/2014/main" id="{26AB3D11-9F13-4F0C-B958-68EF9B0CC235}"/>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698499" name="Group 200">
              <a:extLst>
                <a:ext uri="{FF2B5EF4-FFF2-40B4-BE49-F238E27FC236}">
                  <a16:creationId xmlns:a16="http://schemas.microsoft.com/office/drawing/2014/main" id="{4F92B700-9F15-4538-98BE-C00E5E8A9D29}"/>
                </a:ext>
              </a:extLst>
            </p:cNvPr>
            <p:cNvGrpSpPr>
              <a:grpSpLocks/>
            </p:cNvGrpSpPr>
            <p:nvPr/>
          </p:nvGrpSpPr>
          <p:grpSpPr bwMode="auto">
            <a:xfrm>
              <a:off x="3686" y="244"/>
              <a:ext cx="177" cy="66"/>
              <a:chOff x="2848" y="848"/>
              <a:chExt cx="140" cy="98"/>
            </a:xfrm>
          </p:grpSpPr>
          <p:sp>
            <p:nvSpPr>
              <p:cNvPr id="698504" name="Line 201">
                <a:extLst>
                  <a:ext uri="{FF2B5EF4-FFF2-40B4-BE49-F238E27FC236}">
                    <a16:creationId xmlns:a16="http://schemas.microsoft.com/office/drawing/2014/main" id="{6E809DB3-A9AC-4151-A76D-860AAB6A6217}"/>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505" name="Line 202">
                <a:extLst>
                  <a:ext uri="{FF2B5EF4-FFF2-40B4-BE49-F238E27FC236}">
                    <a16:creationId xmlns:a16="http://schemas.microsoft.com/office/drawing/2014/main" id="{50D1939D-C14A-4641-B3F9-22B76F940945}"/>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506" name="Line 203">
                <a:extLst>
                  <a:ext uri="{FF2B5EF4-FFF2-40B4-BE49-F238E27FC236}">
                    <a16:creationId xmlns:a16="http://schemas.microsoft.com/office/drawing/2014/main" id="{C6C45E1C-A33C-493C-AEFA-0D334E2B64B7}"/>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98500" name="Group 204">
              <a:extLst>
                <a:ext uri="{FF2B5EF4-FFF2-40B4-BE49-F238E27FC236}">
                  <a16:creationId xmlns:a16="http://schemas.microsoft.com/office/drawing/2014/main" id="{EEAB0B11-6B2F-42FB-AB36-0B2BEB2F09E3}"/>
                </a:ext>
              </a:extLst>
            </p:cNvPr>
            <p:cNvGrpSpPr>
              <a:grpSpLocks/>
            </p:cNvGrpSpPr>
            <p:nvPr/>
          </p:nvGrpSpPr>
          <p:grpSpPr bwMode="auto">
            <a:xfrm flipV="1">
              <a:off x="3686" y="243"/>
              <a:ext cx="177" cy="66"/>
              <a:chOff x="2848" y="848"/>
              <a:chExt cx="140" cy="98"/>
            </a:xfrm>
          </p:grpSpPr>
          <p:sp>
            <p:nvSpPr>
              <p:cNvPr id="698501" name="Line 205">
                <a:extLst>
                  <a:ext uri="{FF2B5EF4-FFF2-40B4-BE49-F238E27FC236}">
                    <a16:creationId xmlns:a16="http://schemas.microsoft.com/office/drawing/2014/main" id="{7321A460-9805-46AB-AE99-63B4D49EE07B}"/>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502" name="Line 206">
                <a:extLst>
                  <a:ext uri="{FF2B5EF4-FFF2-40B4-BE49-F238E27FC236}">
                    <a16:creationId xmlns:a16="http://schemas.microsoft.com/office/drawing/2014/main" id="{BD708F01-8CDF-443B-8DDA-84A4E7E30071}"/>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503" name="Line 207">
                <a:extLst>
                  <a:ext uri="{FF2B5EF4-FFF2-40B4-BE49-F238E27FC236}">
                    <a16:creationId xmlns:a16="http://schemas.microsoft.com/office/drawing/2014/main" id="{6857AC58-FF34-44ED-A173-0B42A0DBCB74}"/>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98428" name="Group 208">
            <a:extLst>
              <a:ext uri="{FF2B5EF4-FFF2-40B4-BE49-F238E27FC236}">
                <a16:creationId xmlns:a16="http://schemas.microsoft.com/office/drawing/2014/main" id="{C512089F-63F9-4E20-A8C6-5E35DECD1D0E}"/>
              </a:ext>
            </a:extLst>
          </p:cNvPr>
          <p:cNvGrpSpPr>
            <a:grpSpLocks/>
          </p:cNvGrpSpPr>
          <p:nvPr/>
        </p:nvGrpSpPr>
        <p:grpSpPr bwMode="auto">
          <a:xfrm>
            <a:off x="5983288" y="3986213"/>
            <a:ext cx="501650" cy="233362"/>
            <a:chOff x="3600" y="219"/>
            <a:chExt cx="360" cy="175"/>
          </a:xfrm>
        </p:grpSpPr>
        <p:sp>
          <p:nvSpPr>
            <p:cNvPr id="698481" name="Oval 209">
              <a:extLst>
                <a:ext uri="{FF2B5EF4-FFF2-40B4-BE49-F238E27FC236}">
                  <a16:creationId xmlns:a16="http://schemas.microsoft.com/office/drawing/2014/main" id="{DA780F82-24CF-4CB4-A410-79C620A958C8}"/>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482" name="Line 210">
              <a:extLst>
                <a:ext uri="{FF2B5EF4-FFF2-40B4-BE49-F238E27FC236}">
                  <a16:creationId xmlns:a16="http://schemas.microsoft.com/office/drawing/2014/main" id="{73E3864A-696A-45FE-B14A-48E3216FEABA}"/>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483" name="Line 211">
              <a:extLst>
                <a:ext uri="{FF2B5EF4-FFF2-40B4-BE49-F238E27FC236}">
                  <a16:creationId xmlns:a16="http://schemas.microsoft.com/office/drawing/2014/main" id="{0728CAFD-85FB-4CB7-AEB1-5AAF1E3E2BEC}"/>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484" name="Rectangle 212">
              <a:extLst>
                <a:ext uri="{FF2B5EF4-FFF2-40B4-BE49-F238E27FC236}">
                  <a16:creationId xmlns:a16="http://schemas.microsoft.com/office/drawing/2014/main" id="{ED4557B5-DF3D-4324-A316-A516589D1232}"/>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485" name="Oval 213">
              <a:extLst>
                <a:ext uri="{FF2B5EF4-FFF2-40B4-BE49-F238E27FC236}">
                  <a16:creationId xmlns:a16="http://schemas.microsoft.com/office/drawing/2014/main" id="{F21C329D-5C93-4EA6-8C8F-730EB1769481}"/>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698486" name="Group 214">
              <a:extLst>
                <a:ext uri="{FF2B5EF4-FFF2-40B4-BE49-F238E27FC236}">
                  <a16:creationId xmlns:a16="http://schemas.microsoft.com/office/drawing/2014/main" id="{49032DB7-6E70-47A6-99A0-2D02A0C5ECC8}"/>
                </a:ext>
              </a:extLst>
            </p:cNvPr>
            <p:cNvGrpSpPr>
              <a:grpSpLocks/>
            </p:cNvGrpSpPr>
            <p:nvPr/>
          </p:nvGrpSpPr>
          <p:grpSpPr bwMode="auto">
            <a:xfrm>
              <a:off x="3686" y="244"/>
              <a:ext cx="177" cy="66"/>
              <a:chOff x="2848" y="848"/>
              <a:chExt cx="140" cy="98"/>
            </a:xfrm>
          </p:grpSpPr>
          <p:sp>
            <p:nvSpPr>
              <p:cNvPr id="698491" name="Line 215">
                <a:extLst>
                  <a:ext uri="{FF2B5EF4-FFF2-40B4-BE49-F238E27FC236}">
                    <a16:creationId xmlns:a16="http://schemas.microsoft.com/office/drawing/2014/main" id="{61B6FB09-6D32-421D-B6D9-53AA1D8F4168}"/>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492" name="Line 216">
                <a:extLst>
                  <a:ext uri="{FF2B5EF4-FFF2-40B4-BE49-F238E27FC236}">
                    <a16:creationId xmlns:a16="http://schemas.microsoft.com/office/drawing/2014/main" id="{7E603895-02F4-4088-A533-F035ABF37996}"/>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493" name="Line 217">
                <a:extLst>
                  <a:ext uri="{FF2B5EF4-FFF2-40B4-BE49-F238E27FC236}">
                    <a16:creationId xmlns:a16="http://schemas.microsoft.com/office/drawing/2014/main" id="{4F20CC88-5B68-4A77-9945-DA5CCEB56C02}"/>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98487" name="Group 218">
              <a:extLst>
                <a:ext uri="{FF2B5EF4-FFF2-40B4-BE49-F238E27FC236}">
                  <a16:creationId xmlns:a16="http://schemas.microsoft.com/office/drawing/2014/main" id="{6640E4B8-2142-445B-B25B-061343D61EA3}"/>
                </a:ext>
              </a:extLst>
            </p:cNvPr>
            <p:cNvGrpSpPr>
              <a:grpSpLocks/>
            </p:cNvGrpSpPr>
            <p:nvPr/>
          </p:nvGrpSpPr>
          <p:grpSpPr bwMode="auto">
            <a:xfrm flipV="1">
              <a:off x="3686" y="243"/>
              <a:ext cx="177" cy="66"/>
              <a:chOff x="2848" y="848"/>
              <a:chExt cx="140" cy="98"/>
            </a:xfrm>
          </p:grpSpPr>
          <p:sp>
            <p:nvSpPr>
              <p:cNvPr id="698488" name="Line 219">
                <a:extLst>
                  <a:ext uri="{FF2B5EF4-FFF2-40B4-BE49-F238E27FC236}">
                    <a16:creationId xmlns:a16="http://schemas.microsoft.com/office/drawing/2014/main" id="{EBE1BF3D-D89D-43A6-8F9F-265A0803775F}"/>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489" name="Line 220">
                <a:extLst>
                  <a:ext uri="{FF2B5EF4-FFF2-40B4-BE49-F238E27FC236}">
                    <a16:creationId xmlns:a16="http://schemas.microsoft.com/office/drawing/2014/main" id="{0869999E-32AC-4BD6-B704-21333585D76D}"/>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490" name="Line 221">
                <a:extLst>
                  <a:ext uri="{FF2B5EF4-FFF2-40B4-BE49-F238E27FC236}">
                    <a16:creationId xmlns:a16="http://schemas.microsoft.com/office/drawing/2014/main" id="{7270F639-5F2B-4204-94A3-1F80063299C9}"/>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698429" name="Line 222">
            <a:extLst>
              <a:ext uri="{FF2B5EF4-FFF2-40B4-BE49-F238E27FC236}">
                <a16:creationId xmlns:a16="http://schemas.microsoft.com/office/drawing/2014/main" id="{7D7F8AD9-059A-4AD5-8B88-78E288339B81}"/>
              </a:ext>
            </a:extLst>
          </p:cNvPr>
          <p:cNvSpPr>
            <a:spLocks noChangeShapeType="1"/>
          </p:cNvSpPr>
          <p:nvPr/>
        </p:nvSpPr>
        <p:spPr bwMode="auto">
          <a:xfrm flipV="1">
            <a:off x="6238875" y="4198938"/>
            <a:ext cx="1588" cy="2492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98430" name="Group 223">
            <a:extLst>
              <a:ext uri="{FF2B5EF4-FFF2-40B4-BE49-F238E27FC236}">
                <a16:creationId xmlns:a16="http://schemas.microsoft.com/office/drawing/2014/main" id="{75B65F7D-3374-4C5C-BB0D-AAAA786AD7C7}"/>
              </a:ext>
            </a:extLst>
          </p:cNvPr>
          <p:cNvGrpSpPr>
            <a:grpSpLocks/>
          </p:cNvGrpSpPr>
          <p:nvPr/>
        </p:nvGrpSpPr>
        <p:grpSpPr bwMode="auto">
          <a:xfrm>
            <a:off x="4692650" y="1533525"/>
            <a:ext cx="814388" cy="854075"/>
            <a:chOff x="4180" y="744"/>
            <a:chExt cx="513" cy="538"/>
          </a:xfrm>
        </p:grpSpPr>
        <p:sp>
          <p:nvSpPr>
            <p:cNvPr id="698474" name="Rectangle 224">
              <a:extLst>
                <a:ext uri="{FF2B5EF4-FFF2-40B4-BE49-F238E27FC236}">
                  <a16:creationId xmlns:a16="http://schemas.microsoft.com/office/drawing/2014/main" id="{1EF0D899-C19C-424E-8771-40E2331B3335}"/>
                </a:ext>
              </a:extLst>
            </p:cNvPr>
            <p:cNvSpPr>
              <a:spLocks noChangeArrowheads="1"/>
            </p:cNvSpPr>
            <p:nvPr/>
          </p:nvSpPr>
          <p:spPr bwMode="auto">
            <a:xfrm>
              <a:off x="4242" y="747"/>
              <a:ext cx="426" cy="48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475" name="Rectangle 225">
              <a:extLst>
                <a:ext uri="{FF2B5EF4-FFF2-40B4-BE49-F238E27FC236}">
                  <a16:creationId xmlns:a16="http://schemas.microsoft.com/office/drawing/2014/main" id="{30EB5176-9D74-492E-B38F-3FC3A46D95E6}"/>
                </a:ext>
              </a:extLst>
            </p:cNvPr>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476" name="Rectangle 226">
              <a:extLst>
                <a:ext uri="{FF2B5EF4-FFF2-40B4-BE49-F238E27FC236}">
                  <a16:creationId xmlns:a16="http://schemas.microsoft.com/office/drawing/2014/main" id="{1778106E-E807-490A-8C78-2B3900101753}"/>
                </a:ext>
              </a:extLst>
            </p:cNvPr>
            <p:cNvSpPr>
              <a:spLocks noChangeArrowheads="1"/>
            </p:cNvSpPr>
            <p:nvPr/>
          </p:nvSpPr>
          <p:spPr bwMode="auto">
            <a:xfrm>
              <a:off x="4224" y="873"/>
              <a:ext cx="426" cy="108"/>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477" name="Text Box 227">
              <a:extLst>
                <a:ext uri="{FF2B5EF4-FFF2-40B4-BE49-F238E27FC236}">
                  <a16:creationId xmlns:a16="http://schemas.microsoft.com/office/drawing/2014/main" id="{2DD6C77C-653D-49D4-A09D-B4DDA9BF4278}"/>
                </a:ext>
              </a:extLst>
            </p:cNvPr>
            <p:cNvSpPr txBox="1">
              <a:spLocks noChangeArrowheads="1"/>
            </p:cNvSpPr>
            <p:nvPr/>
          </p:nvSpPr>
          <p:spPr bwMode="auto">
            <a:xfrm>
              <a:off x="4180" y="744"/>
              <a:ext cx="513"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a:latin typeface="Times New Roman" panose="02020603050405020304" pitchFamily="18" charset="0"/>
                </a:rPr>
                <a:t>application</a:t>
              </a:r>
            </a:p>
            <a:p>
              <a:pPr>
                <a:spcBef>
                  <a:spcPct val="0"/>
                </a:spcBef>
                <a:buClrTx/>
                <a:buSzTx/>
                <a:buFontTx/>
                <a:buNone/>
              </a:pPr>
              <a:r>
                <a:rPr lang="en-US" altLang="en-US" sz="1000">
                  <a:solidFill>
                    <a:schemeClr val="bg1"/>
                  </a:solidFill>
                  <a:latin typeface="Times New Roman" panose="02020603050405020304" pitchFamily="18" charset="0"/>
                </a:rPr>
                <a:t>transport</a:t>
              </a:r>
              <a:endParaRPr lang="en-US" altLang="en-US" sz="1000">
                <a:latin typeface="Times New Roman" panose="02020603050405020304" pitchFamily="18" charset="0"/>
              </a:endParaRPr>
            </a:p>
            <a:p>
              <a:pPr>
                <a:spcBef>
                  <a:spcPct val="0"/>
                </a:spcBef>
                <a:buClrTx/>
                <a:buSzTx/>
                <a:buFontTx/>
                <a:buNone/>
              </a:pPr>
              <a:r>
                <a:rPr lang="en-US" altLang="en-US" sz="1000">
                  <a:latin typeface="Times New Roman" panose="02020603050405020304" pitchFamily="18" charset="0"/>
                </a:rPr>
                <a:t>network</a:t>
              </a:r>
            </a:p>
            <a:p>
              <a:pPr>
                <a:spcBef>
                  <a:spcPct val="0"/>
                </a:spcBef>
                <a:buClrTx/>
                <a:buSzTx/>
                <a:buFontTx/>
                <a:buNone/>
              </a:pPr>
              <a:r>
                <a:rPr lang="en-US" altLang="en-US" sz="1000">
                  <a:latin typeface="Times New Roman" panose="02020603050405020304" pitchFamily="18" charset="0"/>
                </a:rPr>
                <a:t>data link</a:t>
              </a:r>
            </a:p>
            <a:p>
              <a:pPr>
                <a:spcBef>
                  <a:spcPct val="0"/>
                </a:spcBef>
                <a:buClrTx/>
                <a:buSzTx/>
                <a:buFontTx/>
                <a:buNone/>
              </a:pPr>
              <a:r>
                <a:rPr lang="en-US" altLang="en-US" sz="1000">
                  <a:latin typeface="Times New Roman" panose="02020603050405020304" pitchFamily="18" charset="0"/>
                </a:rPr>
                <a:t>physical</a:t>
              </a:r>
              <a:endParaRPr lang="en-US" altLang="en-US" sz="2400">
                <a:latin typeface="Times New Roman" panose="02020603050405020304" pitchFamily="18" charset="0"/>
              </a:endParaRPr>
            </a:p>
          </p:txBody>
        </p:sp>
        <p:sp>
          <p:nvSpPr>
            <p:cNvPr id="698478" name="Line 228">
              <a:extLst>
                <a:ext uri="{FF2B5EF4-FFF2-40B4-BE49-F238E27FC236}">
                  <a16:creationId xmlns:a16="http://schemas.microsoft.com/office/drawing/2014/main" id="{CCFCCD55-CAE7-4C29-99C0-8A320EC30180}"/>
                </a:ext>
              </a:extLst>
            </p:cNvPr>
            <p:cNvSpPr>
              <a:spLocks noChangeShapeType="1"/>
            </p:cNvSpPr>
            <p:nvPr/>
          </p:nvSpPr>
          <p:spPr bwMode="auto">
            <a:xfrm>
              <a:off x="4221" y="978"/>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479" name="Line 229">
              <a:extLst>
                <a:ext uri="{FF2B5EF4-FFF2-40B4-BE49-F238E27FC236}">
                  <a16:creationId xmlns:a16="http://schemas.microsoft.com/office/drawing/2014/main" id="{492DECD5-479E-49B5-BBE9-32715807C25D}"/>
                </a:ext>
              </a:extLst>
            </p:cNvPr>
            <p:cNvSpPr>
              <a:spLocks noChangeShapeType="1"/>
            </p:cNvSpPr>
            <p:nvPr/>
          </p:nvSpPr>
          <p:spPr bwMode="auto">
            <a:xfrm>
              <a:off x="4227" y="1065"/>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480" name="Line 230">
              <a:extLst>
                <a:ext uri="{FF2B5EF4-FFF2-40B4-BE49-F238E27FC236}">
                  <a16:creationId xmlns:a16="http://schemas.microsoft.com/office/drawing/2014/main" id="{AB3D9B3C-8C74-4FC0-AF2B-A892DB35249F}"/>
                </a:ext>
              </a:extLst>
            </p:cNvPr>
            <p:cNvSpPr>
              <a:spLocks noChangeShapeType="1"/>
            </p:cNvSpPr>
            <p:nvPr/>
          </p:nvSpPr>
          <p:spPr bwMode="auto">
            <a:xfrm>
              <a:off x="4227" y="1152"/>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98431" name="Group 231">
            <a:extLst>
              <a:ext uri="{FF2B5EF4-FFF2-40B4-BE49-F238E27FC236}">
                <a16:creationId xmlns:a16="http://schemas.microsoft.com/office/drawing/2014/main" id="{33B89750-C162-4B57-92DA-14F2C9A79004}"/>
              </a:ext>
            </a:extLst>
          </p:cNvPr>
          <p:cNvGrpSpPr>
            <a:grpSpLocks/>
          </p:cNvGrpSpPr>
          <p:nvPr/>
        </p:nvGrpSpPr>
        <p:grpSpPr bwMode="auto">
          <a:xfrm>
            <a:off x="7816850" y="4419600"/>
            <a:ext cx="814388" cy="854075"/>
            <a:chOff x="4180" y="744"/>
            <a:chExt cx="513" cy="538"/>
          </a:xfrm>
        </p:grpSpPr>
        <p:sp>
          <p:nvSpPr>
            <p:cNvPr id="698467" name="Rectangle 232">
              <a:extLst>
                <a:ext uri="{FF2B5EF4-FFF2-40B4-BE49-F238E27FC236}">
                  <a16:creationId xmlns:a16="http://schemas.microsoft.com/office/drawing/2014/main" id="{1D21FA5D-8617-4B16-B6B7-50A5867D858B}"/>
                </a:ext>
              </a:extLst>
            </p:cNvPr>
            <p:cNvSpPr>
              <a:spLocks noChangeArrowheads="1"/>
            </p:cNvSpPr>
            <p:nvPr/>
          </p:nvSpPr>
          <p:spPr bwMode="auto">
            <a:xfrm>
              <a:off x="4242" y="747"/>
              <a:ext cx="426" cy="48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468" name="Rectangle 233">
              <a:extLst>
                <a:ext uri="{FF2B5EF4-FFF2-40B4-BE49-F238E27FC236}">
                  <a16:creationId xmlns:a16="http://schemas.microsoft.com/office/drawing/2014/main" id="{094F1264-242B-4020-BCB1-32D8B9FB2F5F}"/>
                </a:ext>
              </a:extLst>
            </p:cNvPr>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469" name="Rectangle 234">
              <a:extLst>
                <a:ext uri="{FF2B5EF4-FFF2-40B4-BE49-F238E27FC236}">
                  <a16:creationId xmlns:a16="http://schemas.microsoft.com/office/drawing/2014/main" id="{A65348FD-221F-43AE-BE7F-0AD86DA3D514}"/>
                </a:ext>
              </a:extLst>
            </p:cNvPr>
            <p:cNvSpPr>
              <a:spLocks noChangeArrowheads="1"/>
            </p:cNvSpPr>
            <p:nvPr/>
          </p:nvSpPr>
          <p:spPr bwMode="auto">
            <a:xfrm>
              <a:off x="4224" y="873"/>
              <a:ext cx="426" cy="108"/>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470" name="Text Box 235">
              <a:extLst>
                <a:ext uri="{FF2B5EF4-FFF2-40B4-BE49-F238E27FC236}">
                  <a16:creationId xmlns:a16="http://schemas.microsoft.com/office/drawing/2014/main" id="{F255C71D-FC78-4D8A-8E7B-931D946FD26D}"/>
                </a:ext>
              </a:extLst>
            </p:cNvPr>
            <p:cNvSpPr txBox="1">
              <a:spLocks noChangeArrowheads="1"/>
            </p:cNvSpPr>
            <p:nvPr/>
          </p:nvSpPr>
          <p:spPr bwMode="auto">
            <a:xfrm>
              <a:off x="4180" y="744"/>
              <a:ext cx="513"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a:latin typeface="Times New Roman" panose="02020603050405020304" pitchFamily="18" charset="0"/>
                </a:rPr>
                <a:t>application</a:t>
              </a:r>
            </a:p>
            <a:p>
              <a:pPr>
                <a:spcBef>
                  <a:spcPct val="0"/>
                </a:spcBef>
                <a:buClrTx/>
                <a:buSzTx/>
                <a:buFontTx/>
                <a:buNone/>
              </a:pPr>
              <a:r>
                <a:rPr lang="en-US" altLang="en-US" sz="1000">
                  <a:solidFill>
                    <a:schemeClr val="bg1"/>
                  </a:solidFill>
                  <a:latin typeface="Times New Roman" panose="02020603050405020304" pitchFamily="18" charset="0"/>
                </a:rPr>
                <a:t>transport</a:t>
              </a:r>
              <a:endParaRPr lang="en-US" altLang="en-US" sz="1000">
                <a:latin typeface="Times New Roman" panose="02020603050405020304" pitchFamily="18" charset="0"/>
              </a:endParaRPr>
            </a:p>
            <a:p>
              <a:pPr>
                <a:spcBef>
                  <a:spcPct val="0"/>
                </a:spcBef>
                <a:buClrTx/>
                <a:buSzTx/>
                <a:buFontTx/>
                <a:buNone/>
              </a:pPr>
              <a:r>
                <a:rPr lang="en-US" altLang="en-US" sz="1000">
                  <a:latin typeface="Times New Roman" panose="02020603050405020304" pitchFamily="18" charset="0"/>
                </a:rPr>
                <a:t>network</a:t>
              </a:r>
            </a:p>
            <a:p>
              <a:pPr>
                <a:spcBef>
                  <a:spcPct val="0"/>
                </a:spcBef>
                <a:buClrTx/>
                <a:buSzTx/>
                <a:buFontTx/>
                <a:buNone/>
              </a:pPr>
              <a:r>
                <a:rPr lang="en-US" altLang="en-US" sz="1000">
                  <a:latin typeface="Times New Roman" panose="02020603050405020304" pitchFamily="18" charset="0"/>
                </a:rPr>
                <a:t>data link</a:t>
              </a:r>
            </a:p>
            <a:p>
              <a:pPr>
                <a:spcBef>
                  <a:spcPct val="0"/>
                </a:spcBef>
                <a:buClrTx/>
                <a:buSzTx/>
                <a:buFontTx/>
                <a:buNone/>
              </a:pPr>
              <a:r>
                <a:rPr lang="en-US" altLang="en-US" sz="1000">
                  <a:latin typeface="Times New Roman" panose="02020603050405020304" pitchFamily="18" charset="0"/>
                </a:rPr>
                <a:t>physical</a:t>
              </a:r>
              <a:endParaRPr lang="en-US" altLang="en-US" sz="2400">
                <a:latin typeface="Times New Roman" panose="02020603050405020304" pitchFamily="18" charset="0"/>
              </a:endParaRPr>
            </a:p>
          </p:txBody>
        </p:sp>
        <p:sp>
          <p:nvSpPr>
            <p:cNvPr id="698471" name="Line 236">
              <a:extLst>
                <a:ext uri="{FF2B5EF4-FFF2-40B4-BE49-F238E27FC236}">
                  <a16:creationId xmlns:a16="http://schemas.microsoft.com/office/drawing/2014/main" id="{32D8B322-7DF3-4574-8A4F-67006C753AD3}"/>
                </a:ext>
              </a:extLst>
            </p:cNvPr>
            <p:cNvSpPr>
              <a:spLocks noChangeShapeType="1"/>
            </p:cNvSpPr>
            <p:nvPr/>
          </p:nvSpPr>
          <p:spPr bwMode="auto">
            <a:xfrm>
              <a:off x="4221" y="978"/>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472" name="Line 237">
              <a:extLst>
                <a:ext uri="{FF2B5EF4-FFF2-40B4-BE49-F238E27FC236}">
                  <a16:creationId xmlns:a16="http://schemas.microsoft.com/office/drawing/2014/main" id="{103DC580-47F8-40FC-89F2-A6326EF3B1DE}"/>
                </a:ext>
              </a:extLst>
            </p:cNvPr>
            <p:cNvSpPr>
              <a:spLocks noChangeShapeType="1"/>
            </p:cNvSpPr>
            <p:nvPr/>
          </p:nvSpPr>
          <p:spPr bwMode="auto">
            <a:xfrm>
              <a:off x="4227" y="1065"/>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473" name="Line 238">
              <a:extLst>
                <a:ext uri="{FF2B5EF4-FFF2-40B4-BE49-F238E27FC236}">
                  <a16:creationId xmlns:a16="http://schemas.microsoft.com/office/drawing/2014/main" id="{F580141A-06AE-445D-A8FF-17CAA64A89D9}"/>
                </a:ext>
              </a:extLst>
            </p:cNvPr>
            <p:cNvSpPr>
              <a:spLocks noChangeShapeType="1"/>
            </p:cNvSpPr>
            <p:nvPr/>
          </p:nvSpPr>
          <p:spPr bwMode="auto">
            <a:xfrm>
              <a:off x="4227" y="1152"/>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98432" name="Group 239">
            <a:extLst>
              <a:ext uri="{FF2B5EF4-FFF2-40B4-BE49-F238E27FC236}">
                <a16:creationId xmlns:a16="http://schemas.microsoft.com/office/drawing/2014/main" id="{02293F2B-1537-420A-9F62-7D02120B4709}"/>
              </a:ext>
            </a:extLst>
          </p:cNvPr>
          <p:cNvGrpSpPr>
            <a:grpSpLocks/>
          </p:cNvGrpSpPr>
          <p:nvPr/>
        </p:nvGrpSpPr>
        <p:grpSpPr bwMode="auto">
          <a:xfrm>
            <a:off x="7154863" y="3538538"/>
            <a:ext cx="814387" cy="701675"/>
            <a:chOff x="2923" y="3345"/>
            <a:chExt cx="513" cy="442"/>
          </a:xfrm>
        </p:grpSpPr>
        <p:sp>
          <p:nvSpPr>
            <p:cNvPr id="698462" name="Rectangle 240">
              <a:extLst>
                <a:ext uri="{FF2B5EF4-FFF2-40B4-BE49-F238E27FC236}">
                  <a16:creationId xmlns:a16="http://schemas.microsoft.com/office/drawing/2014/main" id="{E98F5815-3B4C-4620-90E2-27B677E29BE0}"/>
                </a:ext>
              </a:extLst>
            </p:cNvPr>
            <p:cNvSpPr>
              <a:spLocks noChangeArrowheads="1"/>
            </p:cNvSpPr>
            <p:nvPr/>
          </p:nvSpPr>
          <p:spPr bwMode="auto">
            <a:xfrm>
              <a:off x="2988" y="3444"/>
              <a:ext cx="426" cy="30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463" name="Rectangle 241">
              <a:extLst>
                <a:ext uri="{FF2B5EF4-FFF2-40B4-BE49-F238E27FC236}">
                  <a16:creationId xmlns:a16="http://schemas.microsoft.com/office/drawing/2014/main" id="{72AC3712-0019-40AC-B6FF-E097ACB90B33}"/>
                </a:ext>
              </a:extLst>
            </p:cNvPr>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464" name="Text Box 242">
              <a:extLst>
                <a:ext uri="{FF2B5EF4-FFF2-40B4-BE49-F238E27FC236}">
                  <a16:creationId xmlns:a16="http://schemas.microsoft.com/office/drawing/2014/main" id="{172A7439-C2E3-4D73-859A-2537F9AFC313}"/>
                </a:ext>
              </a:extLst>
            </p:cNvPr>
            <p:cNvSpPr txBox="1">
              <a:spLocks noChangeArrowheads="1"/>
            </p:cNvSpPr>
            <p:nvPr/>
          </p:nvSpPr>
          <p:spPr bwMode="auto">
            <a:xfrm>
              <a:off x="2923" y="3345"/>
              <a:ext cx="51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000">
                <a:latin typeface="Times New Roman" panose="02020603050405020304" pitchFamily="18" charset="0"/>
              </a:endParaRPr>
            </a:p>
            <a:p>
              <a:pPr>
                <a:spcBef>
                  <a:spcPct val="0"/>
                </a:spcBef>
                <a:buClrTx/>
                <a:buSzTx/>
                <a:buFontTx/>
                <a:buNone/>
              </a:pPr>
              <a:r>
                <a:rPr lang="en-US" altLang="en-US" sz="1000">
                  <a:latin typeface="Times New Roman" panose="02020603050405020304" pitchFamily="18" charset="0"/>
                </a:rPr>
                <a:t>network</a:t>
              </a:r>
            </a:p>
            <a:p>
              <a:pPr>
                <a:spcBef>
                  <a:spcPct val="0"/>
                </a:spcBef>
                <a:buClrTx/>
                <a:buSzTx/>
                <a:buFontTx/>
                <a:buNone/>
              </a:pPr>
              <a:r>
                <a:rPr lang="en-US" altLang="en-US" sz="1000">
                  <a:latin typeface="Times New Roman" panose="02020603050405020304" pitchFamily="18" charset="0"/>
                </a:rPr>
                <a:t>data link</a:t>
              </a:r>
            </a:p>
            <a:p>
              <a:pPr>
                <a:spcBef>
                  <a:spcPct val="0"/>
                </a:spcBef>
                <a:buClrTx/>
                <a:buSzTx/>
                <a:buFontTx/>
                <a:buNone/>
              </a:pPr>
              <a:r>
                <a:rPr lang="en-US" altLang="en-US" sz="1000">
                  <a:latin typeface="Times New Roman" panose="02020603050405020304" pitchFamily="18" charset="0"/>
                </a:rPr>
                <a:t>physical</a:t>
              </a:r>
              <a:endParaRPr lang="en-US" altLang="en-US" sz="2400">
                <a:latin typeface="Times New Roman" panose="02020603050405020304" pitchFamily="18" charset="0"/>
              </a:endParaRPr>
            </a:p>
          </p:txBody>
        </p:sp>
        <p:sp>
          <p:nvSpPr>
            <p:cNvPr id="698465" name="Line 243">
              <a:extLst>
                <a:ext uri="{FF2B5EF4-FFF2-40B4-BE49-F238E27FC236}">
                  <a16:creationId xmlns:a16="http://schemas.microsoft.com/office/drawing/2014/main" id="{ECF4C775-293C-41F3-82B9-5DD553D20BC8}"/>
                </a:ext>
              </a:extLst>
            </p:cNvPr>
            <p:cNvSpPr>
              <a:spLocks noChangeShapeType="1"/>
            </p:cNvSpPr>
            <p:nvPr/>
          </p:nvSpPr>
          <p:spPr bwMode="auto">
            <a:xfrm>
              <a:off x="2958" y="3657"/>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466" name="Line 244">
              <a:extLst>
                <a:ext uri="{FF2B5EF4-FFF2-40B4-BE49-F238E27FC236}">
                  <a16:creationId xmlns:a16="http://schemas.microsoft.com/office/drawing/2014/main" id="{FB79A7D5-A28D-4F25-8E88-BC521C4D3B26}"/>
                </a:ext>
              </a:extLst>
            </p:cNvPr>
            <p:cNvSpPr>
              <a:spLocks noChangeShapeType="1"/>
            </p:cNvSpPr>
            <p:nvPr/>
          </p:nvSpPr>
          <p:spPr bwMode="auto">
            <a:xfrm>
              <a:off x="2964" y="3561"/>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98433" name="Group 245">
            <a:extLst>
              <a:ext uri="{FF2B5EF4-FFF2-40B4-BE49-F238E27FC236}">
                <a16:creationId xmlns:a16="http://schemas.microsoft.com/office/drawing/2014/main" id="{2DD56538-9365-4987-A630-046D4B4C49FB}"/>
              </a:ext>
            </a:extLst>
          </p:cNvPr>
          <p:cNvGrpSpPr>
            <a:grpSpLocks/>
          </p:cNvGrpSpPr>
          <p:nvPr/>
        </p:nvGrpSpPr>
        <p:grpSpPr bwMode="auto">
          <a:xfrm>
            <a:off x="7688263" y="2957513"/>
            <a:ext cx="814387" cy="701675"/>
            <a:chOff x="2923" y="3345"/>
            <a:chExt cx="513" cy="442"/>
          </a:xfrm>
        </p:grpSpPr>
        <p:sp>
          <p:nvSpPr>
            <p:cNvPr id="698457" name="Rectangle 246">
              <a:extLst>
                <a:ext uri="{FF2B5EF4-FFF2-40B4-BE49-F238E27FC236}">
                  <a16:creationId xmlns:a16="http://schemas.microsoft.com/office/drawing/2014/main" id="{31B26FF7-0798-4A54-8661-35858A2211F5}"/>
                </a:ext>
              </a:extLst>
            </p:cNvPr>
            <p:cNvSpPr>
              <a:spLocks noChangeArrowheads="1"/>
            </p:cNvSpPr>
            <p:nvPr/>
          </p:nvSpPr>
          <p:spPr bwMode="auto">
            <a:xfrm>
              <a:off x="2988" y="3444"/>
              <a:ext cx="426" cy="30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458" name="Rectangle 247">
              <a:extLst>
                <a:ext uri="{FF2B5EF4-FFF2-40B4-BE49-F238E27FC236}">
                  <a16:creationId xmlns:a16="http://schemas.microsoft.com/office/drawing/2014/main" id="{F465DE1B-26E5-4CCB-857E-8D0596B4D42E}"/>
                </a:ext>
              </a:extLst>
            </p:cNvPr>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459" name="Text Box 248">
              <a:extLst>
                <a:ext uri="{FF2B5EF4-FFF2-40B4-BE49-F238E27FC236}">
                  <a16:creationId xmlns:a16="http://schemas.microsoft.com/office/drawing/2014/main" id="{805E34DC-7254-4FEB-8EE0-F2B33ECEB992}"/>
                </a:ext>
              </a:extLst>
            </p:cNvPr>
            <p:cNvSpPr txBox="1">
              <a:spLocks noChangeArrowheads="1"/>
            </p:cNvSpPr>
            <p:nvPr/>
          </p:nvSpPr>
          <p:spPr bwMode="auto">
            <a:xfrm>
              <a:off x="2923" y="3345"/>
              <a:ext cx="51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000">
                <a:latin typeface="Times New Roman" panose="02020603050405020304" pitchFamily="18" charset="0"/>
              </a:endParaRPr>
            </a:p>
            <a:p>
              <a:pPr>
                <a:spcBef>
                  <a:spcPct val="0"/>
                </a:spcBef>
                <a:buClrTx/>
                <a:buSzTx/>
                <a:buFontTx/>
                <a:buNone/>
              </a:pPr>
              <a:r>
                <a:rPr lang="en-US" altLang="en-US" sz="1000">
                  <a:latin typeface="Times New Roman" panose="02020603050405020304" pitchFamily="18" charset="0"/>
                </a:rPr>
                <a:t>network</a:t>
              </a:r>
            </a:p>
            <a:p>
              <a:pPr>
                <a:spcBef>
                  <a:spcPct val="0"/>
                </a:spcBef>
                <a:buClrTx/>
                <a:buSzTx/>
                <a:buFontTx/>
                <a:buNone/>
              </a:pPr>
              <a:r>
                <a:rPr lang="en-US" altLang="en-US" sz="1000">
                  <a:latin typeface="Times New Roman" panose="02020603050405020304" pitchFamily="18" charset="0"/>
                </a:rPr>
                <a:t>data link</a:t>
              </a:r>
            </a:p>
            <a:p>
              <a:pPr>
                <a:spcBef>
                  <a:spcPct val="0"/>
                </a:spcBef>
                <a:buClrTx/>
                <a:buSzTx/>
                <a:buFontTx/>
                <a:buNone/>
              </a:pPr>
              <a:r>
                <a:rPr lang="en-US" altLang="en-US" sz="1000">
                  <a:latin typeface="Times New Roman" panose="02020603050405020304" pitchFamily="18" charset="0"/>
                </a:rPr>
                <a:t>physical</a:t>
              </a:r>
              <a:endParaRPr lang="en-US" altLang="en-US" sz="2400">
                <a:latin typeface="Times New Roman" panose="02020603050405020304" pitchFamily="18" charset="0"/>
              </a:endParaRPr>
            </a:p>
          </p:txBody>
        </p:sp>
        <p:sp>
          <p:nvSpPr>
            <p:cNvPr id="698460" name="Line 249">
              <a:extLst>
                <a:ext uri="{FF2B5EF4-FFF2-40B4-BE49-F238E27FC236}">
                  <a16:creationId xmlns:a16="http://schemas.microsoft.com/office/drawing/2014/main" id="{0D5C914E-DB49-44FE-A8E6-F660AD03253C}"/>
                </a:ext>
              </a:extLst>
            </p:cNvPr>
            <p:cNvSpPr>
              <a:spLocks noChangeShapeType="1"/>
            </p:cNvSpPr>
            <p:nvPr/>
          </p:nvSpPr>
          <p:spPr bwMode="auto">
            <a:xfrm>
              <a:off x="2958" y="3657"/>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461" name="Line 250">
              <a:extLst>
                <a:ext uri="{FF2B5EF4-FFF2-40B4-BE49-F238E27FC236}">
                  <a16:creationId xmlns:a16="http://schemas.microsoft.com/office/drawing/2014/main" id="{247D5F49-4566-456A-9BA3-3A31BE3653C2}"/>
                </a:ext>
              </a:extLst>
            </p:cNvPr>
            <p:cNvSpPr>
              <a:spLocks noChangeShapeType="1"/>
            </p:cNvSpPr>
            <p:nvPr/>
          </p:nvSpPr>
          <p:spPr bwMode="auto">
            <a:xfrm>
              <a:off x="2964" y="3561"/>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98434" name="Group 251">
            <a:extLst>
              <a:ext uri="{FF2B5EF4-FFF2-40B4-BE49-F238E27FC236}">
                <a16:creationId xmlns:a16="http://schemas.microsoft.com/office/drawing/2014/main" id="{7BC5FB8A-B783-4C1D-8447-364201D98796}"/>
              </a:ext>
            </a:extLst>
          </p:cNvPr>
          <p:cNvGrpSpPr>
            <a:grpSpLocks/>
          </p:cNvGrpSpPr>
          <p:nvPr/>
        </p:nvGrpSpPr>
        <p:grpSpPr bwMode="auto">
          <a:xfrm>
            <a:off x="6802438" y="2652713"/>
            <a:ext cx="814387" cy="701675"/>
            <a:chOff x="2923" y="3345"/>
            <a:chExt cx="513" cy="442"/>
          </a:xfrm>
        </p:grpSpPr>
        <p:sp>
          <p:nvSpPr>
            <p:cNvPr id="698452" name="Rectangle 252">
              <a:extLst>
                <a:ext uri="{FF2B5EF4-FFF2-40B4-BE49-F238E27FC236}">
                  <a16:creationId xmlns:a16="http://schemas.microsoft.com/office/drawing/2014/main" id="{5B7D3C27-D2D7-434B-8CA6-0B7B7DEB544B}"/>
                </a:ext>
              </a:extLst>
            </p:cNvPr>
            <p:cNvSpPr>
              <a:spLocks noChangeArrowheads="1"/>
            </p:cNvSpPr>
            <p:nvPr/>
          </p:nvSpPr>
          <p:spPr bwMode="auto">
            <a:xfrm>
              <a:off x="2988" y="3444"/>
              <a:ext cx="426" cy="30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453" name="Rectangle 253">
              <a:extLst>
                <a:ext uri="{FF2B5EF4-FFF2-40B4-BE49-F238E27FC236}">
                  <a16:creationId xmlns:a16="http://schemas.microsoft.com/office/drawing/2014/main" id="{32C11CBB-5FB0-4CF2-B7DF-6E2BD8147866}"/>
                </a:ext>
              </a:extLst>
            </p:cNvPr>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454" name="Text Box 254">
              <a:extLst>
                <a:ext uri="{FF2B5EF4-FFF2-40B4-BE49-F238E27FC236}">
                  <a16:creationId xmlns:a16="http://schemas.microsoft.com/office/drawing/2014/main" id="{175988AB-6B47-4612-9FC6-2B022000DB9C}"/>
                </a:ext>
              </a:extLst>
            </p:cNvPr>
            <p:cNvSpPr txBox="1">
              <a:spLocks noChangeArrowheads="1"/>
            </p:cNvSpPr>
            <p:nvPr/>
          </p:nvSpPr>
          <p:spPr bwMode="auto">
            <a:xfrm>
              <a:off x="2923" y="3345"/>
              <a:ext cx="51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000">
                <a:latin typeface="Times New Roman" panose="02020603050405020304" pitchFamily="18" charset="0"/>
              </a:endParaRPr>
            </a:p>
            <a:p>
              <a:pPr>
                <a:spcBef>
                  <a:spcPct val="0"/>
                </a:spcBef>
                <a:buClrTx/>
                <a:buSzTx/>
                <a:buFontTx/>
                <a:buNone/>
              </a:pPr>
              <a:r>
                <a:rPr lang="en-US" altLang="en-US" sz="1000">
                  <a:latin typeface="Times New Roman" panose="02020603050405020304" pitchFamily="18" charset="0"/>
                </a:rPr>
                <a:t>network</a:t>
              </a:r>
            </a:p>
            <a:p>
              <a:pPr>
                <a:spcBef>
                  <a:spcPct val="0"/>
                </a:spcBef>
                <a:buClrTx/>
                <a:buSzTx/>
                <a:buFontTx/>
                <a:buNone/>
              </a:pPr>
              <a:r>
                <a:rPr lang="en-US" altLang="en-US" sz="1000">
                  <a:latin typeface="Times New Roman" panose="02020603050405020304" pitchFamily="18" charset="0"/>
                </a:rPr>
                <a:t>data link</a:t>
              </a:r>
            </a:p>
            <a:p>
              <a:pPr>
                <a:spcBef>
                  <a:spcPct val="0"/>
                </a:spcBef>
                <a:buClrTx/>
                <a:buSzTx/>
                <a:buFontTx/>
                <a:buNone/>
              </a:pPr>
              <a:r>
                <a:rPr lang="en-US" altLang="en-US" sz="1000">
                  <a:latin typeface="Times New Roman" panose="02020603050405020304" pitchFamily="18" charset="0"/>
                </a:rPr>
                <a:t>physical</a:t>
              </a:r>
              <a:endParaRPr lang="en-US" altLang="en-US" sz="2400">
                <a:latin typeface="Times New Roman" panose="02020603050405020304" pitchFamily="18" charset="0"/>
              </a:endParaRPr>
            </a:p>
          </p:txBody>
        </p:sp>
        <p:sp>
          <p:nvSpPr>
            <p:cNvPr id="698455" name="Line 255">
              <a:extLst>
                <a:ext uri="{FF2B5EF4-FFF2-40B4-BE49-F238E27FC236}">
                  <a16:creationId xmlns:a16="http://schemas.microsoft.com/office/drawing/2014/main" id="{80FBD7CB-1898-4FE8-AB32-BFE47BB60472}"/>
                </a:ext>
              </a:extLst>
            </p:cNvPr>
            <p:cNvSpPr>
              <a:spLocks noChangeShapeType="1"/>
            </p:cNvSpPr>
            <p:nvPr/>
          </p:nvSpPr>
          <p:spPr bwMode="auto">
            <a:xfrm>
              <a:off x="2958" y="3657"/>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456" name="Line 256">
              <a:extLst>
                <a:ext uri="{FF2B5EF4-FFF2-40B4-BE49-F238E27FC236}">
                  <a16:creationId xmlns:a16="http://schemas.microsoft.com/office/drawing/2014/main" id="{93CE0ED6-99E1-47C7-BCA7-E469168FE9F6}"/>
                </a:ext>
              </a:extLst>
            </p:cNvPr>
            <p:cNvSpPr>
              <a:spLocks noChangeShapeType="1"/>
            </p:cNvSpPr>
            <p:nvPr/>
          </p:nvSpPr>
          <p:spPr bwMode="auto">
            <a:xfrm>
              <a:off x="2964" y="3561"/>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98435" name="Group 257">
            <a:extLst>
              <a:ext uri="{FF2B5EF4-FFF2-40B4-BE49-F238E27FC236}">
                <a16:creationId xmlns:a16="http://schemas.microsoft.com/office/drawing/2014/main" id="{1CD4669B-1C45-4D00-905C-542AB3666F6B}"/>
              </a:ext>
            </a:extLst>
          </p:cNvPr>
          <p:cNvGrpSpPr>
            <a:grpSpLocks/>
          </p:cNvGrpSpPr>
          <p:nvPr/>
        </p:nvGrpSpPr>
        <p:grpSpPr bwMode="auto">
          <a:xfrm>
            <a:off x="6735763" y="1881188"/>
            <a:ext cx="814387" cy="701675"/>
            <a:chOff x="2923" y="3345"/>
            <a:chExt cx="513" cy="442"/>
          </a:xfrm>
        </p:grpSpPr>
        <p:sp>
          <p:nvSpPr>
            <p:cNvPr id="698447" name="Rectangle 258">
              <a:extLst>
                <a:ext uri="{FF2B5EF4-FFF2-40B4-BE49-F238E27FC236}">
                  <a16:creationId xmlns:a16="http://schemas.microsoft.com/office/drawing/2014/main" id="{D5F54046-7618-4E0C-A1BC-F6E97476005B}"/>
                </a:ext>
              </a:extLst>
            </p:cNvPr>
            <p:cNvSpPr>
              <a:spLocks noChangeArrowheads="1"/>
            </p:cNvSpPr>
            <p:nvPr/>
          </p:nvSpPr>
          <p:spPr bwMode="auto">
            <a:xfrm>
              <a:off x="2988" y="3444"/>
              <a:ext cx="426" cy="30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448" name="Rectangle 259">
              <a:extLst>
                <a:ext uri="{FF2B5EF4-FFF2-40B4-BE49-F238E27FC236}">
                  <a16:creationId xmlns:a16="http://schemas.microsoft.com/office/drawing/2014/main" id="{F7E3B866-7D0A-41A3-883E-07A331FD7600}"/>
                </a:ext>
              </a:extLst>
            </p:cNvPr>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449" name="Text Box 260">
              <a:extLst>
                <a:ext uri="{FF2B5EF4-FFF2-40B4-BE49-F238E27FC236}">
                  <a16:creationId xmlns:a16="http://schemas.microsoft.com/office/drawing/2014/main" id="{B0CC5E5C-5BEA-4B9A-A782-3D8181BF24D6}"/>
                </a:ext>
              </a:extLst>
            </p:cNvPr>
            <p:cNvSpPr txBox="1">
              <a:spLocks noChangeArrowheads="1"/>
            </p:cNvSpPr>
            <p:nvPr/>
          </p:nvSpPr>
          <p:spPr bwMode="auto">
            <a:xfrm>
              <a:off x="2923" y="3345"/>
              <a:ext cx="51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000">
                <a:latin typeface="Times New Roman" panose="02020603050405020304" pitchFamily="18" charset="0"/>
              </a:endParaRPr>
            </a:p>
            <a:p>
              <a:pPr>
                <a:spcBef>
                  <a:spcPct val="0"/>
                </a:spcBef>
                <a:buClrTx/>
                <a:buSzTx/>
                <a:buFontTx/>
                <a:buNone/>
              </a:pPr>
              <a:r>
                <a:rPr lang="en-US" altLang="en-US" sz="1000">
                  <a:latin typeface="Times New Roman" panose="02020603050405020304" pitchFamily="18" charset="0"/>
                </a:rPr>
                <a:t>network</a:t>
              </a:r>
            </a:p>
            <a:p>
              <a:pPr>
                <a:spcBef>
                  <a:spcPct val="0"/>
                </a:spcBef>
                <a:buClrTx/>
                <a:buSzTx/>
                <a:buFontTx/>
                <a:buNone/>
              </a:pPr>
              <a:r>
                <a:rPr lang="en-US" altLang="en-US" sz="1000">
                  <a:latin typeface="Times New Roman" panose="02020603050405020304" pitchFamily="18" charset="0"/>
                </a:rPr>
                <a:t>data link</a:t>
              </a:r>
            </a:p>
            <a:p>
              <a:pPr>
                <a:spcBef>
                  <a:spcPct val="0"/>
                </a:spcBef>
                <a:buClrTx/>
                <a:buSzTx/>
                <a:buFontTx/>
                <a:buNone/>
              </a:pPr>
              <a:r>
                <a:rPr lang="en-US" altLang="en-US" sz="1000">
                  <a:latin typeface="Times New Roman" panose="02020603050405020304" pitchFamily="18" charset="0"/>
                </a:rPr>
                <a:t>physical</a:t>
              </a:r>
              <a:endParaRPr lang="en-US" altLang="en-US" sz="2400">
                <a:latin typeface="Times New Roman" panose="02020603050405020304" pitchFamily="18" charset="0"/>
              </a:endParaRPr>
            </a:p>
          </p:txBody>
        </p:sp>
        <p:sp>
          <p:nvSpPr>
            <p:cNvPr id="698450" name="Line 261">
              <a:extLst>
                <a:ext uri="{FF2B5EF4-FFF2-40B4-BE49-F238E27FC236}">
                  <a16:creationId xmlns:a16="http://schemas.microsoft.com/office/drawing/2014/main" id="{7A6B61FB-21B3-4DA3-8213-3F55415E0C18}"/>
                </a:ext>
              </a:extLst>
            </p:cNvPr>
            <p:cNvSpPr>
              <a:spLocks noChangeShapeType="1"/>
            </p:cNvSpPr>
            <p:nvPr/>
          </p:nvSpPr>
          <p:spPr bwMode="auto">
            <a:xfrm>
              <a:off x="2958" y="3657"/>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451" name="Line 262">
              <a:extLst>
                <a:ext uri="{FF2B5EF4-FFF2-40B4-BE49-F238E27FC236}">
                  <a16:creationId xmlns:a16="http://schemas.microsoft.com/office/drawing/2014/main" id="{F95507AB-117E-42A5-9BF0-E6A9330E884A}"/>
                </a:ext>
              </a:extLst>
            </p:cNvPr>
            <p:cNvSpPr>
              <a:spLocks noChangeShapeType="1"/>
            </p:cNvSpPr>
            <p:nvPr/>
          </p:nvSpPr>
          <p:spPr bwMode="auto">
            <a:xfrm>
              <a:off x="2964" y="3561"/>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98436" name="Group 263">
            <a:extLst>
              <a:ext uri="{FF2B5EF4-FFF2-40B4-BE49-F238E27FC236}">
                <a16:creationId xmlns:a16="http://schemas.microsoft.com/office/drawing/2014/main" id="{C9D93478-FD7A-4D2A-8E9C-F658B91E398A}"/>
              </a:ext>
            </a:extLst>
          </p:cNvPr>
          <p:cNvGrpSpPr>
            <a:grpSpLocks/>
          </p:cNvGrpSpPr>
          <p:nvPr/>
        </p:nvGrpSpPr>
        <p:grpSpPr bwMode="auto">
          <a:xfrm>
            <a:off x="5802313" y="2166938"/>
            <a:ext cx="814387" cy="701675"/>
            <a:chOff x="2923" y="3345"/>
            <a:chExt cx="513" cy="442"/>
          </a:xfrm>
        </p:grpSpPr>
        <p:sp>
          <p:nvSpPr>
            <p:cNvPr id="698442" name="Rectangle 264">
              <a:extLst>
                <a:ext uri="{FF2B5EF4-FFF2-40B4-BE49-F238E27FC236}">
                  <a16:creationId xmlns:a16="http://schemas.microsoft.com/office/drawing/2014/main" id="{CA8B4753-4204-495A-B8C8-2F4B57F128DD}"/>
                </a:ext>
              </a:extLst>
            </p:cNvPr>
            <p:cNvSpPr>
              <a:spLocks noChangeArrowheads="1"/>
            </p:cNvSpPr>
            <p:nvPr/>
          </p:nvSpPr>
          <p:spPr bwMode="auto">
            <a:xfrm>
              <a:off x="2988" y="3444"/>
              <a:ext cx="426" cy="30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443" name="Rectangle 265">
              <a:extLst>
                <a:ext uri="{FF2B5EF4-FFF2-40B4-BE49-F238E27FC236}">
                  <a16:creationId xmlns:a16="http://schemas.microsoft.com/office/drawing/2014/main" id="{7A50458E-904D-499F-89A6-AFE8110B2BE8}"/>
                </a:ext>
              </a:extLst>
            </p:cNvPr>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444" name="Text Box 266">
              <a:extLst>
                <a:ext uri="{FF2B5EF4-FFF2-40B4-BE49-F238E27FC236}">
                  <a16:creationId xmlns:a16="http://schemas.microsoft.com/office/drawing/2014/main" id="{A8E192DA-F02B-46A1-8E4F-796E7EED21CC}"/>
                </a:ext>
              </a:extLst>
            </p:cNvPr>
            <p:cNvSpPr txBox="1">
              <a:spLocks noChangeArrowheads="1"/>
            </p:cNvSpPr>
            <p:nvPr/>
          </p:nvSpPr>
          <p:spPr bwMode="auto">
            <a:xfrm>
              <a:off x="2923" y="3345"/>
              <a:ext cx="51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000">
                <a:latin typeface="Times New Roman" panose="02020603050405020304" pitchFamily="18" charset="0"/>
              </a:endParaRPr>
            </a:p>
            <a:p>
              <a:pPr>
                <a:spcBef>
                  <a:spcPct val="0"/>
                </a:spcBef>
                <a:buClrTx/>
                <a:buSzTx/>
                <a:buFontTx/>
                <a:buNone/>
              </a:pPr>
              <a:r>
                <a:rPr lang="en-US" altLang="en-US" sz="1000">
                  <a:latin typeface="Times New Roman" panose="02020603050405020304" pitchFamily="18" charset="0"/>
                </a:rPr>
                <a:t>network</a:t>
              </a:r>
            </a:p>
            <a:p>
              <a:pPr>
                <a:spcBef>
                  <a:spcPct val="0"/>
                </a:spcBef>
                <a:buClrTx/>
                <a:buSzTx/>
                <a:buFontTx/>
                <a:buNone/>
              </a:pPr>
              <a:r>
                <a:rPr lang="en-US" altLang="en-US" sz="1000">
                  <a:latin typeface="Times New Roman" panose="02020603050405020304" pitchFamily="18" charset="0"/>
                </a:rPr>
                <a:t>data link</a:t>
              </a:r>
            </a:p>
            <a:p>
              <a:pPr>
                <a:spcBef>
                  <a:spcPct val="0"/>
                </a:spcBef>
                <a:buClrTx/>
                <a:buSzTx/>
                <a:buFontTx/>
                <a:buNone/>
              </a:pPr>
              <a:r>
                <a:rPr lang="en-US" altLang="en-US" sz="1000">
                  <a:latin typeface="Times New Roman" panose="02020603050405020304" pitchFamily="18" charset="0"/>
                </a:rPr>
                <a:t>physical</a:t>
              </a:r>
              <a:endParaRPr lang="en-US" altLang="en-US" sz="2400">
                <a:latin typeface="Times New Roman" panose="02020603050405020304" pitchFamily="18" charset="0"/>
              </a:endParaRPr>
            </a:p>
          </p:txBody>
        </p:sp>
        <p:sp>
          <p:nvSpPr>
            <p:cNvPr id="698445" name="Line 267">
              <a:extLst>
                <a:ext uri="{FF2B5EF4-FFF2-40B4-BE49-F238E27FC236}">
                  <a16:creationId xmlns:a16="http://schemas.microsoft.com/office/drawing/2014/main" id="{C9CDD389-C5C6-4E82-8FC2-5C9BA4354078}"/>
                </a:ext>
              </a:extLst>
            </p:cNvPr>
            <p:cNvSpPr>
              <a:spLocks noChangeShapeType="1"/>
            </p:cNvSpPr>
            <p:nvPr/>
          </p:nvSpPr>
          <p:spPr bwMode="auto">
            <a:xfrm>
              <a:off x="2958" y="3657"/>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446" name="Line 268">
              <a:extLst>
                <a:ext uri="{FF2B5EF4-FFF2-40B4-BE49-F238E27FC236}">
                  <a16:creationId xmlns:a16="http://schemas.microsoft.com/office/drawing/2014/main" id="{3027E136-376C-4A48-9C6F-9E6DFD809C4A}"/>
                </a:ext>
              </a:extLst>
            </p:cNvPr>
            <p:cNvSpPr>
              <a:spLocks noChangeShapeType="1"/>
            </p:cNvSpPr>
            <p:nvPr/>
          </p:nvSpPr>
          <p:spPr bwMode="auto">
            <a:xfrm>
              <a:off x="2964" y="3561"/>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98437" name="Group 269">
            <a:extLst>
              <a:ext uri="{FF2B5EF4-FFF2-40B4-BE49-F238E27FC236}">
                <a16:creationId xmlns:a16="http://schemas.microsoft.com/office/drawing/2014/main" id="{CC1F1313-2A9E-42AB-8BB9-5D63856DBE1F}"/>
              </a:ext>
            </a:extLst>
          </p:cNvPr>
          <p:cNvGrpSpPr>
            <a:grpSpLocks/>
          </p:cNvGrpSpPr>
          <p:nvPr/>
        </p:nvGrpSpPr>
        <p:grpSpPr bwMode="auto">
          <a:xfrm rot="2937887">
            <a:off x="4748213" y="2986088"/>
            <a:ext cx="3781425" cy="434975"/>
            <a:chOff x="2937" y="3579"/>
            <a:chExt cx="2382" cy="274"/>
          </a:xfrm>
        </p:grpSpPr>
        <p:sp>
          <p:nvSpPr>
            <p:cNvPr id="698438" name="Rectangle 270">
              <a:extLst>
                <a:ext uri="{FF2B5EF4-FFF2-40B4-BE49-F238E27FC236}">
                  <a16:creationId xmlns:a16="http://schemas.microsoft.com/office/drawing/2014/main" id="{562F1A0D-6E60-4A2B-BE59-05A3A42BE494}"/>
                </a:ext>
              </a:extLst>
            </p:cNvPr>
            <p:cNvSpPr>
              <a:spLocks noChangeArrowheads="1"/>
            </p:cNvSpPr>
            <p:nvPr/>
          </p:nvSpPr>
          <p:spPr bwMode="auto">
            <a:xfrm>
              <a:off x="3168" y="3630"/>
              <a:ext cx="1920" cy="174"/>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98439" name="Text Box 271">
              <a:extLst>
                <a:ext uri="{FF2B5EF4-FFF2-40B4-BE49-F238E27FC236}">
                  <a16:creationId xmlns:a16="http://schemas.microsoft.com/office/drawing/2014/main" id="{BC6D19D8-E72A-4AF5-818B-ABAF2CA17EF1}"/>
                </a:ext>
              </a:extLst>
            </p:cNvPr>
            <p:cNvSpPr txBox="1">
              <a:spLocks noChangeArrowheads="1"/>
            </p:cNvSpPr>
            <p:nvPr/>
          </p:nvSpPr>
          <p:spPr bwMode="auto">
            <a:xfrm>
              <a:off x="3343" y="3617"/>
              <a:ext cx="1616"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bg1"/>
                  </a:solidFill>
                  <a:latin typeface="Times New Roman" panose="02020603050405020304" pitchFamily="18" charset="0"/>
                </a:rPr>
                <a:t>logical end-end transport</a:t>
              </a:r>
              <a:endParaRPr lang="en-US" altLang="en-US" sz="2400">
                <a:latin typeface="Times New Roman" panose="02020603050405020304" pitchFamily="18" charset="0"/>
              </a:endParaRPr>
            </a:p>
          </p:txBody>
        </p:sp>
        <p:sp>
          <p:nvSpPr>
            <p:cNvPr id="698440" name="Freeform 272">
              <a:extLst>
                <a:ext uri="{FF2B5EF4-FFF2-40B4-BE49-F238E27FC236}">
                  <a16:creationId xmlns:a16="http://schemas.microsoft.com/office/drawing/2014/main" id="{266B0332-995D-4F9A-AFA0-0B4D2FAAA0CB}"/>
                </a:ext>
              </a:extLst>
            </p:cNvPr>
            <p:cNvSpPr>
              <a:spLocks/>
            </p:cNvSpPr>
            <p:nvPr/>
          </p:nvSpPr>
          <p:spPr bwMode="auto">
            <a:xfrm>
              <a:off x="2937" y="357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ffectLst/>
            <a:extLst>
              <a:ext uri="{91240B29-F687-4F45-9708-019B960494DF}">
                <a14:hiddenLine xmlns:a14="http://schemas.microsoft.com/office/drawing/2010/main" w="9525" cap="flat" cmpd="sng">
                  <a:solidFill>
                    <a:srgbClr val="FF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441" name="Freeform 273">
              <a:extLst>
                <a:ext uri="{FF2B5EF4-FFF2-40B4-BE49-F238E27FC236}">
                  <a16:creationId xmlns:a16="http://schemas.microsoft.com/office/drawing/2014/main" id="{28438457-10F5-45E3-A69D-17567F7359C6}"/>
                </a:ext>
              </a:extLst>
            </p:cNvPr>
            <p:cNvSpPr>
              <a:spLocks/>
            </p:cNvSpPr>
            <p:nvPr/>
          </p:nvSpPr>
          <p:spPr bwMode="auto">
            <a:xfrm flipH="1">
              <a:off x="5037" y="358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ffectLst/>
            <a:extLst>
              <a:ext uri="{91240B29-F687-4F45-9708-019B960494DF}">
                <a14:hiddenLine xmlns:a14="http://schemas.microsoft.com/office/drawing/2010/main" w="9525" cap="flat" cmpd="sng">
                  <a:solidFill>
                    <a:srgbClr val="FF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85F24FA0-2A1B-4DE7-8743-55FB3A957275}"/>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45475" name="Slide Number Placeholder 5">
            <a:extLst>
              <a:ext uri="{FF2B5EF4-FFF2-40B4-BE49-F238E27FC236}">
                <a16:creationId xmlns:a16="http://schemas.microsoft.com/office/drawing/2014/main" id="{C067D4AD-7197-4D88-8AD4-B01D73390E9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E2124444-9929-4B41-AAA0-0C1A8727F81B}" type="slidenum">
              <a:rPr lang="en-US" altLang="en-US" sz="1400" smtClean="0">
                <a:latin typeface="Times New Roman" panose="02020603050405020304" pitchFamily="18" charset="0"/>
              </a:rPr>
              <a:pPr>
                <a:spcBef>
                  <a:spcPct val="0"/>
                </a:spcBef>
                <a:buClrTx/>
                <a:buSzTx/>
                <a:buFontTx/>
                <a:buNone/>
              </a:pPr>
              <a:t>40</a:t>
            </a:fld>
            <a:endParaRPr lang="en-US" altLang="en-US" sz="1400">
              <a:latin typeface="Times New Roman" panose="02020603050405020304" pitchFamily="18" charset="0"/>
            </a:endParaRPr>
          </a:p>
        </p:txBody>
      </p:sp>
      <p:sp>
        <p:nvSpPr>
          <p:cNvPr id="745476" name="Rectangle 2">
            <a:extLst>
              <a:ext uri="{FF2B5EF4-FFF2-40B4-BE49-F238E27FC236}">
                <a16:creationId xmlns:a16="http://schemas.microsoft.com/office/drawing/2014/main" id="{5119EBFB-EF8E-43EA-81B1-D5262E1E90E7}"/>
              </a:ext>
            </a:extLst>
          </p:cNvPr>
          <p:cNvSpPr>
            <a:spLocks noGrp="1" noChangeArrowheads="1"/>
          </p:cNvSpPr>
          <p:nvPr>
            <p:ph type="body" idx="1"/>
          </p:nvPr>
        </p:nvSpPr>
        <p:spPr>
          <a:xfrm>
            <a:off x="381000" y="4775200"/>
            <a:ext cx="8610600" cy="1295400"/>
          </a:xfrm>
        </p:spPr>
        <p:txBody>
          <a:bodyPr/>
          <a:lstStyle/>
          <a:p>
            <a:pPr>
              <a:lnSpc>
                <a:spcPct val="80000"/>
              </a:lnSpc>
            </a:pPr>
            <a:r>
              <a:rPr lang="en-US" altLang="en-US" sz="2400"/>
              <a:t>Các hội thoại mà không bao gồm một ứng dụng với một well-known port number thì được gán số hiệu cổng ngẫu nhiên, được lựa chọn từ một dải cụ thể. </a:t>
            </a:r>
          </a:p>
          <a:p>
            <a:pPr>
              <a:lnSpc>
                <a:spcPct val="80000"/>
              </a:lnSpc>
            </a:pPr>
            <a:r>
              <a:rPr lang="en-US" altLang="en-US" sz="2400"/>
              <a:t>Những số hiệu cổng này được sử dụng như là địa chỉ nguồn và địa chỉ đích trong TCP segment.</a:t>
            </a:r>
          </a:p>
        </p:txBody>
      </p:sp>
      <p:sp>
        <p:nvSpPr>
          <p:cNvPr id="745477" name="Rectangle 3">
            <a:extLst>
              <a:ext uri="{FF2B5EF4-FFF2-40B4-BE49-F238E27FC236}">
                <a16:creationId xmlns:a16="http://schemas.microsoft.com/office/drawing/2014/main" id="{42213DD4-7D73-484E-9645-FE2B8DBAA108}"/>
              </a:ext>
            </a:extLst>
          </p:cNvPr>
          <p:cNvSpPr>
            <a:spLocks noChangeArrowheads="1"/>
          </p:cNvSpPr>
          <p:nvPr/>
        </p:nvSpPr>
        <p:spPr bwMode="auto">
          <a:xfrm>
            <a:off x="228600" y="762000"/>
            <a:ext cx="8534400" cy="381000"/>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pic>
        <p:nvPicPr>
          <p:cNvPr id="745478" name="Picture 4">
            <a:extLst>
              <a:ext uri="{FF2B5EF4-FFF2-40B4-BE49-F238E27FC236}">
                <a16:creationId xmlns:a16="http://schemas.microsoft.com/office/drawing/2014/main" id="{D03A3743-F96E-47ED-BCBE-93B206AA46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0"/>
            <a:ext cx="4953000" cy="417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45479" name="Object 5">
            <a:extLst>
              <a:ext uri="{FF2B5EF4-FFF2-40B4-BE49-F238E27FC236}">
                <a16:creationId xmlns:a16="http://schemas.microsoft.com/office/drawing/2014/main" id="{33E14747-F60A-40FD-A98F-CCB3C5DFE666}"/>
              </a:ext>
            </a:extLst>
          </p:cNvPr>
          <p:cNvGraphicFramePr>
            <a:graphicFrameLocks noChangeAspect="1"/>
          </p:cNvGraphicFramePr>
          <p:nvPr/>
        </p:nvGraphicFramePr>
        <p:xfrm>
          <a:off x="0" y="762000"/>
          <a:ext cx="4114800" cy="2965450"/>
        </p:xfrm>
        <a:graphic>
          <a:graphicData uri="http://schemas.openxmlformats.org/presentationml/2006/ole">
            <mc:AlternateContent xmlns:mc="http://schemas.openxmlformats.org/markup-compatibility/2006">
              <mc:Choice xmlns:v="urn:schemas-microsoft-com:vml" Requires="v">
                <p:oleObj spid="_x0000_s745488" name="Document" r:id="rId5" imgW="5661660" imgH="4081272" progId="Word.Document.8">
                  <p:embed/>
                </p:oleObj>
              </mc:Choice>
              <mc:Fallback>
                <p:oleObj name="Document" r:id="rId5" imgW="5661660" imgH="4081272" progId="Word.Document.8">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762000"/>
                        <a:ext cx="4114800" cy="2965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5480" name="Rectangle 6">
            <a:extLst>
              <a:ext uri="{FF2B5EF4-FFF2-40B4-BE49-F238E27FC236}">
                <a16:creationId xmlns:a16="http://schemas.microsoft.com/office/drawing/2014/main" id="{853536BB-1278-42F3-B189-B492C79CED68}"/>
              </a:ext>
            </a:extLst>
          </p:cNvPr>
          <p:cNvSpPr>
            <a:spLocks noChangeArrowheads="1"/>
          </p:cNvSpPr>
          <p:nvPr/>
        </p:nvSpPr>
        <p:spPr bwMode="auto">
          <a:xfrm>
            <a:off x="304800" y="990600"/>
            <a:ext cx="1447800" cy="228600"/>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45481" name="Rectangle 7">
            <a:extLst>
              <a:ext uri="{FF2B5EF4-FFF2-40B4-BE49-F238E27FC236}">
                <a16:creationId xmlns:a16="http://schemas.microsoft.com/office/drawing/2014/main" id="{1DE23109-1FFA-4332-A749-F7D136FF5054}"/>
              </a:ext>
            </a:extLst>
          </p:cNvPr>
          <p:cNvSpPr>
            <a:spLocks noChangeArrowheads="1"/>
          </p:cNvSpPr>
          <p:nvPr/>
        </p:nvSpPr>
        <p:spPr bwMode="auto">
          <a:xfrm>
            <a:off x="2209800" y="990600"/>
            <a:ext cx="1676400" cy="228600"/>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45482" name="Text Box 8">
            <a:extLst>
              <a:ext uri="{FF2B5EF4-FFF2-40B4-BE49-F238E27FC236}">
                <a16:creationId xmlns:a16="http://schemas.microsoft.com/office/drawing/2014/main" id="{AD12FA20-CC27-495E-B299-D41BAA2C6EE9}"/>
              </a:ext>
            </a:extLst>
          </p:cNvPr>
          <p:cNvSpPr txBox="1">
            <a:spLocks noChangeArrowheads="1"/>
          </p:cNvSpPr>
          <p:nvPr/>
        </p:nvSpPr>
        <p:spPr bwMode="auto">
          <a:xfrm>
            <a:off x="1524000" y="365125"/>
            <a:ext cx="19050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latin typeface="Arial" panose="020B0604020202020204" pitchFamily="34" charset="0"/>
              </a:rPr>
              <a:t>TCP Header</a:t>
            </a:r>
          </a:p>
        </p:txBody>
      </p:sp>
      <p:sp>
        <p:nvSpPr>
          <p:cNvPr id="745483" name="Text Box 9">
            <a:extLst>
              <a:ext uri="{FF2B5EF4-FFF2-40B4-BE49-F238E27FC236}">
                <a16:creationId xmlns:a16="http://schemas.microsoft.com/office/drawing/2014/main" id="{5D57974E-E563-4E78-8D64-9B9ACF69841D}"/>
              </a:ext>
            </a:extLst>
          </p:cNvPr>
          <p:cNvSpPr txBox="1">
            <a:spLocks noChangeArrowheads="1"/>
          </p:cNvSpPr>
          <p:nvPr/>
        </p:nvSpPr>
        <p:spPr bwMode="auto">
          <a:xfrm>
            <a:off x="5715000" y="4114800"/>
            <a:ext cx="289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latin typeface="Arial" panose="020B0604020202020204" pitchFamily="34" charset="0"/>
              </a:rPr>
              <a:t>HTTP is Port 80</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C6C6D0F1-502A-43D8-9C70-470D8B95C0BF}"/>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47523" name="Slide Number Placeholder 5">
            <a:extLst>
              <a:ext uri="{FF2B5EF4-FFF2-40B4-BE49-F238E27FC236}">
                <a16:creationId xmlns:a16="http://schemas.microsoft.com/office/drawing/2014/main" id="{CB4A15AB-A67E-46D4-BAB2-73154F91731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E5801E68-8202-43FE-AF2B-1E854E6EA399}" type="slidenum">
              <a:rPr lang="en-US" altLang="en-US" sz="1400" smtClean="0">
                <a:latin typeface="Times New Roman" panose="02020603050405020304" pitchFamily="18" charset="0"/>
              </a:rPr>
              <a:pPr>
                <a:spcBef>
                  <a:spcPct val="0"/>
                </a:spcBef>
                <a:buClrTx/>
                <a:buSzTx/>
                <a:buFontTx/>
                <a:buNone/>
              </a:pPr>
              <a:t>41</a:t>
            </a:fld>
            <a:endParaRPr lang="en-US" altLang="en-US" sz="1400">
              <a:latin typeface="Times New Roman" panose="02020603050405020304" pitchFamily="18" charset="0"/>
            </a:endParaRPr>
          </a:p>
        </p:txBody>
      </p:sp>
      <p:sp>
        <p:nvSpPr>
          <p:cNvPr id="747524" name="Rectangle 2">
            <a:extLst>
              <a:ext uri="{FF2B5EF4-FFF2-40B4-BE49-F238E27FC236}">
                <a16:creationId xmlns:a16="http://schemas.microsoft.com/office/drawing/2014/main" id="{A390EDBC-586A-442B-B818-BCD73FADF03E}"/>
              </a:ext>
            </a:extLst>
          </p:cNvPr>
          <p:cNvSpPr>
            <a:spLocks noGrp="1" noChangeArrowheads="1"/>
          </p:cNvSpPr>
          <p:nvPr>
            <p:ph type="body" idx="1"/>
          </p:nvPr>
        </p:nvSpPr>
        <p:spPr>
          <a:xfrm>
            <a:off x="0" y="4140200"/>
            <a:ext cx="8991600" cy="2717800"/>
          </a:xfrm>
        </p:spPr>
        <p:txBody>
          <a:bodyPr/>
          <a:lstStyle/>
          <a:p>
            <a:pPr>
              <a:lnSpc>
                <a:spcPct val="80000"/>
              </a:lnSpc>
            </a:pPr>
            <a:r>
              <a:rPr lang="en-US" altLang="en-US" sz="1800"/>
              <a:t>Một số cổng dành riêng cho cả TCP và UDP, mặc dù các ứng dụng có thể không được viết để hỗ trợ chúng. </a:t>
            </a:r>
          </a:p>
          <a:p>
            <a:pPr>
              <a:lnSpc>
                <a:spcPct val="80000"/>
              </a:lnSpc>
            </a:pPr>
            <a:r>
              <a:rPr lang="en-US" altLang="en-US" sz="1800"/>
              <a:t>Dải số hiệu cổng được gán được quản lý bởi IANA là 0-1023: http://www.iana.org/assignments/port-numbers</a:t>
            </a:r>
          </a:p>
          <a:p>
            <a:pPr lvl="1">
              <a:lnSpc>
                <a:spcPct val="80000"/>
              </a:lnSpc>
            </a:pPr>
            <a:r>
              <a:rPr lang="en-US" altLang="en-US" sz="1600"/>
              <a:t>Các cổng thông dụng (The </a:t>
            </a:r>
            <a:r>
              <a:rPr lang="en-US" altLang="en-US" sz="1600" b="1"/>
              <a:t>Well Known Ports) </a:t>
            </a:r>
            <a:r>
              <a:rPr lang="en-US" altLang="en-US" sz="1600"/>
              <a:t> có số từ </a:t>
            </a:r>
            <a:r>
              <a:rPr lang="en-US" altLang="en-US" sz="1600" b="1"/>
              <a:t>0 đến 1023.</a:t>
            </a:r>
            <a:r>
              <a:rPr lang="en-US" altLang="en-US" sz="1600"/>
              <a:t>  (Được cập nhật cho đến 11-13-2002.  Trước đó, 0 – 255 được xem là các cổng thông dụng.)</a:t>
            </a:r>
          </a:p>
          <a:p>
            <a:pPr lvl="1">
              <a:lnSpc>
                <a:spcPct val="80000"/>
              </a:lnSpc>
            </a:pPr>
            <a:r>
              <a:rPr lang="en-US" altLang="en-US" sz="1600"/>
              <a:t>Các cổng được đăng ký (The </a:t>
            </a:r>
            <a:r>
              <a:rPr lang="en-US" altLang="en-US" sz="1600" b="1"/>
              <a:t>Registered Ports)</a:t>
            </a:r>
            <a:r>
              <a:rPr lang="en-US" altLang="en-US" sz="1600"/>
              <a:t> là những cổng từ </a:t>
            </a:r>
            <a:r>
              <a:rPr lang="en-US" altLang="en-US" sz="1600" b="1"/>
              <a:t>1024 đến 49151 </a:t>
            </a:r>
            <a:r>
              <a:rPr lang="en-US" altLang="en-US" sz="1600"/>
              <a:t>(thường được đăng ký cho các ứng dụng định trước của các nhà cung cấp thiết bị)</a:t>
            </a:r>
            <a:endParaRPr lang="en-US" altLang="en-US" sz="1600" b="1"/>
          </a:p>
          <a:p>
            <a:pPr lvl="1">
              <a:lnSpc>
                <a:spcPct val="80000"/>
              </a:lnSpc>
            </a:pPr>
            <a:r>
              <a:rPr lang="en-US" altLang="en-US" sz="1600"/>
              <a:t>Các cổng động (The </a:t>
            </a:r>
            <a:r>
              <a:rPr lang="en-US" altLang="en-US" sz="1600" b="1"/>
              <a:t>Dynamic and/or Private Ports</a:t>
            </a:r>
            <a:r>
              <a:rPr lang="en-US" altLang="en-US" sz="1600"/>
              <a:t>) là những cổng từ </a:t>
            </a:r>
            <a:r>
              <a:rPr lang="en-US" altLang="en-US" sz="1600" b="1"/>
              <a:t>49152 đến 65535</a:t>
            </a:r>
            <a:r>
              <a:rPr lang="en-US" altLang="en-US" sz="1600" b="1">
                <a:latin typeface="Arial Unicode MS" pitchFamily="34" charset="-128"/>
              </a:rPr>
              <a:t> </a:t>
            </a:r>
          </a:p>
        </p:txBody>
      </p:sp>
      <p:sp>
        <p:nvSpPr>
          <p:cNvPr id="747525" name="Rectangle 3">
            <a:extLst>
              <a:ext uri="{FF2B5EF4-FFF2-40B4-BE49-F238E27FC236}">
                <a16:creationId xmlns:a16="http://schemas.microsoft.com/office/drawing/2014/main" id="{D78D9613-9B95-4494-9D51-A026D181E909}"/>
              </a:ext>
            </a:extLst>
          </p:cNvPr>
          <p:cNvSpPr>
            <a:spLocks noChangeArrowheads="1"/>
          </p:cNvSpPr>
          <p:nvPr/>
        </p:nvSpPr>
        <p:spPr bwMode="auto">
          <a:xfrm>
            <a:off x="228600" y="762000"/>
            <a:ext cx="8534400" cy="381000"/>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pic>
        <p:nvPicPr>
          <p:cNvPr id="747526" name="Picture 4">
            <a:extLst>
              <a:ext uri="{FF2B5EF4-FFF2-40B4-BE49-F238E27FC236}">
                <a16:creationId xmlns:a16="http://schemas.microsoft.com/office/drawing/2014/main" id="{083A54E1-73C6-4F0A-B4F2-FCD269876C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0"/>
            <a:ext cx="4953000" cy="417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47527" name="Object 5">
            <a:extLst>
              <a:ext uri="{FF2B5EF4-FFF2-40B4-BE49-F238E27FC236}">
                <a16:creationId xmlns:a16="http://schemas.microsoft.com/office/drawing/2014/main" id="{B567171C-3182-439C-8568-CF392F4A4F72}"/>
              </a:ext>
            </a:extLst>
          </p:cNvPr>
          <p:cNvGraphicFramePr>
            <a:graphicFrameLocks noChangeAspect="1"/>
          </p:cNvGraphicFramePr>
          <p:nvPr/>
        </p:nvGraphicFramePr>
        <p:xfrm>
          <a:off x="0" y="762000"/>
          <a:ext cx="4114800" cy="2965450"/>
        </p:xfrm>
        <a:graphic>
          <a:graphicData uri="http://schemas.openxmlformats.org/presentationml/2006/ole">
            <mc:AlternateContent xmlns:mc="http://schemas.openxmlformats.org/markup-compatibility/2006">
              <mc:Choice xmlns:v="urn:schemas-microsoft-com:vml" Requires="v">
                <p:oleObj spid="_x0000_s747536" name="Document" r:id="rId5" imgW="5661660" imgH="4081272" progId="Word.Document.8">
                  <p:embed/>
                </p:oleObj>
              </mc:Choice>
              <mc:Fallback>
                <p:oleObj name="Document" r:id="rId5" imgW="5661660" imgH="4081272" progId="Word.Document.8">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762000"/>
                        <a:ext cx="4114800" cy="2965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7528" name="Rectangle 6">
            <a:extLst>
              <a:ext uri="{FF2B5EF4-FFF2-40B4-BE49-F238E27FC236}">
                <a16:creationId xmlns:a16="http://schemas.microsoft.com/office/drawing/2014/main" id="{88993236-FEFA-4FA7-8800-87CA8BA22943}"/>
              </a:ext>
            </a:extLst>
          </p:cNvPr>
          <p:cNvSpPr>
            <a:spLocks noChangeArrowheads="1"/>
          </p:cNvSpPr>
          <p:nvPr/>
        </p:nvSpPr>
        <p:spPr bwMode="auto">
          <a:xfrm>
            <a:off x="304800" y="990600"/>
            <a:ext cx="1447800" cy="228600"/>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47529" name="Rectangle 7">
            <a:extLst>
              <a:ext uri="{FF2B5EF4-FFF2-40B4-BE49-F238E27FC236}">
                <a16:creationId xmlns:a16="http://schemas.microsoft.com/office/drawing/2014/main" id="{B732DCC2-CEA4-43CC-A862-2F088E2A381A}"/>
              </a:ext>
            </a:extLst>
          </p:cNvPr>
          <p:cNvSpPr>
            <a:spLocks noChangeArrowheads="1"/>
          </p:cNvSpPr>
          <p:nvPr/>
        </p:nvSpPr>
        <p:spPr bwMode="auto">
          <a:xfrm>
            <a:off x="2209800" y="990600"/>
            <a:ext cx="1676400" cy="228600"/>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47530" name="Text Box 8">
            <a:extLst>
              <a:ext uri="{FF2B5EF4-FFF2-40B4-BE49-F238E27FC236}">
                <a16:creationId xmlns:a16="http://schemas.microsoft.com/office/drawing/2014/main" id="{9D6FD169-848C-4585-817D-8659ACDC6A21}"/>
              </a:ext>
            </a:extLst>
          </p:cNvPr>
          <p:cNvSpPr txBox="1">
            <a:spLocks noChangeArrowheads="1"/>
          </p:cNvSpPr>
          <p:nvPr/>
        </p:nvSpPr>
        <p:spPr bwMode="auto">
          <a:xfrm>
            <a:off x="1524000" y="365125"/>
            <a:ext cx="19050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latin typeface="Arial" panose="020B0604020202020204" pitchFamily="34" charset="0"/>
              </a:rPr>
              <a:t>TCP Header</a:t>
            </a:r>
          </a:p>
        </p:txBody>
      </p:sp>
      <p:sp>
        <p:nvSpPr>
          <p:cNvPr id="747531" name="Text Box 9">
            <a:extLst>
              <a:ext uri="{FF2B5EF4-FFF2-40B4-BE49-F238E27FC236}">
                <a16:creationId xmlns:a16="http://schemas.microsoft.com/office/drawing/2014/main" id="{91F16CD1-D64A-480A-9178-54432DAF4F36}"/>
              </a:ext>
            </a:extLst>
          </p:cNvPr>
          <p:cNvSpPr txBox="1">
            <a:spLocks noChangeArrowheads="1"/>
          </p:cNvSpPr>
          <p:nvPr/>
        </p:nvSpPr>
        <p:spPr bwMode="auto">
          <a:xfrm>
            <a:off x="6248400" y="381000"/>
            <a:ext cx="289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latin typeface="Arial" panose="020B0604020202020204" pitchFamily="34" charset="0"/>
              </a:rPr>
              <a:t>HTTP is Port 80</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DB560C6E-F74D-4597-BE77-24964FCE942F}"/>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49571" name="Slide Number Placeholder 5">
            <a:extLst>
              <a:ext uri="{FF2B5EF4-FFF2-40B4-BE49-F238E27FC236}">
                <a16:creationId xmlns:a16="http://schemas.microsoft.com/office/drawing/2014/main" id="{4A7BA487-ADA1-4722-8D15-B437826BBEB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6BFD6CD8-F03E-40F9-B33C-27A00516EC47}" type="slidenum">
              <a:rPr lang="en-US" altLang="en-US" sz="1400" smtClean="0">
                <a:latin typeface="Times New Roman" panose="02020603050405020304" pitchFamily="18" charset="0"/>
              </a:rPr>
              <a:pPr>
                <a:spcBef>
                  <a:spcPct val="0"/>
                </a:spcBef>
                <a:buClrTx/>
                <a:buSzTx/>
                <a:buFontTx/>
                <a:buNone/>
              </a:pPr>
              <a:t>42</a:t>
            </a:fld>
            <a:endParaRPr lang="en-US" altLang="en-US" sz="1400">
              <a:latin typeface="Times New Roman" panose="02020603050405020304" pitchFamily="18" charset="0"/>
            </a:endParaRPr>
          </a:p>
        </p:txBody>
      </p:sp>
      <p:sp>
        <p:nvSpPr>
          <p:cNvPr id="749572" name="Rectangle 2">
            <a:extLst>
              <a:ext uri="{FF2B5EF4-FFF2-40B4-BE49-F238E27FC236}">
                <a16:creationId xmlns:a16="http://schemas.microsoft.com/office/drawing/2014/main" id="{28A178A0-905E-4EAD-BE33-76A1D16F7F9F}"/>
              </a:ext>
            </a:extLst>
          </p:cNvPr>
          <p:cNvSpPr>
            <a:spLocks noGrp="1" noChangeArrowheads="1"/>
          </p:cNvSpPr>
          <p:nvPr>
            <p:ph type="body" idx="1"/>
          </p:nvPr>
        </p:nvSpPr>
        <p:spPr>
          <a:xfrm>
            <a:off x="304800" y="4876800"/>
            <a:ext cx="8610600" cy="1752600"/>
          </a:xfrm>
        </p:spPr>
        <p:txBody>
          <a:bodyPr/>
          <a:lstStyle/>
          <a:p>
            <a:r>
              <a:rPr lang="en-US" altLang="en-US" sz="2400"/>
              <a:t>Các hệ thống đầu cuối sử dụng các số hiệu cổng để chọn ứng dụng thích hợp.   </a:t>
            </a:r>
          </a:p>
          <a:p>
            <a:r>
              <a:rPr lang="en-US" altLang="en-US" sz="2400"/>
              <a:t>Các số hiệu cổng nguồn khởi nguồn, thường là các số lớn hơn 1023, được gán động bởi trạm nguồn.</a:t>
            </a:r>
          </a:p>
        </p:txBody>
      </p:sp>
      <p:graphicFrame>
        <p:nvGraphicFramePr>
          <p:cNvPr id="749573" name="Object 3">
            <a:extLst>
              <a:ext uri="{FF2B5EF4-FFF2-40B4-BE49-F238E27FC236}">
                <a16:creationId xmlns:a16="http://schemas.microsoft.com/office/drawing/2014/main" id="{5B156A69-52AC-4ACB-93BB-3AFEA350F573}"/>
              </a:ext>
            </a:extLst>
          </p:cNvPr>
          <p:cNvGraphicFramePr>
            <a:graphicFrameLocks noChangeAspect="1"/>
          </p:cNvGraphicFramePr>
          <p:nvPr/>
        </p:nvGraphicFramePr>
        <p:xfrm>
          <a:off x="4038600" y="0"/>
          <a:ext cx="5105400" cy="4430713"/>
        </p:xfrm>
        <a:graphic>
          <a:graphicData uri="http://schemas.openxmlformats.org/presentationml/2006/ole">
            <mc:AlternateContent xmlns:mc="http://schemas.openxmlformats.org/markup-compatibility/2006">
              <mc:Choice xmlns:v="urn:schemas-microsoft-com:vml" Requires="v">
                <p:oleObj spid="_x0000_s749587" name="Bitmap Image" r:id="rId4" imgW="5540220" imgH="4808637" progId="Paint.Picture">
                  <p:embed/>
                </p:oleObj>
              </mc:Choice>
              <mc:Fallback>
                <p:oleObj name="Bitmap Image" r:id="rId4" imgW="5540220" imgH="4808637"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0"/>
                        <a:ext cx="5105400" cy="443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9574" name="Text Box 4">
            <a:extLst>
              <a:ext uri="{FF2B5EF4-FFF2-40B4-BE49-F238E27FC236}">
                <a16:creationId xmlns:a16="http://schemas.microsoft.com/office/drawing/2014/main" id="{0A4D9A77-305A-468D-BD88-5CC8DF09617C}"/>
              </a:ext>
            </a:extLst>
          </p:cNvPr>
          <p:cNvSpPr txBox="1">
            <a:spLocks noChangeArrowheads="1"/>
          </p:cNvSpPr>
          <p:nvPr/>
        </p:nvSpPr>
        <p:spPr bwMode="auto">
          <a:xfrm>
            <a:off x="0" y="0"/>
            <a:ext cx="30480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latin typeface="Arial" panose="020B0604020202020204" pitchFamily="34" charset="0"/>
              </a:rPr>
              <a:t>TCP Header</a:t>
            </a:r>
          </a:p>
        </p:txBody>
      </p:sp>
      <p:graphicFrame>
        <p:nvGraphicFramePr>
          <p:cNvPr id="749575" name="Object 5">
            <a:extLst>
              <a:ext uri="{FF2B5EF4-FFF2-40B4-BE49-F238E27FC236}">
                <a16:creationId xmlns:a16="http://schemas.microsoft.com/office/drawing/2014/main" id="{98C25818-61F2-42D2-A7D3-336D1264509D}"/>
              </a:ext>
            </a:extLst>
          </p:cNvPr>
          <p:cNvGraphicFramePr>
            <a:graphicFrameLocks noChangeAspect="1"/>
          </p:cNvGraphicFramePr>
          <p:nvPr/>
        </p:nvGraphicFramePr>
        <p:xfrm>
          <a:off x="0" y="304800"/>
          <a:ext cx="4114800" cy="2965450"/>
        </p:xfrm>
        <a:graphic>
          <a:graphicData uri="http://schemas.openxmlformats.org/presentationml/2006/ole">
            <mc:AlternateContent xmlns:mc="http://schemas.openxmlformats.org/markup-compatibility/2006">
              <mc:Choice xmlns:v="urn:schemas-microsoft-com:vml" Requires="v">
                <p:oleObj spid="_x0000_s749588" name="Document" r:id="rId6" imgW="5661660" imgH="4081272" progId="Word.Document.8">
                  <p:embed/>
                </p:oleObj>
              </mc:Choice>
              <mc:Fallback>
                <p:oleObj name="Document" r:id="rId6" imgW="5661660" imgH="4081272" progId="Word.Document.8">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304800"/>
                        <a:ext cx="4114800" cy="2965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9576" name="Text Box 6">
            <a:extLst>
              <a:ext uri="{FF2B5EF4-FFF2-40B4-BE49-F238E27FC236}">
                <a16:creationId xmlns:a16="http://schemas.microsoft.com/office/drawing/2014/main" id="{177BB367-D29B-4E9E-AA67-0E8FDCFBFD25}"/>
              </a:ext>
            </a:extLst>
          </p:cNvPr>
          <p:cNvSpPr txBox="1">
            <a:spLocks noChangeArrowheads="1"/>
          </p:cNvSpPr>
          <p:nvPr/>
        </p:nvSpPr>
        <p:spPr bwMode="auto">
          <a:xfrm>
            <a:off x="0" y="0"/>
            <a:ext cx="30480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latin typeface="Arial" panose="020B0604020202020204" pitchFamily="34" charset="0"/>
              </a:rPr>
              <a:t>TCP Header</a:t>
            </a:r>
          </a:p>
        </p:txBody>
      </p:sp>
      <p:sp>
        <p:nvSpPr>
          <p:cNvPr id="749577" name="Rectangle 7">
            <a:extLst>
              <a:ext uri="{FF2B5EF4-FFF2-40B4-BE49-F238E27FC236}">
                <a16:creationId xmlns:a16="http://schemas.microsoft.com/office/drawing/2014/main" id="{A2B43532-B6DD-4124-A525-DB491CB62186}"/>
              </a:ext>
            </a:extLst>
          </p:cNvPr>
          <p:cNvSpPr>
            <a:spLocks noChangeArrowheads="1"/>
          </p:cNvSpPr>
          <p:nvPr/>
        </p:nvSpPr>
        <p:spPr bwMode="auto">
          <a:xfrm>
            <a:off x="304800" y="533400"/>
            <a:ext cx="1447800" cy="228600"/>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49578" name="Rectangle 8">
            <a:extLst>
              <a:ext uri="{FF2B5EF4-FFF2-40B4-BE49-F238E27FC236}">
                <a16:creationId xmlns:a16="http://schemas.microsoft.com/office/drawing/2014/main" id="{953A2507-F1A7-449B-BBFF-9E6426941BF0}"/>
              </a:ext>
            </a:extLst>
          </p:cNvPr>
          <p:cNvSpPr>
            <a:spLocks noChangeArrowheads="1"/>
          </p:cNvSpPr>
          <p:nvPr/>
        </p:nvSpPr>
        <p:spPr bwMode="auto">
          <a:xfrm>
            <a:off x="2286000" y="533400"/>
            <a:ext cx="1676400" cy="228600"/>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E0D1656F-3780-494F-9557-1E2107CCA0BE}"/>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51619" name="Slide Number Placeholder 5">
            <a:extLst>
              <a:ext uri="{FF2B5EF4-FFF2-40B4-BE49-F238E27FC236}">
                <a16:creationId xmlns:a16="http://schemas.microsoft.com/office/drawing/2014/main" id="{C7E6D1A8-F9B5-414F-B3DF-7071DF02FB9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2AFBB9BC-7528-44A2-B47C-A1599608912F}" type="slidenum">
              <a:rPr lang="en-US" altLang="en-US" sz="1400" smtClean="0">
                <a:latin typeface="Times New Roman" panose="02020603050405020304" pitchFamily="18" charset="0"/>
              </a:rPr>
              <a:pPr>
                <a:spcBef>
                  <a:spcPct val="0"/>
                </a:spcBef>
                <a:buClrTx/>
                <a:buSzTx/>
                <a:buFontTx/>
                <a:buNone/>
              </a:pPr>
              <a:t>43</a:t>
            </a:fld>
            <a:endParaRPr lang="en-US" altLang="en-US" sz="1400">
              <a:latin typeface="Times New Roman" panose="02020603050405020304" pitchFamily="18" charset="0"/>
            </a:endParaRPr>
          </a:p>
        </p:txBody>
      </p:sp>
      <p:sp>
        <p:nvSpPr>
          <p:cNvPr id="751620" name="Rectangle 2">
            <a:extLst>
              <a:ext uri="{FF2B5EF4-FFF2-40B4-BE49-F238E27FC236}">
                <a16:creationId xmlns:a16="http://schemas.microsoft.com/office/drawing/2014/main" id="{028A366C-C940-492E-A10E-4C04231A68D3}"/>
              </a:ext>
            </a:extLst>
          </p:cNvPr>
          <p:cNvSpPr>
            <a:spLocks noGrp="1" noChangeArrowheads="1"/>
          </p:cNvSpPr>
          <p:nvPr>
            <p:ph type="body" idx="1"/>
          </p:nvPr>
        </p:nvSpPr>
        <p:spPr>
          <a:xfrm>
            <a:off x="1473200" y="3644900"/>
            <a:ext cx="7518400" cy="3314700"/>
          </a:xfrm>
          <a:solidFill>
            <a:schemeClr val="bg1"/>
          </a:solidFill>
        </p:spPr>
        <p:txBody>
          <a:bodyPr/>
          <a:lstStyle/>
          <a:p>
            <a:pPr>
              <a:lnSpc>
                <a:spcPct val="90000"/>
              </a:lnSpc>
              <a:buFont typeface="ZapfDingbats" pitchFamily="82" charset="2"/>
              <a:buNone/>
            </a:pPr>
            <a:r>
              <a:rPr lang="en-US" altLang="en-US" sz="2000" b="1"/>
              <a:t>Chú ý sự khác nhau trong việc số hiệu cổng nguồn và đích được sử dụng như thế nào với clients và servers:</a:t>
            </a:r>
          </a:p>
          <a:p>
            <a:pPr>
              <a:lnSpc>
                <a:spcPct val="90000"/>
              </a:lnSpc>
              <a:buFont typeface="ZapfDingbats" pitchFamily="82" charset="2"/>
              <a:buNone/>
            </a:pPr>
            <a:r>
              <a:rPr lang="en-US" altLang="en-US" sz="2000" b="1">
                <a:solidFill>
                  <a:srgbClr val="FF0000"/>
                </a:solidFill>
              </a:rPr>
              <a:t>Client (khởi tạo dịch vụ Telnet):</a:t>
            </a:r>
          </a:p>
          <a:p>
            <a:pPr>
              <a:lnSpc>
                <a:spcPct val="90000"/>
              </a:lnSpc>
            </a:pPr>
            <a:r>
              <a:rPr lang="en-US" altLang="en-US" sz="2000" b="1"/>
              <a:t>Cổng đích = 23 (telnet)</a:t>
            </a:r>
          </a:p>
          <a:p>
            <a:pPr>
              <a:lnSpc>
                <a:spcPct val="90000"/>
              </a:lnSpc>
            </a:pPr>
            <a:r>
              <a:rPr lang="en-US" altLang="en-US" sz="2000" b="1"/>
              <a:t>Cổng nguồn = 1028 (được gán động)</a:t>
            </a:r>
          </a:p>
          <a:p>
            <a:pPr>
              <a:lnSpc>
                <a:spcPct val="90000"/>
              </a:lnSpc>
              <a:buFont typeface="ZapfDingbats" pitchFamily="82" charset="2"/>
              <a:buNone/>
            </a:pPr>
            <a:endParaRPr lang="en-US" altLang="en-US" sz="2000" b="1"/>
          </a:p>
          <a:p>
            <a:pPr>
              <a:lnSpc>
                <a:spcPct val="90000"/>
              </a:lnSpc>
              <a:buFont typeface="ZapfDingbats" pitchFamily="82" charset="2"/>
              <a:buNone/>
            </a:pPr>
            <a:r>
              <a:rPr lang="en-US" altLang="en-US" sz="2000" b="1">
                <a:solidFill>
                  <a:schemeClr val="accent2"/>
                </a:solidFill>
              </a:rPr>
              <a:t>Server (đáp ứng dịch vụ Telnet):</a:t>
            </a:r>
          </a:p>
          <a:p>
            <a:pPr>
              <a:lnSpc>
                <a:spcPct val="90000"/>
              </a:lnSpc>
            </a:pPr>
            <a:r>
              <a:rPr lang="en-US" altLang="en-US" sz="2000" b="1"/>
              <a:t>Cổng đích = 1028 (cổng nguồn của client)</a:t>
            </a:r>
          </a:p>
          <a:p>
            <a:pPr>
              <a:lnSpc>
                <a:spcPct val="90000"/>
              </a:lnSpc>
            </a:pPr>
            <a:r>
              <a:rPr lang="en-US" altLang="en-US" sz="2000" b="1"/>
              <a:t>Cổng nguồn = 23 (telnet)</a:t>
            </a:r>
          </a:p>
        </p:txBody>
      </p:sp>
      <p:grpSp>
        <p:nvGrpSpPr>
          <p:cNvPr id="751621" name="Group 3">
            <a:extLst>
              <a:ext uri="{FF2B5EF4-FFF2-40B4-BE49-F238E27FC236}">
                <a16:creationId xmlns:a16="http://schemas.microsoft.com/office/drawing/2014/main" id="{534F7879-2695-4B55-8B89-9CB8312EF133}"/>
              </a:ext>
            </a:extLst>
          </p:cNvPr>
          <p:cNvGrpSpPr>
            <a:grpSpLocks/>
          </p:cNvGrpSpPr>
          <p:nvPr/>
        </p:nvGrpSpPr>
        <p:grpSpPr bwMode="auto">
          <a:xfrm>
            <a:off x="1079500" y="4762500"/>
            <a:ext cx="533400" cy="1689100"/>
            <a:chOff x="720" y="2968"/>
            <a:chExt cx="336" cy="1064"/>
          </a:xfrm>
        </p:grpSpPr>
        <p:cxnSp>
          <p:nvCxnSpPr>
            <p:cNvPr id="751640" name="AutoShape 4">
              <a:extLst>
                <a:ext uri="{FF2B5EF4-FFF2-40B4-BE49-F238E27FC236}">
                  <a16:creationId xmlns:a16="http://schemas.microsoft.com/office/drawing/2014/main" id="{77AEB877-7A61-4253-946D-FFDB6B9A90AE}"/>
                </a:ext>
              </a:extLst>
            </p:cNvPr>
            <p:cNvCxnSpPr>
              <a:cxnSpLocks noChangeShapeType="1"/>
              <a:stCxn id="751641" idx="0"/>
              <a:endCxn id="751642" idx="0"/>
            </p:cNvCxnSpPr>
            <p:nvPr/>
          </p:nvCxnSpPr>
          <p:spPr bwMode="auto">
            <a:xfrm>
              <a:off x="720" y="2968"/>
              <a:ext cx="0" cy="1056"/>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1641" name="Line 5">
              <a:extLst>
                <a:ext uri="{FF2B5EF4-FFF2-40B4-BE49-F238E27FC236}">
                  <a16:creationId xmlns:a16="http://schemas.microsoft.com/office/drawing/2014/main" id="{F3F8BCC8-34C8-43EB-85FE-E4A878B1EE44}"/>
                </a:ext>
              </a:extLst>
            </p:cNvPr>
            <p:cNvSpPr>
              <a:spLocks noChangeShapeType="1"/>
            </p:cNvSpPr>
            <p:nvPr/>
          </p:nvSpPr>
          <p:spPr bwMode="auto">
            <a:xfrm>
              <a:off x="720" y="2976"/>
              <a:ext cx="33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42" name="Line 6">
              <a:extLst>
                <a:ext uri="{FF2B5EF4-FFF2-40B4-BE49-F238E27FC236}">
                  <a16:creationId xmlns:a16="http://schemas.microsoft.com/office/drawing/2014/main" id="{B52A4CDC-803E-4415-B653-B0BF94F4D4F6}"/>
                </a:ext>
              </a:extLst>
            </p:cNvPr>
            <p:cNvSpPr>
              <a:spLocks noChangeShapeType="1"/>
            </p:cNvSpPr>
            <p:nvPr/>
          </p:nvSpPr>
          <p:spPr bwMode="auto">
            <a:xfrm>
              <a:off x="720" y="4032"/>
              <a:ext cx="33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51622" name="Group 7">
            <a:extLst>
              <a:ext uri="{FF2B5EF4-FFF2-40B4-BE49-F238E27FC236}">
                <a16:creationId xmlns:a16="http://schemas.microsoft.com/office/drawing/2014/main" id="{75520024-BA3B-4C1F-951A-C98F1A3BFF90}"/>
              </a:ext>
            </a:extLst>
          </p:cNvPr>
          <p:cNvGrpSpPr>
            <a:grpSpLocks/>
          </p:cNvGrpSpPr>
          <p:nvPr/>
        </p:nvGrpSpPr>
        <p:grpSpPr bwMode="auto">
          <a:xfrm>
            <a:off x="1308100" y="5067300"/>
            <a:ext cx="304800" cy="1079500"/>
            <a:chOff x="864" y="3160"/>
            <a:chExt cx="192" cy="680"/>
          </a:xfrm>
        </p:grpSpPr>
        <p:cxnSp>
          <p:nvCxnSpPr>
            <p:cNvPr id="751637" name="AutoShape 8">
              <a:extLst>
                <a:ext uri="{FF2B5EF4-FFF2-40B4-BE49-F238E27FC236}">
                  <a16:creationId xmlns:a16="http://schemas.microsoft.com/office/drawing/2014/main" id="{51F02810-1544-43F2-8FC0-3A8B322CBEB8}"/>
                </a:ext>
              </a:extLst>
            </p:cNvPr>
            <p:cNvCxnSpPr>
              <a:cxnSpLocks noChangeShapeType="1"/>
              <a:endCxn id="751639" idx="0"/>
            </p:cNvCxnSpPr>
            <p:nvPr/>
          </p:nvCxnSpPr>
          <p:spPr bwMode="auto">
            <a:xfrm>
              <a:off x="864" y="3160"/>
              <a:ext cx="0" cy="672"/>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1638" name="Line 9">
              <a:extLst>
                <a:ext uri="{FF2B5EF4-FFF2-40B4-BE49-F238E27FC236}">
                  <a16:creationId xmlns:a16="http://schemas.microsoft.com/office/drawing/2014/main" id="{76A26216-5BA6-471E-ADE3-DD16FF0D68F6}"/>
                </a:ext>
              </a:extLst>
            </p:cNvPr>
            <p:cNvSpPr>
              <a:spLocks noChangeShapeType="1"/>
            </p:cNvSpPr>
            <p:nvPr/>
          </p:nvSpPr>
          <p:spPr bwMode="auto">
            <a:xfrm>
              <a:off x="864" y="3168"/>
              <a:ext cx="19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39" name="Line 10">
              <a:extLst>
                <a:ext uri="{FF2B5EF4-FFF2-40B4-BE49-F238E27FC236}">
                  <a16:creationId xmlns:a16="http://schemas.microsoft.com/office/drawing/2014/main" id="{BDDE2C65-277B-4501-91B4-ECF3C939D2EC}"/>
                </a:ext>
              </a:extLst>
            </p:cNvPr>
            <p:cNvSpPr>
              <a:spLocks noChangeShapeType="1"/>
            </p:cNvSpPr>
            <p:nvPr/>
          </p:nvSpPr>
          <p:spPr bwMode="auto">
            <a:xfrm>
              <a:off x="864" y="3840"/>
              <a:ext cx="19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51623" name="Rectangle 11">
            <a:extLst>
              <a:ext uri="{FF2B5EF4-FFF2-40B4-BE49-F238E27FC236}">
                <a16:creationId xmlns:a16="http://schemas.microsoft.com/office/drawing/2014/main" id="{6F88A792-8173-49D3-AC5E-12519BC9BABB}"/>
              </a:ext>
            </a:extLst>
          </p:cNvPr>
          <p:cNvSpPr>
            <a:spLocks noChangeArrowheads="1"/>
          </p:cNvSpPr>
          <p:nvPr/>
        </p:nvSpPr>
        <p:spPr bwMode="auto">
          <a:xfrm>
            <a:off x="228600" y="762000"/>
            <a:ext cx="8534400" cy="381000"/>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pic>
        <p:nvPicPr>
          <p:cNvPr id="751624" name="Picture 12">
            <a:extLst>
              <a:ext uri="{FF2B5EF4-FFF2-40B4-BE49-F238E27FC236}">
                <a16:creationId xmlns:a16="http://schemas.microsoft.com/office/drawing/2014/main" id="{A866524B-6110-4068-9032-22B6492634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0"/>
            <a:ext cx="3962400"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1625" name="Picture 13">
            <a:extLst>
              <a:ext uri="{FF2B5EF4-FFF2-40B4-BE49-F238E27FC236}">
                <a16:creationId xmlns:a16="http://schemas.microsoft.com/office/drawing/2014/main" id="{2AA78233-F9EB-4108-B190-35C4A65EB6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0"/>
            <a:ext cx="3962400"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1626" name="Rectangle 14">
            <a:extLst>
              <a:ext uri="{FF2B5EF4-FFF2-40B4-BE49-F238E27FC236}">
                <a16:creationId xmlns:a16="http://schemas.microsoft.com/office/drawing/2014/main" id="{78DF7A72-11E7-478D-82C5-C3547B5D3FE2}"/>
              </a:ext>
            </a:extLst>
          </p:cNvPr>
          <p:cNvSpPr>
            <a:spLocks noChangeArrowheads="1"/>
          </p:cNvSpPr>
          <p:nvPr/>
        </p:nvSpPr>
        <p:spPr bwMode="auto">
          <a:xfrm>
            <a:off x="228600" y="3048000"/>
            <a:ext cx="8534400" cy="381000"/>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51627" name="Line 15">
            <a:extLst>
              <a:ext uri="{FF2B5EF4-FFF2-40B4-BE49-F238E27FC236}">
                <a16:creationId xmlns:a16="http://schemas.microsoft.com/office/drawing/2014/main" id="{265CCE4F-4F40-40F6-8A11-DD52B4FD5F8E}"/>
              </a:ext>
            </a:extLst>
          </p:cNvPr>
          <p:cNvSpPr>
            <a:spLocks noChangeShapeType="1"/>
          </p:cNvSpPr>
          <p:nvPr/>
        </p:nvSpPr>
        <p:spPr bwMode="auto">
          <a:xfrm>
            <a:off x="1752600" y="1524000"/>
            <a:ext cx="1066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1628" name="Line 16">
            <a:extLst>
              <a:ext uri="{FF2B5EF4-FFF2-40B4-BE49-F238E27FC236}">
                <a16:creationId xmlns:a16="http://schemas.microsoft.com/office/drawing/2014/main" id="{A501D978-E47B-479C-A1BF-317B91500517}"/>
              </a:ext>
            </a:extLst>
          </p:cNvPr>
          <p:cNvSpPr>
            <a:spLocks noChangeShapeType="1"/>
          </p:cNvSpPr>
          <p:nvPr/>
        </p:nvSpPr>
        <p:spPr bwMode="auto">
          <a:xfrm flipH="1">
            <a:off x="6172200" y="1600200"/>
            <a:ext cx="11430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1629" name="Text Box 17">
            <a:extLst>
              <a:ext uri="{FF2B5EF4-FFF2-40B4-BE49-F238E27FC236}">
                <a16:creationId xmlns:a16="http://schemas.microsoft.com/office/drawing/2014/main" id="{1E06FD10-8009-47D2-893E-A34E19890DC0}"/>
              </a:ext>
            </a:extLst>
          </p:cNvPr>
          <p:cNvSpPr txBox="1">
            <a:spLocks noChangeArrowheads="1"/>
          </p:cNvSpPr>
          <p:nvPr/>
        </p:nvSpPr>
        <p:spPr bwMode="auto">
          <a:xfrm>
            <a:off x="1219200" y="990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800" b="1">
                <a:solidFill>
                  <a:srgbClr val="FF0000"/>
                </a:solidFill>
                <a:latin typeface="Arial" panose="020B0604020202020204" pitchFamily="34" charset="0"/>
              </a:rPr>
              <a:t>1028</a:t>
            </a:r>
          </a:p>
        </p:txBody>
      </p:sp>
      <p:sp>
        <p:nvSpPr>
          <p:cNvPr id="751630" name="Text Box 18">
            <a:extLst>
              <a:ext uri="{FF2B5EF4-FFF2-40B4-BE49-F238E27FC236}">
                <a16:creationId xmlns:a16="http://schemas.microsoft.com/office/drawing/2014/main" id="{C594CB8A-DB02-49C6-AC50-1176069215BC}"/>
              </a:ext>
            </a:extLst>
          </p:cNvPr>
          <p:cNvSpPr txBox="1">
            <a:spLocks noChangeArrowheads="1"/>
          </p:cNvSpPr>
          <p:nvPr/>
        </p:nvSpPr>
        <p:spPr bwMode="auto">
          <a:xfrm>
            <a:off x="6477000" y="990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800" b="1">
                <a:solidFill>
                  <a:schemeClr val="accent2"/>
                </a:solidFill>
                <a:latin typeface="Arial" panose="020B0604020202020204" pitchFamily="34" charset="0"/>
              </a:rPr>
              <a:t>1028</a:t>
            </a:r>
          </a:p>
        </p:txBody>
      </p:sp>
      <p:sp>
        <p:nvSpPr>
          <p:cNvPr id="751631" name="Text Box 19">
            <a:extLst>
              <a:ext uri="{FF2B5EF4-FFF2-40B4-BE49-F238E27FC236}">
                <a16:creationId xmlns:a16="http://schemas.microsoft.com/office/drawing/2014/main" id="{A2CD4895-B68B-459E-85D6-49E3FAAAD258}"/>
              </a:ext>
            </a:extLst>
          </p:cNvPr>
          <p:cNvSpPr txBox="1">
            <a:spLocks noChangeArrowheads="1"/>
          </p:cNvSpPr>
          <p:nvPr/>
        </p:nvSpPr>
        <p:spPr bwMode="auto">
          <a:xfrm>
            <a:off x="2057400" y="990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800" b="1">
                <a:solidFill>
                  <a:srgbClr val="FF0000"/>
                </a:solidFill>
                <a:latin typeface="Arial" panose="020B0604020202020204" pitchFamily="34" charset="0"/>
              </a:rPr>
              <a:t>23</a:t>
            </a:r>
          </a:p>
        </p:txBody>
      </p:sp>
      <p:sp>
        <p:nvSpPr>
          <p:cNvPr id="751632" name="Text Box 20">
            <a:extLst>
              <a:ext uri="{FF2B5EF4-FFF2-40B4-BE49-F238E27FC236}">
                <a16:creationId xmlns:a16="http://schemas.microsoft.com/office/drawing/2014/main" id="{CF147115-0A48-41F2-AC94-546D0B6E6FE6}"/>
              </a:ext>
            </a:extLst>
          </p:cNvPr>
          <p:cNvSpPr txBox="1">
            <a:spLocks noChangeArrowheads="1"/>
          </p:cNvSpPr>
          <p:nvPr/>
        </p:nvSpPr>
        <p:spPr bwMode="auto">
          <a:xfrm>
            <a:off x="5943600" y="990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800" b="1">
                <a:solidFill>
                  <a:schemeClr val="accent2"/>
                </a:solidFill>
                <a:latin typeface="Arial" panose="020B0604020202020204" pitchFamily="34" charset="0"/>
              </a:rPr>
              <a:t>23</a:t>
            </a:r>
          </a:p>
        </p:txBody>
      </p:sp>
      <p:sp>
        <p:nvSpPr>
          <p:cNvPr id="751633" name="Text Box 21">
            <a:extLst>
              <a:ext uri="{FF2B5EF4-FFF2-40B4-BE49-F238E27FC236}">
                <a16:creationId xmlns:a16="http://schemas.microsoft.com/office/drawing/2014/main" id="{55456E48-A99F-428D-BC41-697E4E80EB0E}"/>
              </a:ext>
            </a:extLst>
          </p:cNvPr>
          <p:cNvSpPr txBox="1">
            <a:spLocks noChangeArrowheads="1"/>
          </p:cNvSpPr>
          <p:nvPr/>
        </p:nvSpPr>
        <p:spPr bwMode="auto">
          <a:xfrm>
            <a:off x="1066800" y="2895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800" b="1">
                <a:solidFill>
                  <a:srgbClr val="FF0000"/>
                </a:solidFill>
                <a:latin typeface="Arial" panose="020B0604020202020204" pitchFamily="34" charset="0"/>
              </a:rPr>
              <a:t>Client</a:t>
            </a:r>
          </a:p>
        </p:txBody>
      </p:sp>
      <p:sp>
        <p:nvSpPr>
          <p:cNvPr id="751634" name="Text Box 22">
            <a:extLst>
              <a:ext uri="{FF2B5EF4-FFF2-40B4-BE49-F238E27FC236}">
                <a16:creationId xmlns:a16="http://schemas.microsoft.com/office/drawing/2014/main" id="{F7B5A7E3-DCA6-46DB-B534-BABC11246FE0}"/>
              </a:ext>
            </a:extLst>
          </p:cNvPr>
          <p:cNvSpPr txBox="1">
            <a:spLocks noChangeArrowheads="1"/>
          </p:cNvSpPr>
          <p:nvPr/>
        </p:nvSpPr>
        <p:spPr bwMode="auto">
          <a:xfrm>
            <a:off x="5562600" y="2895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800" b="1">
                <a:solidFill>
                  <a:srgbClr val="FF0000"/>
                </a:solidFill>
                <a:latin typeface="Arial" panose="020B0604020202020204" pitchFamily="34" charset="0"/>
              </a:rPr>
              <a:t>Client</a:t>
            </a:r>
          </a:p>
        </p:txBody>
      </p:sp>
      <p:sp>
        <p:nvSpPr>
          <p:cNvPr id="751635" name="Text Box 23">
            <a:extLst>
              <a:ext uri="{FF2B5EF4-FFF2-40B4-BE49-F238E27FC236}">
                <a16:creationId xmlns:a16="http://schemas.microsoft.com/office/drawing/2014/main" id="{7086A728-DADD-4A51-A840-1FBD7657FD87}"/>
              </a:ext>
            </a:extLst>
          </p:cNvPr>
          <p:cNvSpPr txBox="1">
            <a:spLocks noChangeArrowheads="1"/>
          </p:cNvSpPr>
          <p:nvPr/>
        </p:nvSpPr>
        <p:spPr bwMode="auto">
          <a:xfrm>
            <a:off x="2438400" y="28956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800" b="1">
                <a:solidFill>
                  <a:schemeClr val="accent2"/>
                </a:solidFill>
                <a:latin typeface="Arial" panose="020B0604020202020204" pitchFamily="34" charset="0"/>
              </a:rPr>
              <a:t>Server</a:t>
            </a:r>
          </a:p>
        </p:txBody>
      </p:sp>
      <p:sp>
        <p:nvSpPr>
          <p:cNvPr id="751636" name="Text Box 24">
            <a:extLst>
              <a:ext uri="{FF2B5EF4-FFF2-40B4-BE49-F238E27FC236}">
                <a16:creationId xmlns:a16="http://schemas.microsoft.com/office/drawing/2014/main" id="{5576632F-2FE1-4C49-972E-B37FF72043F2}"/>
              </a:ext>
            </a:extLst>
          </p:cNvPr>
          <p:cNvSpPr txBox="1">
            <a:spLocks noChangeArrowheads="1"/>
          </p:cNvSpPr>
          <p:nvPr/>
        </p:nvSpPr>
        <p:spPr bwMode="auto">
          <a:xfrm>
            <a:off x="7010400" y="28956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800" b="1">
                <a:solidFill>
                  <a:schemeClr val="accent2"/>
                </a:solidFill>
                <a:latin typeface="Arial" panose="020B0604020202020204" pitchFamily="34" charset="0"/>
              </a:rPr>
              <a:t>Server</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4">
            <a:extLst>
              <a:ext uri="{FF2B5EF4-FFF2-40B4-BE49-F238E27FC236}">
                <a16:creationId xmlns:a16="http://schemas.microsoft.com/office/drawing/2014/main" id="{EDF60884-4397-498B-8D44-F3FC92C0F066}"/>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53667" name="Slide Number Placeholder 5">
            <a:extLst>
              <a:ext uri="{FF2B5EF4-FFF2-40B4-BE49-F238E27FC236}">
                <a16:creationId xmlns:a16="http://schemas.microsoft.com/office/drawing/2014/main" id="{66ADC589-9D2C-41DD-B105-895D9BB31E2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CB9ACA2E-B020-4712-ABA5-256F0D803D28}" type="slidenum">
              <a:rPr lang="en-US" altLang="en-US" sz="1400" smtClean="0">
                <a:latin typeface="Times New Roman" panose="02020603050405020304" pitchFamily="18" charset="0"/>
              </a:rPr>
              <a:pPr>
                <a:spcBef>
                  <a:spcPct val="0"/>
                </a:spcBef>
                <a:buClrTx/>
                <a:buSzTx/>
                <a:buFontTx/>
                <a:buNone/>
              </a:pPr>
              <a:t>44</a:t>
            </a:fld>
            <a:endParaRPr lang="en-US" altLang="en-US" sz="1400">
              <a:latin typeface="Times New Roman" panose="02020603050405020304" pitchFamily="18" charset="0"/>
            </a:endParaRPr>
          </a:p>
        </p:txBody>
      </p:sp>
      <p:graphicFrame>
        <p:nvGraphicFramePr>
          <p:cNvPr id="753668" name="Object 2">
            <a:extLst>
              <a:ext uri="{FF2B5EF4-FFF2-40B4-BE49-F238E27FC236}">
                <a16:creationId xmlns:a16="http://schemas.microsoft.com/office/drawing/2014/main" id="{A804C10C-B250-4545-A0B6-4E188C00BC45}"/>
              </a:ext>
            </a:extLst>
          </p:cNvPr>
          <p:cNvGraphicFramePr>
            <a:graphicFrameLocks noChangeAspect="1"/>
          </p:cNvGraphicFramePr>
          <p:nvPr/>
        </p:nvGraphicFramePr>
        <p:xfrm>
          <a:off x="228600" y="0"/>
          <a:ext cx="3962400" cy="3438525"/>
        </p:xfrm>
        <a:graphic>
          <a:graphicData uri="http://schemas.openxmlformats.org/presentationml/2006/ole">
            <mc:AlternateContent xmlns:mc="http://schemas.openxmlformats.org/markup-compatibility/2006">
              <mc:Choice xmlns:v="urn:schemas-microsoft-com:vml" Requires="v">
                <p:oleObj spid="_x0000_s753699" name="Bitmap Image" r:id="rId4" imgW="5540220" imgH="4808637" progId="Paint.Picture">
                  <p:embed/>
                </p:oleObj>
              </mc:Choice>
              <mc:Fallback>
                <p:oleObj name="Bitmap Image" r:id="rId4" imgW="5540220" imgH="4808637" progId="Paint.Picture">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0"/>
                        <a:ext cx="3962400" cy="343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53669" name="Object 3">
            <a:extLst>
              <a:ext uri="{FF2B5EF4-FFF2-40B4-BE49-F238E27FC236}">
                <a16:creationId xmlns:a16="http://schemas.microsoft.com/office/drawing/2014/main" id="{310C4C7C-BBF3-47C6-A295-25811426C4FF}"/>
              </a:ext>
            </a:extLst>
          </p:cNvPr>
          <p:cNvGraphicFramePr>
            <a:graphicFrameLocks noChangeAspect="1"/>
          </p:cNvGraphicFramePr>
          <p:nvPr/>
        </p:nvGraphicFramePr>
        <p:xfrm>
          <a:off x="4800600" y="0"/>
          <a:ext cx="3962400" cy="3438525"/>
        </p:xfrm>
        <a:graphic>
          <a:graphicData uri="http://schemas.openxmlformats.org/presentationml/2006/ole">
            <mc:AlternateContent xmlns:mc="http://schemas.openxmlformats.org/markup-compatibility/2006">
              <mc:Choice xmlns:v="urn:schemas-microsoft-com:vml" Requires="v">
                <p:oleObj spid="_x0000_s753700" name="Bitmap Image" r:id="rId6" imgW="5540220" imgH="4808637" progId="Paint.Picture">
                  <p:embed/>
                </p:oleObj>
              </mc:Choice>
              <mc:Fallback>
                <p:oleObj name="Bitmap Image" r:id="rId6" imgW="5540220" imgH="4808637"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0"/>
                        <a:ext cx="3962400" cy="343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53670" name="Text Box 4">
            <a:extLst>
              <a:ext uri="{FF2B5EF4-FFF2-40B4-BE49-F238E27FC236}">
                <a16:creationId xmlns:a16="http://schemas.microsoft.com/office/drawing/2014/main" id="{85571CC7-3615-4723-ADED-12FC89F310AC}"/>
              </a:ext>
            </a:extLst>
          </p:cNvPr>
          <p:cNvSpPr txBox="1">
            <a:spLocks noChangeArrowheads="1"/>
          </p:cNvSpPr>
          <p:nvPr/>
        </p:nvSpPr>
        <p:spPr bwMode="auto">
          <a:xfrm>
            <a:off x="5943600" y="3124200"/>
            <a:ext cx="609600" cy="304800"/>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400" b="1">
                <a:latin typeface="Arial" panose="020B0604020202020204" pitchFamily="34" charset="0"/>
              </a:rPr>
              <a:t>1031</a:t>
            </a:r>
          </a:p>
        </p:txBody>
      </p:sp>
      <p:sp>
        <p:nvSpPr>
          <p:cNvPr id="753671" name="Text Box 5">
            <a:extLst>
              <a:ext uri="{FF2B5EF4-FFF2-40B4-BE49-F238E27FC236}">
                <a16:creationId xmlns:a16="http://schemas.microsoft.com/office/drawing/2014/main" id="{B6E46470-2914-4E9D-8F10-9ED4347E146C}"/>
              </a:ext>
            </a:extLst>
          </p:cNvPr>
          <p:cNvSpPr txBox="1">
            <a:spLocks noChangeArrowheads="1"/>
          </p:cNvSpPr>
          <p:nvPr/>
        </p:nvSpPr>
        <p:spPr bwMode="auto">
          <a:xfrm>
            <a:off x="3860800" y="0"/>
            <a:ext cx="5067300" cy="11906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Phiên http thứ hai giữa cùng client và server. Giống số cổng đích, nhưng khác số cổng nguồn để định danh duy nhất cho phiên duyệt web này.</a:t>
            </a:r>
          </a:p>
        </p:txBody>
      </p:sp>
      <p:sp>
        <p:nvSpPr>
          <p:cNvPr id="753672" name="Line 6">
            <a:extLst>
              <a:ext uri="{FF2B5EF4-FFF2-40B4-BE49-F238E27FC236}">
                <a16:creationId xmlns:a16="http://schemas.microsoft.com/office/drawing/2014/main" id="{6C36D56D-7E58-44E8-8D65-D7C770890050}"/>
              </a:ext>
            </a:extLst>
          </p:cNvPr>
          <p:cNvSpPr>
            <a:spLocks noChangeShapeType="1"/>
          </p:cNvSpPr>
          <p:nvPr/>
        </p:nvSpPr>
        <p:spPr bwMode="auto">
          <a:xfrm flipH="1">
            <a:off x="6400800" y="1143000"/>
            <a:ext cx="304800" cy="19812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53673" name="Text Box 7">
            <a:extLst>
              <a:ext uri="{FF2B5EF4-FFF2-40B4-BE49-F238E27FC236}">
                <a16:creationId xmlns:a16="http://schemas.microsoft.com/office/drawing/2014/main" id="{2899D3B7-01F5-451A-8BBD-058ED155C831}"/>
              </a:ext>
            </a:extLst>
          </p:cNvPr>
          <p:cNvSpPr txBox="1">
            <a:spLocks noChangeArrowheads="1"/>
          </p:cNvSpPr>
          <p:nvPr/>
        </p:nvSpPr>
        <p:spPr bwMode="auto">
          <a:xfrm>
            <a:off x="6553200" y="3124200"/>
            <a:ext cx="609600" cy="304800"/>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400" b="1">
                <a:latin typeface="Arial" panose="020B0604020202020204" pitchFamily="34" charset="0"/>
              </a:rPr>
              <a:t>80</a:t>
            </a:r>
          </a:p>
        </p:txBody>
      </p:sp>
      <p:sp>
        <p:nvSpPr>
          <p:cNvPr id="753674" name="Text Box 8">
            <a:extLst>
              <a:ext uri="{FF2B5EF4-FFF2-40B4-BE49-F238E27FC236}">
                <a16:creationId xmlns:a16="http://schemas.microsoft.com/office/drawing/2014/main" id="{FD19CB0C-2031-45D1-985D-0D7141E52897}"/>
              </a:ext>
            </a:extLst>
          </p:cNvPr>
          <p:cNvSpPr txBox="1">
            <a:spLocks noChangeArrowheads="1"/>
          </p:cNvSpPr>
          <p:nvPr/>
        </p:nvSpPr>
        <p:spPr bwMode="auto">
          <a:xfrm>
            <a:off x="1981200" y="3124200"/>
            <a:ext cx="609600" cy="304800"/>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400" b="1">
                <a:latin typeface="Arial" panose="020B0604020202020204" pitchFamily="34" charset="0"/>
              </a:rPr>
              <a:t>80</a:t>
            </a:r>
          </a:p>
        </p:txBody>
      </p:sp>
      <p:sp>
        <p:nvSpPr>
          <p:cNvPr id="753675" name="Text Box 9">
            <a:extLst>
              <a:ext uri="{FF2B5EF4-FFF2-40B4-BE49-F238E27FC236}">
                <a16:creationId xmlns:a16="http://schemas.microsoft.com/office/drawing/2014/main" id="{27C2DA66-3553-429B-8330-1AE6191917FF}"/>
              </a:ext>
            </a:extLst>
          </p:cNvPr>
          <p:cNvSpPr txBox="1">
            <a:spLocks noChangeArrowheads="1"/>
          </p:cNvSpPr>
          <p:nvPr/>
        </p:nvSpPr>
        <p:spPr bwMode="auto">
          <a:xfrm>
            <a:off x="1371600" y="3124200"/>
            <a:ext cx="609600" cy="304800"/>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400" b="1">
                <a:latin typeface="Arial" panose="020B0604020202020204" pitchFamily="34" charset="0"/>
              </a:rPr>
              <a:t>1030</a:t>
            </a:r>
          </a:p>
        </p:txBody>
      </p:sp>
      <p:sp>
        <p:nvSpPr>
          <p:cNvPr id="753676" name="Text Box 10">
            <a:extLst>
              <a:ext uri="{FF2B5EF4-FFF2-40B4-BE49-F238E27FC236}">
                <a16:creationId xmlns:a16="http://schemas.microsoft.com/office/drawing/2014/main" id="{50739EF0-8A29-4A22-8DA6-569A43A7A68D}"/>
              </a:ext>
            </a:extLst>
          </p:cNvPr>
          <p:cNvSpPr txBox="1">
            <a:spLocks noChangeArrowheads="1"/>
          </p:cNvSpPr>
          <p:nvPr/>
        </p:nvSpPr>
        <p:spPr bwMode="auto">
          <a:xfrm>
            <a:off x="304800" y="1219200"/>
            <a:ext cx="1981200" cy="641350"/>
          </a:xfrm>
          <a:prstGeom prst="rect">
            <a:avLst/>
          </a:prstGeom>
          <a:solidFill>
            <a:srgbClr val="99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800" b="1">
                <a:latin typeface="Arial" panose="020B0604020202020204" pitchFamily="34" charset="0"/>
              </a:rPr>
              <a:t>http đến www.cisco.com</a:t>
            </a:r>
          </a:p>
        </p:txBody>
      </p:sp>
      <p:sp>
        <p:nvSpPr>
          <p:cNvPr id="753677" name="Text Box 11">
            <a:extLst>
              <a:ext uri="{FF2B5EF4-FFF2-40B4-BE49-F238E27FC236}">
                <a16:creationId xmlns:a16="http://schemas.microsoft.com/office/drawing/2014/main" id="{8D795512-3ABB-44D6-8A0E-8242E22FA5AD}"/>
              </a:ext>
            </a:extLst>
          </p:cNvPr>
          <p:cNvSpPr txBox="1">
            <a:spLocks noChangeArrowheads="1"/>
          </p:cNvSpPr>
          <p:nvPr/>
        </p:nvSpPr>
        <p:spPr bwMode="auto">
          <a:xfrm>
            <a:off x="4572000" y="1295400"/>
            <a:ext cx="1981200" cy="641350"/>
          </a:xfrm>
          <a:prstGeom prst="rect">
            <a:avLst/>
          </a:prstGeom>
          <a:solidFill>
            <a:srgbClr val="99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800" b="1">
                <a:latin typeface="Arial" panose="020B0604020202020204" pitchFamily="34" charset="0"/>
              </a:rPr>
              <a:t>http đến www.cisco.com</a:t>
            </a:r>
          </a:p>
        </p:txBody>
      </p:sp>
      <p:sp>
        <p:nvSpPr>
          <p:cNvPr id="753678" name="Text Box 12">
            <a:extLst>
              <a:ext uri="{FF2B5EF4-FFF2-40B4-BE49-F238E27FC236}">
                <a16:creationId xmlns:a16="http://schemas.microsoft.com/office/drawing/2014/main" id="{380ED0A2-41D4-49F2-AC51-007F7EF8C9D7}"/>
              </a:ext>
            </a:extLst>
          </p:cNvPr>
          <p:cNvSpPr txBox="1">
            <a:spLocks noChangeArrowheads="1"/>
          </p:cNvSpPr>
          <p:nvPr/>
        </p:nvSpPr>
        <p:spPr bwMode="auto">
          <a:xfrm>
            <a:off x="2438400" y="1143000"/>
            <a:ext cx="1981200" cy="730250"/>
          </a:xfrm>
          <a:prstGeom prst="rect">
            <a:avLst/>
          </a:prstGeom>
          <a:solidFill>
            <a:srgbClr val="99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400" b="1">
                <a:latin typeface="Arial" panose="020B0604020202020204" pitchFamily="34" charset="0"/>
              </a:rPr>
              <a:t>Dest. Port = 80 Gởi packets đến ứng dụng web server</a:t>
            </a:r>
          </a:p>
        </p:txBody>
      </p:sp>
      <p:sp>
        <p:nvSpPr>
          <p:cNvPr id="753679" name="Text Box 13">
            <a:extLst>
              <a:ext uri="{FF2B5EF4-FFF2-40B4-BE49-F238E27FC236}">
                <a16:creationId xmlns:a16="http://schemas.microsoft.com/office/drawing/2014/main" id="{2B04F125-38EE-4109-AE38-3651BC0504D7}"/>
              </a:ext>
            </a:extLst>
          </p:cNvPr>
          <p:cNvSpPr txBox="1">
            <a:spLocks noChangeArrowheads="1"/>
          </p:cNvSpPr>
          <p:nvPr/>
        </p:nvSpPr>
        <p:spPr bwMode="auto">
          <a:xfrm>
            <a:off x="7010400" y="1219200"/>
            <a:ext cx="1981200" cy="825500"/>
          </a:xfrm>
          <a:prstGeom prst="rect">
            <a:avLst/>
          </a:prstGeom>
          <a:solidFill>
            <a:srgbClr val="99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400" b="1">
                <a:latin typeface="Arial" panose="020B0604020202020204" pitchFamily="34" charset="0"/>
              </a:rPr>
              <a:t>Dest. Port = 80 </a:t>
            </a:r>
            <a:r>
              <a:rPr lang="en-US" altLang="en-US" sz="2400" b="1">
                <a:latin typeface="Times New Roman" panose="02020603050405020304" pitchFamily="18" charset="0"/>
              </a:rPr>
              <a:t>Gởi packets đến ứng dụng web server</a:t>
            </a:r>
          </a:p>
        </p:txBody>
      </p:sp>
      <p:graphicFrame>
        <p:nvGraphicFramePr>
          <p:cNvPr id="753680" name="Object 14">
            <a:extLst>
              <a:ext uri="{FF2B5EF4-FFF2-40B4-BE49-F238E27FC236}">
                <a16:creationId xmlns:a16="http://schemas.microsoft.com/office/drawing/2014/main" id="{1CCA65BB-10E2-421A-BDEB-164D7F53B4C5}"/>
              </a:ext>
            </a:extLst>
          </p:cNvPr>
          <p:cNvGraphicFramePr>
            <a:graphicFrameLocks noChangeAspect="1"/>
          </p:cNvGraphicFramePr>
          <p:nvPr/>
        </p:nvGraphicFramePr>
        <p:xfrm>
          <a:off x="228600" y="3449638"/>
          <a:ext cx="3962400" cy="3408362"/>
        </p:xfrm>
        <a:graphic>
          <a:graphicData uri="http://schemas.openxmlformats.org/presentationml/2006/ole">
            <mc:AlternateContent xmlns:mc="http://schemas.openxmlformats.org/markup-compatibility/2006">
              <mc:Choice xmlns:v="urn:schemas-microsoft-com:vml" Requires="v">
                <p:oleObj spid="_x0000_s753701" name="Bitmap Image" r:id="rId7" imgW="5517358" imgH="4747671" progId="Paint.Picture">
                  <p:embed/>
                </p:oleObj>
              </mc:Choice>
              <mc:Fallback>
                <p:oleObj name="Bitmap Image" r:id="rId7" imgW="5517358" imgH="4747671" progId="Paint.Picture">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 y="3449638"/>
                        <a:ext cx="3962400" cy="340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53681" name="Object 15">
            <a:extLst>
              <a:ext uri="{FF2B5EF4-FFF2-40B4-BE49-F238E27FC236}">
                <a16:creationId xmlns:a16="http://schemas.microsoft.com/office/drawing/2014/main" id="{DAA50874-7F93-4E55-B4DC-8924112A80E3}"/>
              </a:ext>
            </a:extLst>
          </p:cNvPr>
          <p:cNvGraphicFramePr>
            <a:graphicFrameLocks noChangeAspect="1"/>
          </p:cNvGraphicFramePr>
          <p:nvPr/>
        </p:nvGraphicFramePr>
        <p:xfrm>
          <a:off x="4648200" y="3505200"/>
          <a:ext cx="3886200" cy="3341688"/>
        </p:xfrm>
        <a:graphic>
          <a:graphicData uri="http://schemas.openxmlformats.org/presentationml/2006/ole">
            <mc:AlternateContent xmlns:mc="http://schemas.openxmlformats.org/markup-compatibility/2006">
              <mc:Choice xmlns:v="urn:schemas-microsoft-com:vml" Requires="v">
                <p:oleObj spid="_x0000_s753702" name="Bitmap Image" r:id="rId9" imgW="5517358" imgH="4747671" progId="Paint.Picture">
                  <p:embed/>
                </p:oleObj>
              </mc:Choice>
              <mc:Fallback>
                <p:oleObj name="Bitmap Image" r:id="rId9" imgW="5517358" imgH="4747671" progId="Paint.Picture">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8200" y="3505200"/>
                        <a:ext cx="3886200" cy="334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53682" name="Rectangle 16">
            <a:extLst>
              <a:ext uri="{FF2B5EF4-FFF2-40B4-BE49-F238E27FC236}">
                <a16:creationId xmlns:a16="http://schemas.microsoft.com/office/drawing/2014/main" id="{920B4849-FB60-4B36-A88C-16835D6A2587}"/>
              </a:ext>
            </a:extLst>
          </p:cNvPr>
          <p:cNvSpPr>
            <a:spLocks noGrp="1" noChangeArrowheads="1"/>
          </p:cNvSpPr>
          <p:nvPr>
            <p:ph type="body" idx="1"/>
          </p:nvPr>
        </p:nvSpPr>
        <p:spPr>
          <a:xfrm>
            <a:off x="914400" y="6096000"/>
            <a:ext cx="8229600" cy="762000"/>
          </a:xfrm>
          <a:solidFill>
            <a:schemeClr val="bg1"/>
          </a:solidFill>
        </p:spPr>
        <p:txBody>
          <a:bodyPr/>
          <a:lstStyle/>
          <a:p>
            <a:pPr>
              <a:lnSpc>
                <a:spcPct val="90000"/>
              </a:lnSpc>
              <a:buFont typeface="ZapfDingbats" pitchFamily="82" charset="2"/>
              <a:buNone/>
            </a:pPr>
            <a:r>
              <a:rPr lang="en-US" altLang="en-US" sz="2000"/>
              <a:t>Ví dụ chỉ ra hai cửa sổ trình duyệt có cùng URL.  TCP/IP sử dụng các số hiệu cổng nguồn để biết thông tin được chuyển đến cửa sổ nào.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F5B7F8A-6B9E-420C-B01B-C20CC6ECAF4A}"/>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55715" name="Slide Number Placeholder 5">
            <a:extLst>
              <a:ext uri="{FF2B5EF4-FFF2-40B4-BE49-F238E27FC236}">
                <a16:creationId xmlns:a16="http://schemas.microsoft.com/office/drawing/2014/main" id="{819540B2-E1E1-4FA0-8205-5B0C0CEEF62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5E6B48D7-8604-4759-A840-CE8D92F70C2D}" type="slidenum">
              <a:rPr lang="en-US" altLang="en-US" sz="1400" smtClean="0">
                <a:latin typeface="Times New Roman" panose="02020603050405020304" pitchFamily="18" charset="0"/>
              </a:rPr>
              <a:pPr>
                <a:spcBef>
                  <a:spcPct val="0"/>
                </a:spcBef>
                <a:buClrTx/>
                <a:buSzTx/>
                <a:buFontTx/>
                <a:buNone/>
              </a:pPr>
              <a:t>45</a:t>
            </a:fld>
            <a:endParaRPr lang="en-US" altLang="en-US" sz="1400">
              <a:latin typeface="Times New Roman" panose="02020603050405020304" pitchFamily="18" charset="0"/>
            </a:endParaRPr>
          </a:p>
        </p:txBody>
      </p:sp>
      <p:sp>
        <p:nvSpPr>
          <p:cNvPr id="755716" name="Rectangle 2">
            <a:extLst>
              <a:ext uri="{FF2B5EF4-FFF2-40B4-BE49-F238E27FC236}">
                <a16:creationId xmlns:a16="http://schemas.microsoft.com/office/drawing/2014/main" id="{11EC85BE-6F12-432B-8776-1A020F0E3BD9}"/>
              </a:ext>
            </a:extLst>
          </p:cNvPr>
          <p:cNvSpPr>
            <a:spLocks noGrp="1" noChangeArrowheads="1"/>
          </p:cNvSpPr>
          <p:nvPr>
            <p:ph type="body" idx="1"/>
          </p:nvPr>
        </p:nvSpPr>
        <p:spPr>
          <a:xfrm>
            <a:off x="228600" y="4140200"/>
            <a:ext cx="8610600" cy="2133600"/>
          </a:xfrm>
        </p:spPr>
        <p:txBody>
          <a:bodyPr/>
          <a:lstStyle/>
          <a:p>
            <a:pPr>
              <a:lnSpc>
                <a:spcPct val="90000"/>
              </a:lnSpc>
              <a:buFont typeface="ZapfDingbats" pitchFamily="82" charset="2"/>
              <a:buNone/>
            </a:pPr>
            <a:r>
              <a:rPr lang="en-US" altLang="en-US" sz="2400"/>
              <a:t>Yếu tố nào xác định tính duy nhất cho mỗi kết nối?</a:t>
            </a:r>
          </a:p>
          <a:p>
            <a:pPr>
              <a:lnSpc>
                <a:spcPct val="90000"/>
              </a:lnSpc>
            </a:pPr>
            <a:r>
              <a:rPr lang="en-US" altLang="en-US" sz="2400"/>
              <a:t>Kết nối được định nghĩa bởi cặp các số:</a:t>
            </a:r>
          </a:p>
          <a:p>
            <a:pPr lvl="1">
              <a:lnSpc>
                <a:spcPct val="90000"/>
              </a:lnSpc>
            </a:pPr>
            <a:r>
              <a:rPr lang="en-US" altLang="en-US" sz="2000" b="1"/>
              <a:t>Địa chỉ IP nguồn, Số cổng nguồn</a:t>
            </a:r>
            <a:endParaRPr lang="en-US" altLang="en-US" sz="2000"/>
          </a:p>
          <a:p>
            <a:pPr lvl="1">
              <a:lnSpc>
                <a:spcPct val="90000"/>
              </a:lnSpc>
            </a:pPr>
            <a:r>
              <a:rPr lang="en-US" altLang="en-US" sz="2000" b="1"/>
              <a:t>Địa chỉ IP đích, Số cổng đích</a:t>
            </a:r>
            <a:endParaRPr lang="en-US" altLang="en-US" sz="2000"/>
          </a:p>
          <a:p>
            <a:pPr>
              <a:lnSpc>
                <a:spcPct val="90000"/>
              </a:lnSpc>
            </a:pPr>
            <a:r>
              <a:rPr lang="en-US" altLang="en-US" sz="2400"/>
              <a:t>Các kết nối khác nhau có thể dùng cùng số hiệu cổng đích trên trạm chủ miễn là các số cổng nguồn hay địa chỉ IP nguồn là khác nhau.</a:t>
            </a:r>
          </a:p>
        </p:txBody>
      </p:sp>
      <p:sp>
        <p:nvSpPr>
          <p:cNvPr id="755717" name="Rectangle 3">
            <a:extLst>
              <a:ext uri="{FF2B5EF4-FFF2-40B4-BE49-F238E27FC236}">
                <a16:creationId xmlns:a16="http://schemas.microsoft.com/office/drawing/2014/main" id="{CCBC4F91-704F-4B83-A8E9-1BCC5A657C09}"/>
              </a:ext>
            </a:extLst>
          </p:cNvPr>
          <p:cNvSpPr>
            <a:spLocks noChangeArrowheads="1"/>
          </p:cNvSpPr>
          <p:nvPr/>
        </p:nvSpPr>
        <p:spPr bwMode="auto">
          <a:xfrm>
            <a:off x="228600" y="762000"/>
            <a:ext cx="8534400" cy="381000"/>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pic>
        <p:nvPicPr>
          <p:cNvPr id="755718" name="Picture 4" descr="tcp">
            <a:extLst>
              <a:ext uri="{FF2B5EF4-FFF2-40B4-BE49-F238E27FC236}">
                <a16:creationId xmlns:a16="http://schemas.microsoft.com/office/drawing/2014/main" id="{604B5C8E-9894-4A11-AC0A-52C15C7647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0"/>
            <a:ext cx="5583238" cy="406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4">
            <a:extLst>
              <a:ext uri="{FF2B5EF4-FFF2-40B4-BE49-F238E27FC236}">
                <a16:creationId xmlns:a16="http://schemas.microsoft.com/office/drawing/2014/main" id="{9268CE69-A8B2-4329-9C3D-25BD7692BE75}"/>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57763" name="Slide Number Placeholder 5">
            <a:extLst>
              <a:ext uri="{FF2B5EF4-FFF2-40B4-BE49-F238E27FC236}">
                <a16:creationId xmlns:a16="http://schemas.microsoft.com/office/drawing/2014/main" id="{7ACD4886-A425-46E9-BC2B-A774F7EB1FA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06110B82-A390-41C2-8D81-3DC9D3CD220C}" type="slidenum">
              <a:rPr lang="en-US" altLang="en-US" sz="1400" smtClean="0">
                <a:latin typeface="Times New Roman" panose="02020603050405020304" pitchFamily="18" charset="0"/>
              </a:rPr>
              <a:pPr>
                <a:spcBef>
                  <a:spcPct val="0"/>
                </a:spcBef>
                <a:buClrTx/>
                <a:buSzTx/>
                <a:buFontTx/>
                <a:buNone/>
              </a:pPr>
              <a:t>46</a:t>
            </a:fld>
            <a:endParaRPr lang="en-US" altLang="en-US" sz="1400">
              <a:latin typeface="Times New Roman" panose="02020603050405020304" pitchFamily="18" charset="0"/>
            </a:endParaRPr>
          </a:p>
        </p:txBody>
      </p:sp>
      <p:sp>
        <p:nvSpPr>
          <p:cNvPr id="757764" name="Rectangle 2">
            <a:extLst>
              <a:ext uri="{FF2B5EF4-FFF2-40B4-BE49-F238E27FC236}">
                <a16:creationId xmlns:a16="http://schemas.microsoft.com/office/drawing/2014/main" id="{04C6DE6C-D1E2-4189-8A02-652FBC6C5867}"/>
              </a:ext>
            </a:extLst>
          </p:cNvPr>
          <p:cNvSpPr>
            <a:spLocks noGrp="1" noChangeArrowheads="1"/>
          </p:cNvSpPr>
          <p:nvPr>
            <p:ph type="body" idx="1"/>
          </p:nvPr>
        </p:nvSpPr>
        <p:spPr>
          <a:xfrm>
            <a:off x="228600" y="5387050"/>
            <a:ext cx="8686800" cy="1143000"/>
          </a:xfrm>
        </p:spPr>
        <p:txBody>
          <a:bodyPr/>
          <a:lstStyle/>
          <a:p>
            <a:r>
              <a:rPr lang="en-US" altLang="en-US" sz="2200" b="1"/>
              <a:t>Lưu ý: </a:t>
            </a:r>
            <a:r>
              <a:rPr lang="en-US" altLang="en-US" sz="2200"/>
              <a:t>Trên thực tế, khi ta mở một trang html đơn, thông thường có nhiều phiên TCP được tạo ra, chứ không chỉ là một. </a:t>
            </a:r>
          </a:p>
          <a:p>
            <a:r>
              <a:rPr lang="en-US" altLang="en-US" sz="2200"/>
              <a:t>Hình trên minh họa nhiều kết nối TCP của một phiên http đơn.</a:t>
            </a:r>
          </a:p>
        </p:txBody>
      </p:sp>
      <p:pic>
        <p:nvPicPr>
          <p:cNvPr id="757765" name="Picture 3">
            <a:extLst>
              <a:ext uri="{FF2B5EF4-FFF2-40B4-BE49-F238E27FC236}">
                <a16:creationId xmlns:a16="http://schemas.microsoft.com/office/drawing/2014/main" id="{F954D09A-9AF3-4F5B-BF84-9E4A688342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886200" cy="2630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7766" name="Picture 4">
            <a:extLst>
              <a:ext uri="{FF2B5EF4-FFF2-40B4-BE49-F238E27FC236}">
                <a16:creationId xmlns:a16="http://schemas.microsoft.com/office/drawing/2014/main" id="{C29E9501-58A5-44AC-B4AF-A620BD7188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0"/>
            <a:ext cx="4086225"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7767" name="Picture 5">
            <a:extLst>
              <a:ext uri="{FF2B5EF4-FFF2-40B4-BE49-F238E27FC236}">
                <a16:creationId xmlns:a16="http://schemas.microsoft.com/office/drawing/2014/main" id="{2C3D67B1-E3B2-4CAB-8F84-3CF57729C6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676400"/>
            <a:ext cx="8458200" cy="356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7768" name="Line 6">
            <a:extLst>
              <a:ext uri="{FF2B5EF4-FFF2-40B4-BE49-F238E27FC236}">
                <a16:creationId xmlns:a16="http://schemas.microsoft.com/office/drawing/2014/main" id="{A8726000-14DB-48A5-B298-B7F815777D86}"/>
              </a:ext>
            </a:extLst>
          </p:cNvPr>
          <p:cNvSpPr>
            <a:spLocks noChangeShapeType="1"/>
          </p:cNvSpPr>
          <p:nvPr/>
        </p:nvSpPr>
        <p:spPr bwMode="auto">
          <a:xfrm flipH="1">
            <a:off x="2667000" y="2362200"/>
            <a:ext cx="457200" cy="685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57769" name="Text Box 7">
            <a:extLst>
              <a:ext uri="{FF2B5EF4-FFF2-40B4-BE49-F238E27FC236}">
                <a16:creationId xmlns:a16="http://schemas.microsoft.com/office/drawing/2014/main" id="{BA60BE61-19C8-4F0B-8C49-C1E186E60AC1}"/>
              </a:ext>
            </a:extLst>
          </p:cNvPr>
          <p:cNvSpPr txBox="1">
            <a:spLocks noChangeArrowheads="1"/>
          </p:cNvSpPr>
          <p:nvPr/>
        </p:nvSpPr>
        <p:spPr bwMode="auto">
          <a:xfrm>
            <a:off x="0" y="1752600"/>
            <a:ext cx="685800" cy="9159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800" b="1">
                <a:solidFill>
                  <a:srgbClr val="FF0000"/>
                </a:solidFill>
                <a:latin typeface="Arial" panose="020B0604020202020204" pitchFamily="34" charset="0"/>
              </a:rPr>
              <a:t>TCP or UDP</a:t>
            </a:r>
          </a:p>
        </p:txBody>
      </p:sp>
      <p:sp>
        <p:nvSpPr>
          <p:cNvPr id="757770" name="Line 8">
            <a:extLst>
              <a:ext uri="{FF2B5EF4-FFF2-40B4-BE49-F238E27FC236}">
                <a16:creationId xmlns:a16="http://schemas.microsoft.com/office/drawing/2014/main" id="{F377F0D2-99BA-4F8A-9875-08C52E24AAD4}"/>
              </a:ext>
            </a:extLst>
          </p:cNvPr>
          <p:cNvSpPr>
            <a:spLocks noChangeShapeType="1"/>
          </p:cNvSpPr>
          <p:nvPr/>
        </p:nvSpPr>
        <p:spPr bwMode="auto">
          <a:xfrm flipH="1">
            <a:off x="3657600" y="2667000"/>
            <a:ext cx="152400" cy="3810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57771" name="Text Box 9">
            <a:extLst>
              <a:ext uri="{FF2B5EF4-FFF2-40B4-BE49-F238E27FC236}">
                <a16:creationId xmlns:a16="http://schemas.microsoft.com/office/drawing/2014/main" id="{3A759349-FB81-450B-AE4B-37394DA65106}"/>
              </a:ext>
            </a:extLst>
          </p:cNvPr>
          <p:cNvSpPr txBox="1">
            <a:spLocks noChangeArrowheads="1"/>
          </p:cNvSpPr>
          <p:nvPr/>
        </p:nvSpPr>
        <p:spPr bwMode="auto">
          <a:xfrm>
            <a:off x="3505200" y="236220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800" b="1">
                <a:solidFill>
                  <a:srgbClr val="FF0000"/>
                </a:solidFill>
                <a:latin typeface="Arial" panose="020B0604020202020204" pitchFamily="34" charset="0"/>
              </a:rPr>
              <a:t>Source Port</a:t>
            </a:r>
          </a:p>
        </p:txBody>
      </p:sp>
      <p:sp>
        <p:nvSpPr>
          <p:cNvPr id="757772" name="Line 10">
            <a:extLst>
              <a:ext uri="{FF2B5EF4-FFF2-40B4-BE49-F238E27FC236}">
                <a16:creationId xmlns:a16="http://schemas.microsoft.com/office/drawing/2014/main" id="{AFDA9FF4-BD7B-4D38-A2D7-4E1445959DA4}"/>
              </a:ext>
            </a:extLst>
          </p:cNvPr>
          <p:cNvSpPr>
            <a:spLocks noChangeShapeType="1"/>
          </p:cNvSpPr>
          <p:nvPr/>
        </p:nvSpPr>
        <p:spPr bwMode="auto">
          <a:xfrm flipH="1">
            <a:off x="5257800" y="2514600"/>
            <a:ext cx="76200" cy="5334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57773" name="Text Box 11">
            <a:extLst>
              <a:ext uri="{FF2B5EF4-FFF2-40B4-BE49-F238E27FC236}">
                <a16:creationId xmlns:a16="http://schemas.microsoft.com/office/drawing/2014/main" id="{DC0348EC-DF40-4D85-A1CD-0EF18C8D62D5}"/>
              </a:ext>
            </a:extLst>
          </p:cNvPr>
          <p:cNvSpPr txBox="1">
            <a:spLocks noChangeArrowheads="1"/>
          </p:cNvSpPr>
          <p:nvPr/>
        </p:nvSpPr>
        <p:spPr bwMode="auto">
          <a:xfrm>
            <a:off x="4724400" y="2057400"/>
            <a:ext cx="182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800" b="1">
                <a:solidFill>
                  <a:srgbClr val="FF0000"/>
                </a:solidFill>
                <a:latin typeface="Arial" panose="020B0604020202020204" pitchFamily="34" charset="0"/>
              </a:rPr>
              <a:t>Destination IP</a:t>
            </a:r>
          </a:p>
        </p:txBody>
      </p:sp>
      <p:sp>
        <p:nvSpPr>
          <p:cNvPr id="757774" name="Line 12">
            <a:extLst>
              <a:ext uri="{FF2B5EF4-FFF2-40B4-BE49-F238E27FC236}">
                <a16:creationId xmlns:a16="http://schemas.microsoft.com/office/drawing/2014/main" id="{F1DCD370-ECD1-4507-851F-DA520EE58C42}"/>
              </a:ext>
            </a:extLst>
          </p:cNvPr>
          <p:cNvSpPr>
            <a:spLocks noChangeShapeType="1"/>
          </p:cNvSpPr>
          <p:nvPr/>
        </p:nvSpPr>
        <p:spPr bwMode="auto">
          <a:xfrm flipH="1">
            <a:off x="6096000" y="2667000"/>
            <a:ext cx="228600" cy="3810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57775" name="Text Box 13">
            <a:extLst>
              <a:ext uri="{FF2B5EF4-FFF2-40B4-BE49-F238E27FC236}">
                <a16:creationId xmlns:a16="http://schemas.microsoft.com/office/drawing/2014/main" id="{54394C17-35B2-483F-94C3-3B20E54AFCC9}"/>
              </a:ext>
            </a:extLst>
          </p:cNvPr>
          <p:cNvSpPr txBox="1">
            <a:spLocks noChangeArrowheads="1"/>
          </p:cNvSpPr>
          <p:nvPr/>
        </p:nvSpPr>
        <p:spPr bwMode="auto">
          <a:xfrm>
            <a:off x="5638800" y="2362200"/>
            <a:ext cx="1981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800" b="1">
                <a:solidFill>
                  <a:srgbClr val="FF0000"/>
                </a:solidFill>
                <a:latin typeface="Arial" panose="020B0604020202020204" pitchFamily="34" charset="0"/>
              </a:rPr>
              <a:t>Destination Port</a:t>
            </a:r>
          </a:p>
        </p:txBody>
      </p:sp>
      <p:sp>
        <p:nvSpPr>
          <p:cNvPr id="757776" name="Line 14">
            <a:extLst>
              <a:ext uri="{FF2B5EF4-FFF2-40B4-BE49-F238E27FC236}">
                <a16:creationId xmlns:a16="http://schemas.microsoft.com/office/drawing/2014/main" id="{62FB0C91-58D7-4DA7-9D28-79AE12C5A739}"/>
              </a:ext>
            </a:extLst>
          </p:cNvPr>
          <p:cNvSpPr>
            <a:spLocks noChangeShapeType="1"/>
          </p:cNvSpPr>
          <p:nvPr/>
        </p:nvSpPr>
        <p:spPr bwMode="auto">
          <a:xfrm flipH="1">
            <a:off x="8001000" y="2514600"/>
            <a:ext cx="76200" cy="4572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57777" name="Text Box 15">
            <a:extLst>
              <a:ext uri="{FF2B5EF4-FFF2-40B4-BE49-F238E27FC236}">
                <a16:creationId xmlns:a16="http://schemas.microsoft.com/office/drawing/2014/main" id="{C98E01CC-7B6A-463A-BCB6-D92E1E4577B1}"/>
              </a:ext>
            </a:extLst>
          </p:cNvPr>
          <p:cNvSpPr txBox="1">
            <a:spLocks noChangeArrowheads="1"/>
          </p:cNvSpPr>
          <p:nvPr/>
        </p:nvSpPr>
        <p:spPr bwMode="auto">
          <a:xfrm>
            <a:off x="7315200" y="2057400"/>
            <a:ext cx="1828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400" b="1">
                <a:solidFill>
                  <a:srgbClr val="FF0000"/>
                </a:solidFill>
                <a:latin typeface="Arial" panose="020B0604020202020204" pitchFamily="34" charset="0"/>
              </a:rPr>
              <a:t>Connection State</a:t>
            </a:r>
          </a:p>
        </p:txBody>
      </p:sp>
      <p:sp>
        <p:nvSpPr>
          <p:cNvPr id="757778" name="Text Box 16">
            <a:extLst>
              <a:ext uri="{FF2B5EF4-FFF2-40B4-BE49-F238E27FC236}">
                <a16:creationId xmlns:a16="http://schemas.microsoft.com/office/drawing/2014/main" id="{A8BA50AC-DB39-4D83-9662-11A03D038B44}"/>
              </a:ext>
            </a:extLst>
          </p:cNvPr>
          <p:cNvSpPr txBox="1">
            <a:spLocks noChangeArrowheads="1"/>
          </p:cNvSpPr>
          <p:nvPr/>
        </p:nvSpPr>
        <p:spPr bwMode="auto">
          <a:xfrm>
            <a:off x="2743200" y="20574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800" b="1">
                <a:solidFill>
                  <a:srgbClr val="FF0000"/>
                </a:solidFill>
                <a:latin typeface="Arial" panose="020B0604020202020204" pitchFamily="34" charset="0"/>
              </a:rPr>
              <a:t>Source IP</a:t>
            </a:r>
          </a:p>
        </p:txBody>
      </p:sp>
      <p:sp>
        <p:nvSpPr>
          <p:cNvPr id="757779" name="Rectangle 17">
            <a:extLst>
              <a:ext uri="{FF2B5EF4-FFF2-40B4-BE49-F238E27FC236}">
                <a16:creationId xmlns:a16="http://schemas.microsoft.com/office/drawing/2014/main" id="{B3626BFC-918E-4D2D-9A89-F0EC503567C0}"/>
              </a:ext>
            </a:extLst>
          </p:cNvPr>
          <p:cNvSpPr>
            <a:spLocks noChangeArrowheads="1"/>
          </p:cNvSpPr>
          <p:nvPr/>
        </p:nvSpPr>
        <p:spPr bwMode="auto">
          <a:xfrm>
            <a:off x="914400" y="3886200"/>
            <a:ext cx="5486400" cy="53340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57780" name="Rectangle 18">
            <a:extLst>
              <a:ext uri="{FF2B5EF4-FFF2-40B4-BE49-F238E27FC236}">
                <a16:creationId xmlns:a16="http://schemas.microsoft.com/office/drawing/2014/main" id="{4D8AD47A-5C20-42E7-B873-53E40F49145C}"/>
              </a:ext>
            </a:extLst>
          </p:cNvPr>
          <p:cNvSpPr>
            <a:spLocks noChangeArrowheads="1"/>
          </p:cNvSpPr>
          <p:nvPr/>
        </p:nvSpPr>
        <p:spPr bwMode="auto">
          <a:xfrm>
            <a:off x="914400" y="4419600"/>
            <a:ext cx="5410200" cy="381000"/>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57781" name="Line 19">
            <a:extLst>
              <a:ext uri="{FF2B5EF4-FFF2-40B4-BE49-F238E27FC236}">
                <a16:creationId xmlns:a16="http://schemas.microsoft.com/office/drawing/2014/main" id="{0565EB54-22EC-4C5E-B3AA-77676ED42AD3}"/>
              </a:ext>
            </a:extLst>
          </p:cNvPr>
          <p:cNvSpPr>
            <a:spLocks noChangeShapeType="1"/>
          </p:cNvSpPr>
          <p:nvPr/>
        </p:nvSpPr>
        <p:spPr bwMode="auto">
          <a:xfrm>
            <a:off x="457200" y="2209800"/>
            <a:ext cx="685800" cy="8382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a:extLst>
              <a:ext uri="{FF2B5EF4-FFF2-40B4-BE49-F238E27FC236}">
                <a16:creationId xmlns:a16="http://schemas.microsoft.com/office/drawing/2014/main" id="{73FCECE4-7D46-4985-8177-F003B0CF4436}"/>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59811" name="Slide Number Placeholder 6">
            <a:extLst>
              <a:ext uri="{FF2B5EF4-FFF2-40B4-BE49-F238E27FC236}">
                <a16:creationId xmlns:a16="http://schemas.microsoft.com/office/drawing/2014/main" id="{8EB571D4-46BE-4425-A754-85C1B497382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1FCC97FA-D73F-42E5-AEAD-7E730D7B0626}" type="slidenum">
              <a:rPr lang="en-US" altLang="en-US" sz="1400" smtClean="0">
                <a:latin typeface="Times New Roman" panose="02020603050405020304" pitchFamily="18" charset="0"/>
              </a:rPr>
              <a:pPr>
                <a:spcBef>
                  <a:spcPct val="0"/>
                </a:spcBef>
                <a:buClrTx/>
                <a:buSzTx/>
                <a:buFontTx/>
                <a:buNone/>
              </a:pPr>
              <a:t>47</a:t>
            </a:fld>
            <a:endParaRPr lang="en-US" altLang="en-US" sz="1400">
              <a:latin typeface="Times New Roman" panose="02020603050405020304" pitchFamily="18" charset="0"/>
            </a:endParaRPr>
          </a:p>
        </p:txBody>
      </p:sp>
      <p:sp>
        <p:nvSpPr>
          <p:cNvPr id="759812" name="Rectangle 2">
            <a:extLst>
              <a:ext uri="{FF2B5EF4-FFF2-40B4-BE49-F238E27FC236}">
                <a16:creationId xmlns:a16="http://schemas.microsoft.com/office/drawing/2014/main" id="{B4D4D30E-0946-49F5-8FE4-D4C2D0DB6199}"/>
              </a:ext>
            </a:extLst>
          </p:cNvPr>
          <p:cNvSpPr>
            <a:spLocks noGrp="1" noChangeArrowheads="1"/>
          </p:cNvSpPr>
          <p:nvPr>
            <p:ph type="title"/>
          </p:nvPr>
        </p:nvSpPr>
        <p:spPr/>
        <p:txBody>
          <a:bodyPr/>
          <a:lstStyle/>
          <a:p>
            <a:r>
              <a:rPr lang="en-US" altLang="en-US"/>
              <a:t>Chương 7 – Nội dung</a:t>
            </a:r>
          </a:p>
        </p:txBody>
      </p:sp>
      <p:sp>
        <p:nvSpPr>
          <p:cNvPr id="759813" name="Rectangle 3">
            <a:extLst>
              <a:ext uri="{FF2B5EF4-FFF2-40B4-BE49-F238E27FC236}">
                <a16:creationId xmlns:a16="http://schemas.microsoft.com/office/drawing/2014/main" id="{D59E18A7-597C-44BB-A0FF-9A0D11CDD227}"/>
              </a:ext>
            </a:extLst>
          </p:cNvPr>
          <p:cNvSpPr>
            <a:spLocks noGrp="1" noChangeArrowheads="1"/>
          </p:cNvSpPr>
          <p:nvPr>
            <p:ph type="body" sz="half" idx="1"/>
          </p:nvPr>
        </p:nvSpPr>
        <p:spPr/>
        <p:txBody>
          <a:bodyPr/>
          <a:lstStyle/>
          <a:p>
            <a:r>
              <a:rPr lang="en-US" altLang="en-US" sz="2400"/>
              <a:t>7.1 Các dịch vụ của tầng Vận chuyển</a:t>
            </a:r>
          </a:p>
          <a:p>
            <a:r>
              <a:rPr lang="en-US" altLang="en-US" sz="2400"/>
              <a:t>7.2 Multiplexing và demultiplexing</a:t>
            </a:r>
          </a:p>
          <a:p>
            <a:r>
              <a:rPr lang="en-US" altLang="en-US" sz="2400"/>
              <a:t>7.3 Vận chuyển phi kết nối: UDP</a:t>
            </a:r>
          </a:p>
        </p:txBody>
      </p:sp>
      <p:sp>
        <p:nvSpPr>
          <p:cNvPr id="759814" name="Rectangle 4">
            <a:extLst>
              <a:ext uri="{FF2B5EF4-FFF2-40B4-BE49-F238E27FC236}">
                <a16:creationId xmlns:a16="http://schemas.microsoft.com/office/drawing/2014/main" id="{FA292C33-36C6-4D59-B7F2-7F2423819082}"/>
              </a:ext>
            </a:extLst>
          </p:cNvPr>
          <p:cNvSpPr>
            <a:spLocks noGrp="1" noChangeArrowheads="1"/>
          </p:cNvSpPr>
          <p:nvPr>
            <p:ph type="body" sz="half" idx="2"/>
          </p:nvPr>
        </p:nvSpPr>
        <p:spPr>
          <a:xfrm>
            <a:off x="4495800" y="1600200"/>
            <a:ext cx="4054475" cy="4648200"/>
          </a:xfrm>
        </p:spPr>
        <p:txBody>
          <a:bodyPr/>
          <a:lstStyle/>
          <a:p>
            <a:r>
              <a:rPr lang="en-US" altLang="en-US" sz="2400"/>
              <a:t>7.4 Vận chuyển hướng kết nối: TCP</a:t>
            </a:r>
          </a:p>
          <a:p>
            <a:pPr lvl="1"/>
            <a:r>
              <a:rPr lang="en-US" altLang="en-US" sz="2000"/>
              <a:t>cấu trúc segment</a:t>
            </a:r>
          </a:p>
          <a:p>
            <a:pPr lvl="1"/>
            <a:r>
              <a:rPr lang="en-US" altLang="en-US" sz="2000">
                <a:solidFill>
                  <a:srgbClr val="FF0000"/>
                </a:solidFill>
              </a:rPr>
              <a:t>quản lý kết nối</a:t>
            </a:r>
          </a:p>
          <a:p>
            <a:pPr lvl="1"/>
            <a:r>
              <a:rPr lang="en-US" altLang="en-US" sz="2000"/>
              <a:t>truyền dữ liệu tin cậy</a:t>
            </a:r>
          </a:p>
          <a:p>
            <a:pPr lvl="1"/>
            <a:r>
              <a:rPr lang="en-US" altLang="en-US" sz="2000"/>
              <a:t>kiểm soát luồng</a:t>
            </a:r>
          </a:p>
          <a:p>
            <a:r>
              <a:rPr lang="en-US" altLang="en-US" sz="2400"/>
              <a:t>7.5 Kiểm soát tắc nghẽn của TCP</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id="{C64651D3-452D-4DCF-BB47-EB3E9D886D6E}"/>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60835" name="Slide Number Placeholder 3">
            <a:extLst>
              <a:ext uri="{FF2B5EF4-FFF2-40B4-BE49-F238E27FC236}">
                <a16:creationId xmlns:a16="http://schemas.microsoft.com/office/drawing/2014/main" id="{07CF4847-30F5-4ACC-970E-0241B4EF7AB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FED9B2F3-C222-4AAA-AD32-E446A9A2F5F7}" type="slidenum">
              <a:rPr lang="en-US" altLang="en-US" sz="1400" smtClean="0">
                <a:latin typeface="Times New Roman" panose="02020603050405020304" pitchFamily="18" charset="0"/>
              </a:rPr>
              <a:pPr>
                <a:spcBef>
                  <a:spcPct val="0"/>
                </a:spcBef>
                <a:buClrTx/>
                <a:buSzTx/>
                <a:buFontTx/>
                <a:buNone/>
              </a:pPr>
              <a:t>48</a:t>
            </a:fld>
            <a:endParaRPr lang="en-US" altLang="en-US" sz="1400">
              <a:latin typeface="Times New Roman" panose="02020603050405020304" pitchFamily="18" charset="0"/>
            </a:endParaRPr>
          </a:p>
        </p:txBody>
      </p:sp>
      <p:sp>
        <p:nvSpPr>
          <p:cNvPr id="760836" name="Text Box 2">
            <a:extLst>
              <a:ext uri="{FF2B5EF4-FFF2-40B4-BE49-F238E27FC236}">
                <a16:creationId xmlns:a16="http://schemas.microsoft.com/office/drawing/2014/main" id="{37BA7CAA-ECF2-445F-8A9E-EE7FCAE8764B}"/>
              </a:ext>
            </a:extLst>
          </p:cNvPr>
          <p:cNvSpPr txBox="1">
            <a:spLocks noChangeArrowheads="1"/>
          </p:cNvSpPr>
          <p:nvPr/>
        </p:nvSpPr>
        <p:spPr bwMode="auto">
          <a:xfrm>
            <a:off x="1905000" y="228600"/>
            <a:ext cx="4394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3200" b="1">
                <a:solidFill>
                  <a:schemeClr val="accent2"/>
                </a:solidFill>
                <a:latin typeface="Times" panose="02020603050405020304" pitchFamily="18" charset="0"/>
              </a:rPr>
              <a:t>Bắt tay ba bước</a:t>
            </a:r>
          </a:p>
          <a:p>
            <a:pPr eaLnBrk="1" hangingPunct="1">
              <a:spcBef>
                <a:spcPct val="0"/>
              </a:spcBef>
              <a:buClrTx/>
              <a:buSzTx/>
              <a:buFontTx/>
              <a:buNone/>
            </a:pPr>
            <a:r>
              <a:rPr lang="en-US" altLang="en-US" sz="3200" b="1">
                <a:solidFill>
                  <a:schemeClr val="accent2"/>
                </a:solidFill>
                <a:latin typeface="Times" panose="02020603050405020304" pitchFamily="18" charset="0"/>
              </a:rPr>
              <a:t>Three-way handshaking</a:t>
            </a:r>
          </a:p>
        </p:txBody>
      </p:sp>
      <p:pic>
        <p:nvPicPr>
          <p:cNvPr id="760837" name="Picture 3">
            <a:extLst>
              <a:ext uri="{FF2B5EF4-FFF2-40B4-BE49-F238E27FC236}">
                <a16:creationId xmlns:a16="http://schemas.microsoft.com/office/drawing/2014/main" id="{9145AA19-0E50-4E87-A90B-2E4977DFE1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414463"/>
            <a:ext cx="6032500" cy="430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a:extLst>
              <a:ext uri="{FF2B5EF4-FFF2-40B4-BE49-F238E27FC236}">
                <a16:creationId xmlns:a16="http://schemas.microsoft.com/office/drawing/2014/main" id="{1748C7F8-59D2-4D13-A911-CEB6F2B709DF}"/>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61859" name="Slide Number Placeholder 6">
            <a:extLst>
              <a:ext uri="{FF2B5EF4-FFF2-40B4-BE49-F238E27FC236}">
                <a16:creationId xmlns:a16="http://schemas.microsoft.com/office/drawing/2014/main" id="{FA42C39B-6F93-4F6F-8FC6-9BFC1682682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21EB6485-4328-4561-A4CF-6E8E181492C7}" type="slidenum">
              <a:rPr lang="en-US" altLang="en-US" sz="1400" smtClean="0">
                <a:latin typeface="Times New Roman" panose="02020603050405020304" pitchFamily="18" charset="0"/>
              </a:rPr>
              <a:pPr>
                <a:spcBef>
                  <a:spcPct val="0"/>
                </a:spcBef>
                <a:buClrTx/>
                <a:buSzTx/>
                <a:buFontTx/>
                <a:buNone/>
              </a:pPr>
              <a:t>49</a:t>
            </a:fld>
            <a:endParaRPr lang="en-US" altLang="en-US" sz="1400">
              <a:latin typeface="Times New Roman" panose="02020603050405020304" pitchFamily="18" charset="0"/>
            </a:endParaRPr>
          </a:p>
        </p:txBody>
      </p:sp>
      <p:sp>
        <p:nvSpPr>
          <p:cNvPr id="761860" name="Rectangle 2">
            <a:extLst>
              <a:ext uri="{FF2B5EF4-FFF2-40B4-BE49-F238E27FC236}">
                <a16:creationId xmlns:a16="http://schemas.microsoft.com/office/drawing/2014/main" id="{E6B4FA2D-8097-437C-B860-B8E34706A667}"/>
              </a:ext>
            </a:extLst>
          </p:cNvPr>
          <p:cNvSpPr>
            <a:spLocks noGrp="1" noChangeArrowheads="1"/>
          </p:cNvSpPr>
          <p:nvPr>
            <p:ph type="title"/>
          </p:nvPr>
        </p:nvSpPr>
        <p:spPr>
          <a:xfrm>
            <a:off x="533400" y="0"/>
            <a:ext cx="7772400" cy="895350"/>
          </a:xfrm>
        </p:spPr>
        <p:txBody>
          <a:bodyPr/>
          <a:lstStyle/>
          <a:p>
            <a:r>
              <a:rPr lang="en-US" altLang="en-US" sz="3200"/>
              <a:t>Quản lý kết nối của TCP</a:t>
            </a:r>
            <a:endParaRPr lang="en-US" altLang="en-US"/>
          </a:p>
        </p:txBody>
      </p:sp>
      <p:sp>
        <p:nvSpPr>
          <p:cNvPr id="761861" name="Rectangle 3">
            <a:extLst>
              <a:ext uri="{FF2B5EF4-FFF2-40B4-BE49-F238E27FC236}">
                <a16:creationId xmlns:a16="http://schemas.microsoft.com/office/drawing/2014/main" id="{ED4110F8-A7B9-4AE0-A288-A972C7EB7D82}"/>
              </a:ext>
            </a:extLst>
          </p:cNvPr>
          <p:cNvSpPr>
            <a:spLocks noGrp="1" noChangeArrowheads="1"/>
          </p:cNvSpPr>
          <p:nvPr>
            <p:ph type="body" sz="half" idx="1"/>
          </p:nvPr>
        </p:nvSpPr>
        <p:spPr>
          <a:xfrm>
            <a:off x="0" y="914400"/>
            <a:ext cx="4267200" cy="5549900"/>
          </a:xfrm>
        </p:spPr>
        <p:txBody>
          <a:bodyPr/>
          <a:lstStyle/>
          <a:p>
            <a:pPr>
              <a:buFont typeface="ZapfDingbats" pitchFamily="82" charset="2"/>
              <a:buNone/>
            </a:pPr>
            <a:r>
              <a:rPr lang="en-US" altLang="en-US" sz="2400" u="sng">
                <a:solidFill>
                  <a:srgbClr val="FF0000"/>
                </a:solidFill>
              </a:rPr>
              <a:t>Nhắc lại:</a:t>
            </a:r>
            <a:r>
              <a:rPr lang="en-US" altLang="en-US" sz="2400"/>
              <a:t> Bên gởi và nhận (sử dụng </a:t>
            </a:r>
            <a:r>
              <a:rPr lang="en-US" altLang="en-US" sz="2000"/>
              <a:t>TCP) thiết lập “kết nối” trước khi trao đổi các segments dữ liệu</a:t>
            </a:r>
          </a:p>
          <a:p>
            <a:r>
              <a:rPr lang="en-US" altLang="en-US" sz="2000"/>
              <a:t>Khởi tạo các tham số cho TCP:</a:t>
            </a:r>
            <a:endParaRPr lang="en-US" altLang="en-US" sz="2400"/>
          </a:p>
          <a:p>
            <a:pPr lvl="1"/>
            <a:r>
              <a:rPr lang="en-US" altLang="en-US" sz="2000"/>
              <a:t>số chuỗi (sequence number)</a:t>
            </a:r>
          </a:p>
          <a:p>
            <a:pPr lvl="1"/>
            <a:r>
              <a:rPr lang="en-US" altLang="en-US" sz="2000"/>
              <a:t>thông tin về bộ đệm, kiểm soát luồng (vd: cửa sổ nhận)</a:t>
            </a:r>
          </a:p>
          <a:p>
            <a:r>
              <a:rPr lang="en-US" altLang="en-US" sz="2000" i="1"/>
              <a:t>client:</a:t>
            </a:r>
            <a:r>
              <a:rPr lang="en-US" altLang="en-US" sz="2000"/>
              <a:t> bên khởi tạo kết nối</a:t>
            </a:r>
          </a:p>
          <a:p>
            <a:pPr>
              <a:buFont typeface="ZapfDingbats" pitchFamily="82" charset="2"/>
              <a:buNone/>
            </a:pPr>
            <a:r>
              <a:rPr lang="en-US" altLang="en-US" sz="1600" b="1">
                <a:latin typeface="Courier New" panose="02070309020205020404" pitchFamily="49" charset="0"/>
              </a:rPr>
              <a:t>  Socket clientSocket = new   Socket("hostname","port number");</a:t>
            </a:r>
            <a:r>
              <a:rPr lang="en-US" altLang="en-US" sz="2400"/>
              <a:t> </a:t>
            </a:r>
          </a:p>
          <a:p>
            <a:r>
              <a:rPr lang="en-US" altLang="en-US" sz="2000" i="1"/>
              <a:t>server:</a:t>
            </a:r>
            <a:r>
              <a:rPr lang="en-US" altLang="en-US" sz="2000"/>
              <a:t> được liên hệ bởi client</a:t>
            </a:r>
          </a:p>
          <a:p>
            <a:pPr>
              <a:buFont typeface="ZapfDingbats" pitchFamily="82" charset="2"/>
              <a:buNone/>
            </a:pPr>
            <a:r>
              <a:rPr lang="en-US" altLang="en-US" sz="1600" b="1">
                <a:latin typeface="Courier New" panose="02070309020205020404" pitchFamily="49" charset="0"/>
              </a:rPr>
              <a:t>  Socket connectionSocket = welcomeSocket.accept();</a:t>
            </a:r>
            <a:endParaRPr lang="en-US" altLang="en-US" sz="1600">
              <a:latin typeface="Arial" panose="020B0604020202020204" pitchFamily="34" charset="0"/>
            </a:endParaRPr>
          </a:p>
        </p:txBody>
      </p:sp>
      <p:sp>
        <p:nvSpPr>
          <p:cNvPr id="761862" name="Rectangle 4">
            <a:extLst>
              <a:ext uri="{FF2B5EF4-FFF2-40B4-BE49-F238E27FC236}">
                <a16:creationId xmlns:a16="http://schemas.microsoft.com/office/drawing/2014/main" id="{28E407CE-1C11-46D6-BC9F-45022F964285}"/>
              </a:ext>
            </a:extLst>
          </p:cNvPr>
          <p:cNvSpPr>
            <a:spLocks noGrp="1" noChangeArrowheads="1"/>
          </p:cNvSpPr>
          <p:nvPr>
            <p:ph type="body" sz="half" idx="2"/>
          </p:nvPr>
        </p:nvSpPr>
        <p:spPr>
          <a:xfrm>
            <a:off x="4432300" y="838200"/>
            <a:ext cx="4178300" cy="5530850"/>
          </a:xfrm>
        </p:spPr>
        <p:txBody>
          <a:bodyPr/>
          <a:lstStyle/>
          <a:p>
            <a:pPr>
              <a:buFont typeface="ZapfDingbats" pitchFamily="82" charset="2"/>
              <a:buNone/>
            </a:pPr>
            <a:r>
              <a:rPr lang="en-US" altLang="en-US" u="sng">
                <a:solidFill>
                  <a:srgbClr val="FF0000"/>
                </a:solidFill>
              </a:rPr>
              <a:t>Bắt tay ba bước:</a:t>
            </a:r>
            <a:endParaRPr lang="en-US" altLang="en-US" sz="2400"/>
          </a:p>
          <a:p>
            <a:pPr>
              <a:spcBef>
                <a:spcPct val="60000"/>
              </a:spcBef>
              <a:buFont typeface="ZapfDingbats" pitchFamily="82" charset="2"/>
              <a:buNone/>
            </a:pPr>
            <a:r>
              <a:rPr lang="en-US" altLang="en-US" sz="2000" u="sng">
                <a:solidFill>
                  <a:srgbClr val="FF0000"/>
                </a:solidFill>
              </a:rPr>
              <a:t>Bước 1:</a:t>
            </a:r>
            <a:r>
              <a:rPr lang="en-US" altLang="en-US" sz="2400"/>
              <a:t> </a:t>
            </a:r>
            <a:r>
              <a:rPr lang="en-US" altLang="en-US" sz="2000"/>
              <a:t>client gởi SYN TCP segment đến server</a:t>
            </a:r>
          </a:p>
          <a:p>
            <a:pPr lvl="1"/>
            <a:r>
              <a:rPr lang="en-US" altLang="en-US" sz="2000"/>
              <a:t>định rõ số chuỗi khởi tạo của client</a:t>
            </a:r>
          </a:p>
          <a:p>
            <a:pPr lvl="1"/>
            <a:r>
              <a:rPr lang="en-US" altLang="en-US" sz="2000"/>
              <a:t>không chứa dữ liệu</a:t>
            </a:r>
          </a:p>
          <a:p>
            <a:pPr>
              <a:buFont typeface="ZapfDingbats" pitchFamily="82" charset="2"/>
              <a:buNone/>
            </a:pPr>
            <a:r>
              <a:rPr lang="en-US" altLang="en-US" sz="2000" u="sng">
                <a:solidFill>
                  <a:srgbClr val="FF0000"/>
                </a:solidFill>
              </a:rPr>
              <a:t>Step 2:</a:t>
            </a:r>
            <a:r>
              <a:rPr lang="en-US" altLang="en-US" sz="2400"/>
              <a:t> </a:t>
            </a:r>
            <a:r>
              <a:rPr lang="en-US" altLang="en-US" sz="2000"/>
              <a:t>server nhận SYN, trả lời với SYNACK segment</a:t>
            </a:r>
          </a:p>
          <a:p>
            <a:pPr lvl="1">
              <a:spcBef>
                <a:spcPct val="40000"/>
              </a:spcBef>
            </a:pPr>
            <a:r>
              <a:rPr lang="en-US" altLang="en-US" sz="2000"/>
              <a:t>server cấp phát bộ đệm</a:t>
            </a:r>
          </a:p>
          <a:p>
            <a:pPr lvl="1"/>
            <a:r>
              <a:rPr lang="en-US" altLang="en-US" sz="2000"/>
              <a:t>định rõ số chuỗi khởi tạo của server</a:t>
            </a:r>
          </a:p>
          <a:p>
            <a:pPr>
              <a:buFont typeface="ZapfDingbats" pitchFamily="82" charset="2"/>
              <a:buNone/>
            </a:pPr>
            <a:r>
              <a:rPr lang="en-US" altLang="en-US" sz="2000" u="sng">
                <a:solidFill>
                  <a:srgbClr val="FF0000"/>
                </a:solidFill>
              </a:rPr>
              <a:t>Step 3:</a:t>
            </a:r>
            <a:r>
              <a:rPr lang="en-US" altLang="en-US" sz="2000"/>
              <a:t> client nhận SYNACK, trả lời với ACK segment, nó có thể chứa dữ liệu</a:t>
            </a:r>
          </a:p>
          <a:p>
            <a:pPr>
              <a:spcBef>
                <a:spcPct val="60000"/>
              </a:spcBef>
              <a:buFont typeface="ZapfDingbats" pitchFamily="82" charset="2"/>
              <a:buNone/>
            </a:pPr>
            <a:endParaRPr lang="en-US"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a:extLst>
              <a:ext uri="{FF2B5EF4-FFF2-40B4-BE49-F238E27FC236}">
                <a16:creationId xmlns:a16="http://schemas.microsoft.com/office/drawing/2014/main" id="{7735B0D2-D5FF-4D75-B6DD-C244DC1DF8D2}"/>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00419" name="Slide Number Placeholder 6">
            <a:extLst>
              <a:ext uri="{FF2B5EF4-FFF2-40B4-BE49-F238E27FC236}">
                <a16:creationId xmlns:a16="http://schemas.microsoft.com/office/drawing/2014/main" id="{6909C62D-7EBA-4120-91A4-5FF9E4EA7E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A8EDEFB6-CC4C-4294-B0B2-0CC082835061}" type="slidenum">
              <a:rPr lang="en-US" altLang="en-US" sz="1400" smtClean="0">
                <a:latin typeface="Times New Roman" panose="02020603050405020304" pitchFamily="18" charset="0"/>
              </a:rPr>
              <a:pPr>
                <a:spcBef>
                  <a:spcPct val="0"/>
                </a:spcBef>
                <a:buClrTx/>
                <a:buSzTx/>
                <a:buFontTx/>
                <a:buNone/>
              </a:pPr>
              <a:t>5</a:t>
            </a:fld>
            <a:endParaRPr lang="en-US" altLang="en-US" sz="1400">
              <a:latin typeface="Times New Roman" panose="02020603050405020304" pitchFamily="18" charset="0"/>
            </a:endParaRPr>
          </a:p>
        </p:txBody>
      </p:sp>
      <p:sp>
        <p:nvSpPr>
          <p:cNvPr id="700420" name="Rectangle 2">
            <a:extLst>
              <a:ext uri="{FF2B5EF4-FFF2-40B4-BE49-F238E27FC236}">
                <a16:creationId xmlns:a16="http://schemas.microsoft.com/office/drawing/2014/main" id="{546AE9E7-02DA-4D0A-8A8C-E5E4CBCA5BD8}"/>
              </a:ext>
            </a:extLst>
          </p:cNvPr>
          <p:cNvSpPr>
            <a:spLocks noGrp="1" noChangeArrowheads="1"/>
          </p:cNvSpPr>
          <p:nvPr>
            <p:ph type="title"/>
          </p:nvPr>
        </p:nvSpPr>
        <p:spPr/>
        <p:txBody>
          <a:bodyPr/>
          <a:lstStyle/>
          <a:p>
            <a:r>
              <a:rPr lang="en-US" altLang="en-US" sz="3600"/>
              <a:t>Tầng Vận chuyển so với Tầng mạng</a:t>
            </a:r>
          </a:p>
        </p:txBody>
      </p:sp>
      <p:sp>
        <p:nvSpPr>
          <p:cNvPr id="700421" name="Rectangle 3">
            <a:extLst>
              <a:ext uri="{FF2B5EF4-FFF2-40B4-BE49-F238E27FC236}">
                <a16:creationId xmlns:a16="http://schemas.microsoft.com/office/drawing/2014/main" id="{047FC363-95ED-404A-B25F-800B962E28D7}"/>
              </a:ext>
            </a:extLst>
          </p:cNvPr>
          <p:cNvSpPr>
            <a:spLocks noGrp="1" noChangeArrowheads="1"/>
          </p:cNvSpPr>
          <p:nvPr>
            <p:ph type="body" sz="half" idx="1"/>
          </p:nvPr>
        </p:nvSpPr>
        <p:spPr/>
        <p:txBody>
          <a:bodyPr/>
          <a:lstStyle/>
          <a:p>
            <a:r>
              <a:rPr lang="en-US" altLang="en-US" sz="2400" i="1">
                <a:solidFill>
                  <a:schemeClr val="accent2"/>
                </a:solidFill>
              </a:rPr>
              <a:t>tầng mạng:</a:t>
            </a:r>
            <a:r>
              <a:rPr lang="en-US" altLang="en-US" sz="2400"/>
              <a:t> truyền thông logic giữa các trạm</a:t>
            </a:r>
          </a:p>
          <a:p>
            <a:r>
              <a:rPr lang="en-US" altLang="en-US" sz="2400" i="1">
                <a:solidFill>
                  <a:schemeClr val="accent2"/>
                </a:solidFill>
              </a:rPr>
              <a:t>tầng vận chuyển:</a:t>
            </a:r>
            <a:r>
              <a:rPr lang="en-US" altLang="en-US" sz="2400"/>
              <a:t> truyền thông logic giữa các tiến trình trên các trạm</a:t>
            </a:r>
          </a:p>
          <a:p>
            <a:pPr lvl="1"/>
            <a:r>
              <a:rPr lang="en-US" altLang="en-US" sz="2000"/>
              <a:t>dựa vào và nâng cao các dịch vụ mà tầng mạng cung cấp</a:t>
            </a:r>
            <a:endParaRPr lang="en-US" altLang="en-US" sz="1800"/>
          </a:p>
        </p:txBody>
      </p:sp>
      <p:sp>
        <p:nvSpPr>
          <p:cNvPr id="700422" name="Rectangle 4">
            <a:extLst>
              <a:ext uri="{FF2B5EF4-FFF2-40B4-BE49-F238E27FC236}">
                <a16:creationId xmlns:a16="http://schemas.microsoft.com/office/drawing/2014/main" id="{72624373-E97D-4A0C-9D01-ACFA08491180}"/>
              </a:ext>
            </a:extLst>
          </p:cNvPr>
          <p:cNvSpPr>
            <a:spLocks noGrp="1" noChangeArrowheads="1"/>
          </p:cNvSpPr>
          <p:nvPr>
            <p:ph type="body" sz="half" idx="2"/>
          </p:nvPr>
        </p:nvSpPr>
        <p:spPr>
          <a:xfrm>
            <a:off x="4418013" y="1524000"/>
            <a:ext cx="4546600" cy="4552950"/>
          </a:xfrm>
          <a:ln w="19050">
            <a:solidFill>
              <a:srgbClr val="FF0000"/>
            </a:solidFill>
            <a:miter lim="800000"/>
            <a:headEnd/>
            <a:tailEnd/>
          </a:ln>
        </p:spPr>
        <p:txBody>
          <a:bodyPr/>
          <a:lstStyle/>
          <a:p>
            <a:pPr>
              <a:buFont typeface="ZapfDingbats" pitchFamily="82" charset="2"/>
              <a:buNone/>
            </a:pPr>
            <a:r>
              <a:rPr lang="en-US" altLang="en-US" sz="2400" u="sng">
                <a:solidFill>
                  <a:srgbClr val="FF0000"/>
                </a:solidFill>
              </a:rPr>
              <a:t>Tương tự như các hộ gia đình:</a:t>
            </a:r>
            <a:endParaRPr lang="en-US" altLang="en-US" sz="2400"/>
          </a:p>
          <a:p>
            <a:pPr>
              <a:buFont typeface="ZapfDingbats" pitchFamily="82" charset="2"/>
              <a:buNone/>
            </a:pPr>
            <a:r>
              <a:rPr lang="en-US" altLang="en-US" sz="2400" i="1"/>
              <a:t>12 kids gởi thư cho 12 kids</a:t>
            </a:r>
            <a:endParaRPr lang="en-US" altLang="en-US" sz="2400"/>
          </a:p>
          <a:p>
            <a:r>
              <a:rPr lang="en-US" altLang="en-US" sz="2400"/>
              <a:t>tiến trình = kids</a:t>
            </a:r>
          </a:p>
          <a:p>
            <a:r>
              <a:rPr lang="en-US" altLang="en-US" sz="2400"/>
              <a:t>thông điệp tầng ứng dụng = các bức thư trong bì thư</a:t>
            </a:r>
          </a:p>
          <a:p>
            <a:r>
              <a:rPr lang="en-US" altLang="en-US" sz="2400"/>
              <a:t>các trạm = các nhà</a:t>
            </a:r>
          </a:p>
          <a:p>
            <a:r>
              <a:rPr lang="en-US" altLang="en-US" sz="2400"/>
              <a:t>giao thức vận chuyển = Ann và Bill</a:t>
            </a:r>
          </a:p>
          <a:p>
            <a:r>
              <a:rPr lang="en-US" altLang="en-US" sz="2400"/>
              <a:t>giao thức tầng mạng = dịch vụ bưu điện</a:t>
            </a:r>
          </a:p>
          <a:p>
            <a:pPr>
              <a:buFont typeface="ZapfDingbats" pitchFamily="82" charset="2"/>
              <a:buNone/>
            </a:pPr>
            <a:endParaRPr lang="en-US" altLang="en-US" sz="2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6702F56E-D2FC-405D-84CC-3BB3C302E1BE}"/>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62883" name="Slide Number Placeholder 5">
            <a:extLst>
              <a:ext uri="{FF2B5EF4-FFF2-40B4-BE49-F238E27FC236}">
                <a16:creationId xmlns:a16="http://schemas.microsoft.com/office/drawing/2014/main" id="{BFC4B698-5F9B-4542-ADDD-AD03E671E8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A62E4A97-9544-4E5E-9151-49DBB6D01329}" type="slidenum">
              <a:rPr lang="en-US" altLang="en-US" sz="1400" smtClean="0">
                <a:latin typeface="Times New Roman" panose="02020603050405020304" pitchFamily="18" charset="0"/>
              </a:rPr>
              <a:pPr>
                <a:spcBef>
                  <a:spcPct val="0"/>
                </a:spcBef>
                <a:buClrTx/>
                <a:buSzTx/>
                <a:buFontTx/>
                <a:buNone/>
              </a:pPr>
              <a:t>50</a:t>
            </a:fld>
            <a:endParaRPr lang="en-US" altLang="en-US" sz="1400">
              <a:latin typeface="Times New Roman" panose="02020603050405020304" pitchFamily="18" charset="0"/>
            </a:endParaRPr>
          </a:p>
        </p:txBody>
      </p:sp>
      <p:sp>
        <p:nvSpPr>
          <p:cNvPr id="762884" name="Rectangle 2">
            <a:extLst>
              <a:ext uri="{FF2B5EF4-FFF2-40B4-BE49-F238E27FC236}">
                <a16:creationId xmlns:a16="http://schemas.microsoft.com/office/drawing/2014/main" id="{51391CF3-F765-44BB-B1DE-CDE6B577138C}"/>
              </a:ext>
            </a:extLst>
          </p:cNvPr>
          <p:cNvSpPr>
            <a:spLocks noGrp="1" noChangeArrowheads="1"/>
          </p:cNvSpPr>
          <p:nvPr>
            <p:ph type="body" idx="1"/>
          </p:nvPr>
        </p:nvSpPr>
        <p:spPr>
          <a:xfrm>
            <a:off x="0" y="3962400"/>
            <a:ext cx="9144000" cy="2895600"/>
          </a:xfrm>
        </p:spPr>
        <p:txBody>
          <a:bodyPr/>
          <a:lstStyle/>
          <a:p>
            <a:pPr>
              <a:lnSpc>
                <a:spcPct val="80000"/>
              </a:lnSpc>
            </a:pPr>
            <a:r>
              <a:rPr lang="en-US" altLang="en-US" sz="2400"/>
              <a:t>Để một kết nối được thiết lập, hai trạm cuối phải đồng bộ với nhau về số chuỗi khởi tạo của TCP (ISNs). </a:t>
            </a:r>
          </a:p>
          <a:p>
            <a:pPr>
              <a:lnSpc>
                <a:spcPct val="80000"/>
              </a:lnSpc>
            </a:pPr>
            <a:r>
              <a:rPr lang="en-US" altLang="en-US" sz="2400"/>
              <a:t>Số chuỗi được sử dụng để theo dõi thứ tự của các gói và để đảm bảo rằng không có gói nào bị mất trong quá trình truyền. </a:t>
            </a:r>
          </a:p>
          <a:p>
            <a:pPr>
              <a:lnSpc>
                <a:spcPct val="80000"/>
              </a:lnSpc>
            </a:pPr>
            <a:r>
              <a:rPr lang="en-US" altLang="en-US" sz="2400"/>
              <a:t>Số chuỗi khởi tạo là con số bắt đầu khi một kết nối TCP được thiết lập. </a:t>
            </a:r>
          </a:p>
          <a:p>
            <a:pPr>
              <a:lnSpc>
                <a:spcPct val="80000"/>
              </a:lnSpc>
            </a:pPr>
            <a:r>
              <a:rPr lang="en-US" altLang="en-US" sz="2400"/>
              <a:t>Trao đổi số chuỗi bắt đầu trong suốt quá trình kết nối đảm bảo rằng dữ liệu bị mất có thể được phục hồi.</a:t>
            </a:r>
          </a:p>
        </p:txBody>
      </p:sp>
      <p:sp>
        <p:nvSpPr>
          <p:cNvPr id="762885" name="Rectangle 3">
            <a:extLst>
              <a:ext uri="{FF2B5EF4-FFF2-40B4-BE49-F238E27FC236}">
                <a16:creationId xmlns:a16="http://schemas.microsoft.com/office/drawing/2014/main" id="{EF2DA622-EBEE-449F-8B5E-B094EBEBB298}"/>
              </a:ext>
            </a:extLst>
          </p:cNvPr>
          <p:cNvSpPr>
            <a:spLocks noChangeArrowheads="1"/>
          </p:cNvSpPr>
          <p:nvPr/>
        </p:nvSpPr>
        <p:spPr bwMode="auto">
          <a:xfrm>
            <a:off x="228600" y="762000"/>
            <a:ext cx="8534400" cy="381000"/>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pic>
        <p:nvPicPr>
          <p:cNvPr id="762886" name="Picture 4">
            <a:extLst>
              <a:ext uri="{FF2B5EF4-FFF2-40B4-BE49-F238E27FC236}">
                <a16:creationId xmlns:a16="http://schemas.microsoft.com/office/drawing/2014/main" id="{5AB80562-8BE1-4EBB-8AF5-C87F206544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0"/>
            <a:ext cx="3894137" cy="348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2887" name="Text Box 5">
            <a:extLst>
              <a:ext uri="{FF2B5EF4-FFF2-40B4-BE49-F238E27FC236}">
                <a16:creationId xmlns:a16="http://schemas.microsoft.com/office/drawing/2014/main" id="{1DF32B5D-B51D-45DA-A1B6-1F7E68A89DEA}"/>
              </a:ext>
            </a:extLst>
          </p:cNvPr>
          <p:cNvSpPr txBox="1">
            <a:spLocks noChangeArrowheads="1"/>
          </p:cNvSpPr>
          <p:nvPr/>
        </p:nvSpPr>
        <p:spPr bwMode="auto">
          <a:xfrm>
            <a:off x="25400" y="101600"/>
            <a:ext cx="30480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latin typeface="Arial" panose="020B0604020202020204" pitchFamily="34" charset="0"/>
              </a:rPr>
              <a:t>TCP Header</a:t>
            </a:r>
          </a:p>
        </p:txBody>
      </p:sp>
      <p:grpSp>
        <p:nvGrpSpPr>
          <p:cNvPr id="762888" name="Group 6">
            <a:extLst>
              <a:ext uri="{FF2B5EF4-FFF2-40B4-BE49-F238E27FC236}">
                <a16:creationId xmlns:a16="http://schemas.microsoft.com/office/drawing/2014/main" id="{4F881980-B072-45EA-9AF2-953435C34AF7}"/>
              </a:ext>
            </a:extLst>
          </p:cNvPr>
          <p:cNvGrpSpPr>
            <a:grpSpLocks/>
          </p:cNvGrpSpPr>
          <p:nvPr/>
        </p:nvGrpSpPr>
        <p:grpSpPr bwMode="auto">
          <a:xfrm>
            <a:off x="38100" y="495300"/>
            <a:ext cx="3822700" cy="2754313"/>
            <a:chOff x="24" y="312"/>
            <a:chExt cx="2408" cy="1735"/>
          </a:xfrm>
        </p:grpSpPr>
        <p:graphicFrame>
          <p:nvGraphicFramePr>
            <p:cNvPr id="762889" name="Object 7">
              <a:extLst>
                <a:ext uri="{FF2B5EF4-FFF2-40B4-BE49-F238E27FC236}">
                  <a16:creationId xmlns:a16="http://schemas.microsoft.com/office/drawing/2014/main" id="{EB8FF336-3B9B-4EAA-AA5E-1722EEC9DC07}"/>
                </a:ext>
              </a:extLst>
            </p:cNvPr>
            <p:cNvGraphicFramePr>
              <a:graphicFrameLocks noChangeAspect="1"/>
            </p:cNvGraphicFramePr>
            <p:nvPr/>
          </p:nvGraphicFramePr>
          <p:xfrm>
            <a:off x="24" y="312"/>
            <a:ext cx="2408" cy="1735"/>
          </p:xfrm>
          <a:graphic>
            <a:graphicData uri="http://schemas.openxmlformats.org/presentationml/2006/ole">
              <mc:AlternateContent xmlns:mc="http://schemas.openxmlformats.org/markup-compatibility/2006">
                <mc:Choice xmlns:v="urn:schemas-microsoft-com:vml" Requires="v">
                  <p:oleObj spid="_x0000_s762897" name="Document" r:id="rId5" imgW="5661660" imgH="4081272" progId="Word.Document.8">
                    <p:embed/>
                  </p:oleObj>
                </mc:Choice>
                <mc:Fallback>
                  <p:oleObj name="Document" r:id="rId5" imgW="5661660" imgH="4081272" progId="Word.Document.8">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 y="312"/>
                          <a:ext cx="2408" cy="17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2890" name="Rectangle 8">
              <a:extLst>
                <a:ext uri="{FF2B5EF4-FFF2-40B4-BE49-F238E27FC236}">
                  <a16:creationId xmlns:a16="http://schemas.microsoft.com/office/drawing/2014/main" id="{F080F8A6-6AD1-42F9-B6A7-E6474068B44B}"/>
                </a:ext>
              </a:extLst>
            </p:cNvPr>
            <p:cNvSpPr>
              <a:spLocks noChangeArrowheads="1"/>
            </p:cNvSpPr>
            <p:nvPr/>
          </p:nvSpPr>
          <p:spPr bwMode="auto">
            <a:xfrm>
              <a:off x="768" y="632"/>
              <a:ext cx="912" cy="144"/>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62891" name="Rectangle 9">
              <a:extLst>
                <a:ext uri="{FF2B5EF4-FFF2-40B4-BE49-F238E27FC236}">
                  <a16:creationId xmlns:a16="http://schemas.microsoft.com/office/drawing/2014/main" id="{A889FFB5-98F2-4FDB-8A7D-A9CA8BEFF782}"/>
                </a:ext>
              </a:extLst>
            </p:cNvPr>
            <p:cNvSpPr>
              <a:spLocks noChangeArrowheads="1"/>
            </p:cNvSpPr>
            <p:nvPr/>
          </p:nvSpPr>
          <p:spPr bwMode="auto">
            <a:xfrm>
              <a:off x="720" y="872"/>
              <a:ext cx="1056" cy="144"/>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62892" name="Rectangle 10">
              <a:extLst>
                <a:ext uri="{FF2B5EF4-FFF2-40B4-BE49-F238E27FC236}">
                  <a16:creationId xmlns:a16="http://schemas.microsoft.com/office/drawing/2014/main" id="{A06A1BBE-AD2D-4E8F-A952-D9986AEA7575}"/>
                </a:ext>
              </a:extLst>
            </p:cNvPr>
            <p:cNvSpPr>
              <a:spLocks noChangeArrowheads="1"/>
            </p:cNvSpPr>
            <p:nvPr/>
          </p:nvSpPr>
          <p:spPr bwMode="auto">
            <a:xfrm>
              <a:off x="832" y="1072"/>
              <a:ext cx="400" cy="224"/>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BA4971A9-33DE-4A63-A399-43BDCBFD1165}"/>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64931" name="Slide Number Placeholder 5">
            <a:extLst>
              <a:ext uri="{FF2B5EF4-FFF2-40B4-BE49-F238E27FC236}">
                <a16:creationId xmlns:a16="http://schemas.microsoft.com/office/drawing/2014/main" id="{63E2AF0D-6713-41F9-9ABF-75F3A3ACCA4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639C7A3A-8A6B-4A0C-BD58-0CF789823D3C}" type="slidenum">
              <a:rPr lang="en-US" altLang="en-US" sz="1400" smtClean="0">
                <a:latin typeface="Times New Roman" panose="02020603050405020304" pitchFamily="18" charset="0"/>
              </a:rPr>
              <a:pPr>
                <a:spcBef>
                  <a:spcPct val="0"/>
                </a:spcBef>
                <a:buClrTx/>
                <a:buSzTx/>
                <a:buFontTx/>
                <a:buNone/>
              </a:pPr>
              <a:t>51</a:t>
            </a:fld>
            <a:endParaRPr lang="en-US" altLang="en-US" sz="1400">
              <a:latin typeface="Times New Roman" panose="02020603050405020304" pitchFamily="18" charset="0"/>
            </a:endParaRPr>
          </a:p>
        </p:txBody>
      </p:sp>
      <p:sp>
        <p:nvSpPr>
          <p:cNvPr id="764932" name="Rectangle 2">
            <a:extLst>
              <a:ext uri="{FF2B5EF4-FFF2-40B4-BE49-F238E27FC236}">
                <a16:creationId xmlns:a16="http://schemas.microsoft.com/office/drawing/2014/main" id="{F326824C-EC26-4D62-AAAD-C98E4E549EEB}"/>
              </a:ext>
            </a:extLst>
          </p:cNvPr>
          <p:cNvSpPr>
            <a:spLocks noGrp="1" noChangeArrowheads="1"/>
          </p:cNvSpPr>
          <p:nvPr>
            <p:ph type="body" idx="1"/>
          </p:nvPr>
        </p:nvSpPr>
        <p:spPr>
          <a:xfrm>
            <a:off x="0" y="3314700"/>
            <a:ext cx="9144000" cy="2819400"/>
          </a:xfrm>
        </p:spPr>
        <p:txBody>
          <a:bodyPr/>
          <a:lstStyle/>
          <a:p>
            <a:pPr>
              <a:lnSpc>
                <a:spcPct val="80000"/>
              </a:lnSpc>
            </a:pPr>
            <a:r>
              <a:rPr lang="en-US" altLang="en-US" sz="2000" b="1" i="1"/>
              <a:t>Sự đồng bộ</a:t>
            </a:r>
            <a:r>
              <a:rPr lang="en-US" altLang="en-US" sz="2000"/>
              <a:t> được thiết lập bằng cách trao đổi các segments có mang các số chuỗi khởi tạo và bit điều khiển SYN được bật, có nghĩa là </a:t>
            </a:r>
            <a:r>
              <a:rPr lang="en-US" altLang="en-US" sz="2000" i="1"/>
              <a:t>synchronize (đồng bộ)</a:t>
            </a:r>
            <a:r>
              <a:rPr lang="en-US" altLang="en-US" sz="2000"/>
              <a:t>. (Các segments mang bit SYN còn được gọi là SYNs.) </a:t>
            </a:r>
          </a:p>
          <a:p>
            <a:pPr>
              <a:lnSpc>
                <a:spcPct val="80000"/>
              </a:lnSpc>
            </a:pPr>
            <a:r>
              <a:rPr lang="en-US" altLang="en-US" sz="2000"/>
              <a:t>Kết nối thành công đòi hỏi một cơ chế phù hợp để chọn một số chuỗi khởi tạo và một cách liên quan đến việc “bắt tay” để trao đổi số chuỗi khởi tạo ( ISNs). </a:t>
            </a:r>
          </a:p>
          <a:p>
            <a:pPr>
              <a:lnSpc>
                <a:spcPct val="80000"/>
              </a:lnSpc>
            </a:pPr>
            <a:r>
              <a:rPr lang="en-US" altLang="en-US" sz="2000"/>
              <a:t>Sự đồng bộ yêu cầu rằng mỗi bên gởi số chuỗi khởi tạo (ISN) của nó và nhận một sự xác nhận và ISN từ phía bên kia của kết nối. </a:t>
            </a:r>
          </a:p>
          <a:p>
            <a:pPr>
              <a:lnSpc>
                <a:spcPct val="80000"/>
              </a:lnSpc>
            </a:pPr>
            <a:r>
              <a:rPr lang="en-US" altLang="en-US" sz="2000"/>
              <a:t>Mỗi bên phải nhận ISN của phía bên kia và gởi báo nhận (ACK) trong một thứ tự cụ thể.</a:t>
            </a:r>
          </a:p>
        </p:txBody>
      </p:sp>
      <p:sp>
        <p:nvSpPr>
          <p:cNvPr id="764933" name="Rectangle 3">
            <a:extLst>
              <a:ext uri="{FF2B5EF4-FFF2-40B4-BE49-F238E27FC236}">
                <a16:creationId xmlns:a16="http://schemas.microsoft.com/office/drawing/2014/main" id="{7D283D0F-5FD3-4694-AD4E-B66F350D0722}"/>
              </a:ext>
            </a:extLst>
          </p:cNvPr>
          <p:cNvSpPr>
            <a:spLocks noChangeArrowheads="1"/>
          </p:cNvSpPr>
          <p:nvPr/>
        </p:nvSpPr>
        <p:spPr bwMode="auto">
          <a:xfrm>
            <a:off x="228600" y="762000"/>
            <a:ext cx="8534400" cy="381000"/>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aphicFrame>
        <p:nvGraphicFramePr>
          <p:cNvPr id="764934" name="Object 4">
            <a:extLst>
              <a:ext uri="{FF2B5EF4-FFF2-40B4-BE49-F238E27FC236}">
                <a16:creationId xmlns:a16="http://schemas.microsoft.com/office/drawing/2014/main" id="{4A5FB282-9389-4EB4-85DF-D442CC4DCF48}"/>
              </a:ext>
            </a:extLst>
          </p:cNvPr>
          <p:cNvGraphicFramePr>
            <a:graphicFrameLocks noChangeAspect="1"/>
          </p:cNvGraphicFramePr>
          <p:nvPr/>
        </p:nvGraphicFramePr>
        <p:xfrm>
          <a:off x="0" y="365125"/>
          <a:ext cx="3911600" cy="2447925"/>
        </p:xfrm>
        <a:graphic>
          <a:graphicData uri="http://schemas.openxmlformats.org/presentationml/2006/ole">
            <mc:AlternateContent xmlns:mc="http://schemas.openxmlformats.org/markup-compatibility/2006">
              <mc:Choice xmlns:v="urn:schemas-microsoft-com:vml" Requires="v">
                <p:oleObj spid="_x0000_s764944" name="Document" r:id="rId4" imgW="5661660" imgH="4081272" progId="Word.Document.8">
                  <p:embed/>
                </p:oleObj>
              </mc:Choice>
              <mc:Fallback>
                <p:oleObj name="Document" r:id="rId4" imgW="5661660" imgH="4081272"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65125"/>
                        <a:ext cx="3911600" cy="24479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4935" name="Text Box 5">
            <a:extLst>
              <a:ext uri="{FF2B5EF4-FFF2-40B4-BE49-F238E27FC236}">
                <a16:creationId xmlns:a16="http://schemas.microsoft.com/office/drawing/2014/main" id="{E7F67567-48C7-4D84-B0D7-3106C471465D}"/>
              </a:ext>
            </a:extLst>
          </p:cNvPr>
          <p:cNvSpPr txBox="1">
            <a:spLocks noChangeArrowheads="1"/>
          </p:cNvSpPr>
          <p:nvPr/>
        </p:nvSpPr>
        <p:spPr bwMode="auto">
          <a:xfrm>
            <a:off x="0" y="50800"/>
            <a:ext cx="2897188"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latin typeface="Arial" panose="020B0604020202020204" pitchFamily="34" charset="0"/>
              </a:rPr>
              <a:t>TCP Header</a:t>
            </a:r>
          </a:p>
        </p:txBody>
      </p:sp>
      <p:sp>
        <p:nvSpPr>
          <p:cNvPr id="764936" name="Rectangle 6">
            <a:extLst>
              <a:ext uri="{FF2B5EF4-FFF2-40B4-BE49-F238E27FC236}">
                <a16:creationId xmlns:a16="http://schemas.microsoft.com/office/drawing/2014/main" id="{2B33537E-E1F8-4BA4-8608-72C455644E69}"/>
              </a:ext>
            </a:extLst>
          </p:cNvPr>
          <p:cNvSpPr>
            <a:spLocks noChangeArrowheads="1"/>
          </p:cNvSpPr>
          <p:nvPr/>
        </p:nvSpPr>
        <p:spPr bwMode="auto">
          <a:xfrm>
            <a:off x="1231900" y="868363"/>
            <a:ext cx="1376363" cy="188912"/>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64937" name="Rectangle 7">
            <a:extLst>
              <a:ext uri="{FF2B5EF4-FFF2-40B4-BE49-F238E27FC236}">
                <a16:creationId xmlns:a16="http://schemas.microsoft.com/office/drawing/2014/main" id="{242B3F96-6FA2-42FA-9EBE-551955D2A6FB}"/>
              </a:ext>
            </a:extLst>
          </p:cNvPr>
          <p:cNvSpPr>
            <a:spLocks noChangeArrowheads="1"/>
          </p:cNvSpPr>
          <p:nvPr/>
        </p:nvSpPr>
        <p:spPr bwMode="auto">
          <a:xfrm>
            <a:off x="1158875" y="1182688"/>
            <a:ext cx="1593850" cy="188912"/>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64938" name="Rectangle 8">
            <a:extLst>
              <a:ext uri="{FF2B5EF4-FFF2-40B4-BE49-F238E27FC236}">
                <a16:creationId xmlns:a16="http://schemas.microsoft.com/office/drawing/2014/main" id="{742C87A9-4E8B-40C2-8D48-00436CB7A455}"/>
              </a:ext>
            </a:extLst>
          </p:cNvPr>
          <p:cNvSpPr>
            <a:spLocks noChangeArrowheads="1"/>
          </p:cNvSpPr>
          <p:nvPr/>
        </p:nvSpPr>
        <p:spPr bwMode="auto">
          <a:xfrm>
            <a:off x="1303338" y="1435100"/>
            <a:ext cx="652462" cy="314325"/>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pic>
        <p:nvPicPr>
          <p:cNvPr id="764939" name="Picture 9">
            <a:extLst>
              <a:ext uri="{FF2B5EF4-FFF2-40B4-BE49-F238E27FC236}">
                <a16:creationId xmlns:a16="http://schemas.microsoft.com/office/drawing/2014/main" id="{87AE2E3E-6E1F-4087-AF76-B536BBAF9B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78400" y="0"/>
            <a:ext cx="3505200" cy="313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0988AEDE-8E18-4A22-8E38-FF508C643397}"/>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66979" name="Slide Number Placeholder 5">
            <a:extLst>
              <a:ext uri="{FF2B5EF4-FFF2-40B4-BE49-F238E27FC236}">
                <a16:creationId xmlns:a16="http://schemas.microsoft.com/office/drawing/2014/main" id="{A5BD0347-7217-45C2-A78E-CEC26AF6FC7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DC15CEFD-4ADA-447E-8D07-E4BDF4590F1C}" type="slidenum">
              <a:rPr lang="en-US" altLang="en-US" sz="1400" smtClean="0">
                <a:latin typeface="Times New Roman" panose="02020603050405020304" pitchFamily="18" charset="0"/>
              </a:rPr>
              <a:pPr>
                <a:spcBef>
                  <a:spcPct val="0"/>
                </a:spcBef>
                <a:buClrTx/>
                <a:buSzTx/>
                <a:buFontTx/>
                <a:buNone/>
              </a:pPr>
              <a:t>52</a:t>
            </a:fld>
            <a:endParaRPr lang="en-US" altLang="en-US" sz="1400">
              <a:latin typeface="Times New Roman" panose="02020603050405020304" pitchFamily="18" charset="0"/>
            </a:endParaRPr>
          </a:p>
        </p:txBody>
      </p:sp>
      <p:sp>
        <p:nvSpPr>
          <p:cNvPr id="766980" name="Rectangle 2">
            <a:extLst>
              <a:ext uri="{FF2B5EF4-FFF2-40B4-BE49-F238E27FC236}">
                <a16:creationId xmlns:a16="http://schemas.microsoft.com/office/drawing/2014/main" id="{5DE86AD7-CA64-4F14-8BCF-AC253C00F429}"/>
              </a:ext>
            </a:extLst>
          </p:cNvPr>
          <p:cNvSpPr>
            <a:spLocks noGrp="1" noChangeArrowheads="1"/>
          </p:cNvSpPr>
          <p:nvPr>
            <p:ph type="body" idx="1"/>
          </p:nvPr>
        </p:nvSpPr>
        <p:spPr>
          <a:xfrm>
            <a:off x="304800" y="3962400"/>
            <a:ext cx="8610600" cy="2667000"/>
          </a:xfrm>
        </p:spPr>
        <p:txBody>
          <a:bodyPr/>
          <a:lstStyle/>
          <a:p>
            <a:pPr>
              <a:lnSpc>
                <a:spcPct val="80000"/>
              </a:lnSpc>
            </a:pPr>
            <a:r>
              <a:rPr lang="en-US" altLang="en-US" sz="2000"/>
              <a:t>Để thiết lập kết nối, ba packets được gởi giữa hai trạm đầu cuối. </a:t>
            </a:r>
          </a:p>
          <a:p>
            <a:pPr>
              <a:lnSpc>
                <a:spcPct val="80000"/>
              </a:lnSpc>
            </a:pPr>
            <a:r>
              <a:rPr lang="en-US" altLang="en-US" sz="2000"/>
              <a:t>Bắt tay ba bước là cần thiết vì TCPs (trên các hệ thống đầu cuối) có thể sử dụng các cơ chế khác nhau để chọn ra một số chuỗi khởi tạo (ISN). </a:t>
            </a:r>
          </a:p>
          <a:p>
            <a:pPr>
              <a:lnSpc>
                <a:spcPct val="80000"/>
              </a:lnSpc>
            </a:pPr>
            <a:r>
              <a:rPr lang="en-US" altLang="en-US" sz="2000"/>
              <a:t>Người nhận gói SYN đầu tiên không có cách nào để biết được nó có phải  là một segment cũ bị trễ hay không trừ khi nó nhớ được số chuỗi cuối cùng được sử dụng cho kết nối đó, điều này không phải lúc nào cũng có thể thực hiện được, và nó phải yêu cầu người gởi xác minh lại gói SYN này</a:t>
            </a:r>
          </a:p>
        </p:txBody>
      </p:sp>
      <p:sp>
        <p:nvSpPr>
          <p:cNvPr id="766981" name="Rectangle 3">
            <a:extLst>
              <a:ext uri="{FF2B5EF4-FFF2-40B4-BE49-F238E27FC236}">
                <a16:creationId xmlns:a16="http://schemas.microsoft.com/office/drawing/2014/main" id="{6998459B-536B-45DE-BBB4-3D8692D7B734}"/>
              </a:ext>
            </a:extLst>
          </p:cNvPr>
          <p:cNvSpPr>
            <a:spLocks noChangeArrowheads="1"/>
          </p:cNvSpPr>
          <p:nvPr/>
        </p:nvSpPr>
        <p:spPr bwMode="auto">
          <a:xfrm>
            <a:off x="228600" y="762000"/>
            <a:ext cx="8534400" cy="381000"/>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aphicFrame>
        <p:nvGraphicFramePr>
          <p:cNvPr id="766982" name="Object 4">
            <a:extLst>
              <a:ext uri="{FF2B5EF4-FFF2-40B4-BE49-F238E27FC236}">
                <a16:creationId xmlns:a16="http://schemas.microsoft.com/office/drawing/2014/main" id="{29B43F84-6643-4D76-A41F-6BF09274D313}"/>
              </a:ext>
            </a:extLst>
          </p:cNvPr>
          <p:cNvGraphicFramePr>
            <a:graphicFrameLocks noChangeAspect="1"/>
          </p:cNvGraphicFramePr>
          <p:nvPr/>
        </p:nvGraphicFramePr>
        <p:xfrm>
          <a:off x="0" y="304800"/>
          <a:ext cx="4114800" cy="2965450"/>
        </p:xfrm>
        <a:graphic>
          <a:graphicData uri="http://schemas.openxmlformats.org/presentationml/2006/ole">
            <mc:AlternateContent xmlns:mc="http://schemas.openxmlformats.org/markup-compatibility/2006">
              <mc:Choice xmlns:v="urn:schemas-microsoft-com:vml" Requires="v">
                <p:oleObj spid="_x0000_s766992" name="Document" r:id="rId4" imgW="5661660" imgH="4081272" progId="Word.Document.8">
                  <p:embed/>
                </p:oleObj>
              </mc:Choice>
              <mc:Fallback>
                <p:oleObj name="Document" r:id="rId4" imgW="5661660" imgH="4081272"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04800"/>
                        <a:ext cx="4114800" cy="2965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6983" name="Text Box 5">
            <a:extLst>
              <a:ext uri="{FF2B5EF4-FFF2-40B4-BE49-F238E27FC236}">
                <a16:creationId xmlns:a16="http://schemas.microsoft.com/office/drawing/2014/main" id="{838D6949-A43F-4DB1-960B-BE07AB2EEE75}"/>
              </a:ext>
            </a:extLst>
          </p:cNvPr>
          <p:cNvSpPr txBox="1">
            <a:spLocks noChangeArrowheads="1"/>
          </p:cNvSpPr>
          <p:nvPr/>
        </p:nvSpPr>
        <p:spPr bwMode="auto">
          <a:xfrm>
            <a:off x="0" y="0"/>
            <a:ext cx="30480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latin typeface="Arial" panose="020B0604020202020204" pitchFamily="34" charset="0"/>
              </a:rPr>
              <a:t>TCP Header</a:t>
            </a:r>
          </a:p>
        </p:txBody>
      </p:sp>
      <p:sp>
        <p:nvSpPr>
          <p:cNvPr id="766984" name="Rectangle 6">
            <a:extLst>
              <a:ext uri="{FF2B5EF4-FFF2-40B4-BE49-F238E27FC236}">
                <a16:creationId xmlns:a16="http://schemas.microsoft.com/office/drawing/2014/main" id="{6DF40D90-13AA-4C7F-8D1B-6891B59CAF6C}"/>
              </a:ext>
            </a:extLst>
          </p:cNvPr>
          <p:cNvSpPr>
            <a:spLocks noChangeArrowheads="1"/>
          </p:cNvSpPr>
          <p:nvPr/>
        </p:nvSpPr>
        <p:spPr bwMode="auto">
          <a:xfrm>
            <a:off x="1295400" y="914400"/>
            <a:ext cx="1447800" cy="228600"/>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66985" name="Rectangle 7">
            <a:extLst>
              <a:ext uri="{FF2B5EF4-FFF2-40B4-BE49-F238E27FC236}">
                <a16:creationId xmlns:a16="http://schemas.microsoft.com/office/drawing/2014/main" id="{25379742-DA99-43D0-8B34-568E769E7571}"/>
              </a:ext>
            </a:extLst>
          </p:cNvPr>
          <p:cNvSpPr>
            <a:spLocks noChangeArrowheads="1"/>
          </p:cNvSpPr>
          <p:nvPr/>
        </p:nvSpPr>
        <p:spPr bwMode="auto">
          <a:xfrm>
            <a:off x="1219200" y="1295400"/>
            <a:ext cx="1676400" cy="228600"/>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66986" name="Rectangle 8">
            <a:extLst>
              <a:ext uri="{FF2B5EF4-FFF2-40B4-BE49-F238E27FC236}">
                <a16:creationId xmlns:a16="http://schemas.microsoft.com/office/drawing/2014/main" id="{F3DC18F8-4AF4-4E60-8929-FD89E07CC5AA}"/>
              </a:ext>
            </a:extLst>
          </p:cNvPr>
          <p:cNvSpPr>
            <a:spLocks noChangeArrowheads="1"/>
          </p:cNvSpPr>
          <p:nvPr/>
        </p:nvSpPr>
        <p:spPr bwMode="auto">
          <a:xfrm>
            <a:off x="1371600" y="1600200"/>
            <a:ext cx="685800" cy="381000"/>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pic>
        <p:nvPicPr>
          <p:cNvPr id="766987" name="Picture 9">
            <a:extLst>
              <a:ext uri="{FF2B5EF4-FFF2-40B4-BE49-F238E27FC236}">
                <a16:creationId xmlns:a16="http://schemas.microsoft.com/office/drawing/2014/main" id="{C58DC241-FC27-456A-A4D4-E871C4B4EF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463" y="0"/>
            <a:ext cx="4427537" cy="39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D5F5BFBC-5249-494F-B9B2-B6376863ABF2}"/>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69027" name="Slide Number Placeholder 5">
            <a:extLst>
              <a:ext uri="{FF2B5EF4-FFF2-40B4-BE49-F238E27FC236}">
                <a16:creationId xmlns:a16="http://schemas.microsoft.com/office/drawing/2014/main" id="{A4AA31F0-6ADC-45F2-99D9-8522EDEE650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E37F646F-FF2C-4AB2-8FDB-EA2D317B88A8}" type="slidenum">
              <a:rPr lang="en-US" altLang="en-US" sz="1400" smtClean="0">
                <a:latin typeface="Times New Roman" panose="02020603050405020304" pitchFamily="18" charset="0"/>
              </a:rPr>
              <a:pPr>
                <a:spcBef>
                  <a:spcPct val="0"/>
                </a:spcBef>
                <a:buClrTx/>
                <a:buSzTx/>
                <a:buFontTx/>
                <a:buNone/>
              </a:pPr>
              <a:t>53</a:t>
            </a:fld>
            <a:endParaRPr lang="en-US" altLang="en-US" sz="1400">
              <a:latin typeface="Times New Roman" panose="02020603050405020304" pitchFamily="18" charset="0"/>
            </a:endParaRPr>
          </a:p>
        </p:txBody>
      </p:sp>
      <p:sp>
        <p:nvSpPr>
          <p:cNvPr id="769028" name="Rectangle 2">
            <a:extLst>
              <a:ext uri="{FF2B5EF4-FFF2-40B4-BE49-F238E27FC236}">
                <a16:creationId xmlns:a16="http://schemas.microsoft.com/office/drawing/2014/main" id="{AD607D32-44DA-4E91-B5B8-070CE6CAA13D}"/>
              </a:ext>
            </a:extLst>
          </p:cNvPr>
          <p:cNvSpPr>
            <a:spLocks noGrp="1" noChangeArrowheads="1"/>
          </p:cNvSpPr>
          <p:nvPr>
            <p:ph type="body" idx="1"/>
          </p:nvPr>
        </p:nvSpPr>
        <p:spPr>
          <a:xfrm>
            <a:off x="266700" y="4445000"/>
            <a:ext cx="8382000" cy="1422400"/>
          </a:xfrm>
        </p:spPr>
        <p:txBody>
          <a:bodyPr/>
          <a:lstStyle/>
          <a:p>
            <a:pPr>
              <a:lnSpc>
                <a:spcPct val="90000"/>
              </a:lnSpc>
            </a:pPr>
            <a:r>
              <a:rPr lang="en-US" altLang="en-US" sz="2400"/>
              <a:t>Tại thời điểm này, cả hai bên đều có thể bắt đầu truyền thông, và cả hai đều có thể ngắt mối liên kết truyền thông này vì TCP là phương thức truyền thông đồng đẳng (cân bằng).</a:t>
            </a:r>
          </a:p>
          <a:p>
            <a:pPr>
              <a:lnSpc>
                <a:spcPct val="90000"/>
              </a:lnSpc>
            </a:pPr>
            <a:endParaRPr lang="en-US" altLang="en-US" sz="2400"/>
          </a:p>
        </p:txBody>
      </p:sp>
      <p:sp>
        <p:nvSpPr>
          <p:cNvPr id="769029" name="Rectangle 3">
            <a:extLst>
              <a:ext uri="{FF2B5EF4-FFF2-40B4-BE49-F238E27FC236}">
                <a16:creationId xmlns:a16="http://schemas.microsoft.com/office/drawing/2014/main" id="{A4B76796-3491-4390-BC80-6015377544D5}"/>
              </a:ext>
            </a:extLst>
          </p:cNvPr>
          <p:cNvSpPr>
            <a:spLocks noChangeArrowheads="1"/>
          </p:cNvSpPr>
          <p:nvPr/>
        </p:nvSpPr>
        <p:spPr bwMode="auto">
          <a:xfrm>
            <a:off x="228600" y="762000"/>
            <a:ext cx="8534400" cy="381000"/>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69030" name="Text Box 4">
            <a:extLst>
              <a:ext uri="{FF2B5EF4-FFF2-40B4-BE49-F238E27FC236}">
                <a16:creationId xmlns:a16="http://schemas.microsoft.com/office/drawing/2014/main" id="{35CD9164-789B-4340-9008-2799FC29666B}"/>
              </a:ext>
            </a:extLst>
          </p:cNvPr>
          <p:cNvSpPr txBox="1">
            <a:spLocks noChangeArrowheads="1"/>
          </p:cNvSpPr>
          <p:nvPr/>
        </p:nvSpPr>
        <p:spPr bwMode="auto">
          <a:xfrm>
            <a:off x="0" y="139700"/>
            <a:ext cx="30480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latin typeface="Arial" panose="020B0604020202020204" pitchFamily="34" charset="0"/>
              </a:rPr>
              <a:t>TCP Header</a:t>
            </a:r>
          </a:p>
        </p:txBody>
      </p:sp>
      <p:grpSp>
        <p:nvGrpSpPr>
          <p:cNvPr id="769031" name="Group 5">
            <a:extLst>
              <a:ext uri="{FF2B5EF4-FFF2-40B4-BE49-F238E27FC236}">
                <a16:creationId xmlns:a16="http://schemas.microsoft.com/office/drawing/2014/main" id="{98FD73F1-C082-4C9A-8D3A-098E69744330}"/>
              </a:ext>
            </a:extLst>
          </p:cNvPr>
          <p:cNvGrpSpPr>
            <a:grpSpLocks/>
          </p:cNvGrpSpPr>
          <p:nvPr/>
        </p:nvGrpSpPr>
        <p:grpSpPr bwMode="auto">
          <a:xfrm>
            <a:off x="0" y="635000"/>
            <a:ext cx="4114800" cy="2965450"/>
            <a:chOff x="0" y="400"/>
            <a:chExt cx="2592" cy="1868"/>
          </a:xfrm>
        </p:grpSpPr>
        <p:graphicFrame>
          <p:nvGraphicFramePr>
            <p:cNvPr id="769033" name="Object 6">
              <a:extLst>
                <a:ext uri="{FF2B5EF4-FFF2-40B4-BE49-F238E27FC236}">
                  <a16:creationId xmlns:a16="http://schemas.microsoft.com/office/drawing/2014/main" id="{AFBF4DA6-7236-4CC7-93FA-66AFF5AD52A6}"/>
                </a:ext>
              </a:extLst>
            </p:cNvPr>
            <p:cNvGraphicFramePr>
              <a:graphicFrameLocks noChangeAspect="1"/>
            </p:cNvGraphicFramePr>
            <p:nvPr/>
          </p:nvGraphicFramePr>
          <p:xfrm>
            <a:off x="0" y="400"/>
            <a:ext cx="2592" cy="1868"/>
          </p:xfrm>
          <a:graphic>
            <a:graphicData uri="http://schemas.openxmlformats.org/presentationml/2006/ole">
              <mc:AlternateContent xmlns:mc="http://schemas.openxmlformats.org/markup-compatibility/2006">
                <mc:Choice xmlns:v="urn:schemas-microsoft-com:vml" Requires="v">
                  <p:oleObj spid="_x0000_s769041" name="Document" r:id="rId4" imgW="5661660" imgH="4081272" progId="Word.Document.8">
                    <p:embed/>
                  </p:oleObj>
                </mc:Choice>
                <mc:Fallback>
                  <p:oleObj name="Document" r:id="rId4" imgW="5661660" imgH="4081272" progId="Word.Document.8">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00"/>
                          <a:ext cx="2592" cy="186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9034" name="Rectangle 7">
              <a:extLst>
                <a:ext uri="{FF2B5EF4-FFF2-40B4-BE49-F238E27FC236}">
                  <a16:creationId xmlns:a16="http://schemas.microsoft.com/office/drawing/2014/main" id="{E27EA9E0-033D-406E-94CD-E5BA071EFE85}"/>
                </a:ext>
              </a:extLst>
            </p:cNvPr>
            <p:cNvSpPr>
              <a:spLocks noChangeArrowheads="1"/>
            </p:cNvSpPr>
            <p:nvPr/>
          </p:nvSpPr>
          <p:spPr bwMode="auto">
            <a:xfrm>
              <a:off x="816" y="776"/>
              <a:ext cx="912" cy="144"/>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69035" name="Rectangle 8">
              <a:extLst>
                <a:ext uri="{FF2B5EF4-FFF2-40B4-BE49-F238E27FC236}">
                  <a16:creationId xmlns:a16="http://schemas.microsoft.com/office/drawing/2014/main" id="{F4F57644-CD4D-4618-9984-366EC7C49F16}"/>
                </a:ext>
              </a:extLst>
            </p:cNvPr>
            <p:cNvSpPr>
              <a:spLocks noChangeArrowheads="1"/>
            </p:cNvSpPr>
            <p:nvPr/>
          </p:nvSpPr>
          <p:spPr bwMode="auto">
            <a:xfrm>
              <a:off x="768" y="1016"/>
              <a:ext cx="1056" cy="144"/>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69036" name="Rectangle 9">
              <a:extLst>
                <a:ext uri="{FF2B5EF4-FFF2-40B4-BE49-F238E27FC236}">
                  <a16:creationId xmlns:a16="http://schemas.microsoft.com/office/drawing/2014/main" id="{68FF8B5C-C4C3-4C98-8DA7-CDA40FA72E5F}"/>
                </a:ext>
              </a:extLst>
            </p:cNvPr>
            <p:cNvSpPr>
              <a:spLocks noChangeArrowheads="1"/>
            </p:cNvSpPr>
            <p:nvPr/>
          </p:nvSpPr>
          <p:spPr bwMode="auto">
            <a:xfrm>
              <a:off x="864" y="1208"/>
              <a:ext cx="432" cy="240"/>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pic>
        <p:nvPicPr>
          <p:cNvPr id="769032" name="Picture 10">
            <a:extLst>
              <a:ext uri="{FF2B5EF4-FFF2-40B4-BE49-F238E27FC236}">
                <a16:creationId xmlns:a16="http://schemas.microsoft.com/office/drawing/2014/main" id="{B8048B2F-1611-41F7-8B3D-56FF01B30C3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463" y="0"/>
            <a:ext cx="4427537" cy="39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5">
            <a:extLst>
              <a:ext uri="{FF2B5EF4-FFF2-40B4-BE49-F238E27FC236}">
                <a16:creationId xmlns:a16="http://schemas.microsoft.com/office/drawing/2014/main" id="{E4C05E06-D80C-474F-A0DF-5B3DC7946793}"/>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71075" name="Slide Number Placeholder 6">
            <a:extLst>
              <a:ext uri="{FF2B5EF4-FFF2-40B4-BE49-F238E27FC236}">
                <a16:creationId xmlns:a16="http://schemas.microsoft.com/office/drawing/2014/main" id="{75642AED-6CC7-4505-949B-E1CB608B7D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22A16509-9798-4073-9C87-2C06D1782240}" type="slidenum">
              <a:rPr lang="en-US" altLang="en-US" sz="1400" smtClean="0">
                <a:latin typeface="Times New Roman" panose="02020603050405020304" pitchFamily="18" charset="0"/>
              </a:rPr>
              <a:pPr>
                <a:spcBef>
                  <a:spcPct val="0"/>
                </a:spcBef>
                <a:buClrTx/>
                <a:buSzTx/>
                <a:buFontTx/>
                <a:buNone/>
              </a:pPr>
              <a:t>54</a:t>
            </a:fld>
            <a:endParaRPr lang="en-US" altLang="en-US" sz="1400">
              <a:latin typeface="Times New Roman" panose="02020603050405020304" pitchFamily="18" charset="0"/>
            </a:endParaRPr>
          </a:p>
        </p:txBody>
      </p:sp>
      <p:sp>
        <p:nvSpPr>
          <p:cNvPr id="771076" name="Rectangle 2">
            <a:extLst>
              <a:ext uri="{FF2B5EF4-FFF2-40B4-BE49-F238E27FC236}">
                <a16:creationId xmlns:a16="http://schemas.microsoft.com/office/drawing/2014/main" id="{5DC7CD6C-14CE-49D4-9D6B-5C410CA4353D}"/>
              </a:ext>
            </a:extLst>
          </p:cNvPr>
          <p:cNvSpPr>
            <a:spLocks noGrp="1" noChangeArrowheads="1"/>
          </p:cNvSpPr>
          <p:nvPr>
            <p:ph type="title"/>
          </p:nvPr>
        </p:nvSpPr>
        <p:spPr>
          <a:xfrm>
            <a:off x="590550" y="514350"/>
            <a:ext cx="7772400" cy="895350"/>
          </a:xfrm>
        </p:spPr>
        <p:txBody>
          <a:bodyPr/>
          <a:lstStyle/>
          <a:p>
            <a:r>
              <a:rPr lang="en-US" altLang="en-US" sz="3200"/>
              <a:t>Quản lý kết nối của TCP (tiếp theo)</a:t>
            </a:r>
            <a:endParaRPr lang="en-US" altLang="en-US"/>
          </a:p>
        </p:txBody>
      </p:sp>
      <p:sp>
        <p:nvSpPr>
          <p:cNvPr id="771077" name="Rectangle 3">
            <a:extLst>
              <a:ext uri="{FF2B5EF4-FFF2-40B4-BE49-F238E27FC236}">
                <a16:creationId xmlns:a16="http://schemas.microsoft.com/office/drawing/2014/main" id="{213FC519-E412-4867-B804-D24338249C6D}"/>
              </a:ext>
            </a:extLst>
          </p:cNvPr>
          <p:cNvSpPr>
            <a:spLocks noGrp="1" noChangeArrowheads="1"/>
          </p:cNvSpPr>
          <p:nvPr>
            <p:ph type="body" sz="half" idx="2"/>
          </p:nvPr>
        </p:nvSpPr>
        <p:spPr>
          <a:xfrm>
            <a:off x="542925" y="1695450"/>
            <a:ext cx="3762375" cy="3457575"/>
          </a:xfrm>
        </p:spPr>
        <p:txBody>
          <a:bodyPr/>
          <a:lstStyle/>
          <a:p>
            <a:pPr>
              <a:spcBef>
                <a:spcPct val="60000"/>
              </a:spcBef>
              <a:buFont typeface="ZapfDingbats" pitchFamily="82" charset="2"/>
              <a:buNone/>
            </a:pPr>
            <a:r>
              <a:rPr lang="en-US" altLang="en-US" sz="2400" u="sng">
                <a:solidFill>
                  <a:srgbClr val="FF0000"/>
                </a:solidFill>
              </a:rPr>
              <a:t>Đóng một kết nối:</a:t>
            </a:r>
          </a:p>
          <a:p>
            <a:pPr>
              <a:spcBef>
                <a:spcPct val="60000"/>
              </a:spcBef>
              <a:buFont typeface="ZapfDingbats" pitchFamily="82" charset="2"/>
              <a:buNone/>
            </a:pPr>
            <a:r>
              <a:rPr lang="en-US" altLang="en-US" sz="2000"/>
              <a:t>đóng client socket:</a:t>
            </a:r>
            <a:r>
              <a:rPr lang="en-US" altLang="en-US" sz="2400" u="sng">
                <a:solidFill>
                  <a:srgbClr val="FF0000"/>
                </a:solidFill>
              </a:rPr>
              <a:t> </a:t>
            </a:r>
            <a:r>
              <a:rPr lang="en-US" altLang="en-US" sz="2000" b="1">
                <a:latin typeface="Courier New" panose="02070309020205020404" pitchFamily="49" charset="0"/>
              </a:rPr>
              <a:t>clientSocket.close();</a:t>
            </a:r>
            <a:r>
              <a:rPr lang="en-US" altLang="en-US" sz="1800">
                <a:latin typeface="Arial" panose="020B0604020202020204" pitchFamily="34" charset="0"/>
              </a:rPr>
              <a:t> </a:t>
            </a:r>
            <a:endParaRPr lang="en-US" altLang="en-US" sz="2400" u="sng">
              <a:solidFill>
                <a:srgbClr val="FF0000"/>
              </a:solidFill>
            </a:endParaRPr>
          </a:p>
          <a:p>
            <a:pPr>
              <a:spcBef>
                <a:spcPct val="60000"/>
              </a:spcBef>
              <a:buFont typeface="ZapfDingbats" pitchFamily="82" charset="2"/>
              <a:buNone/>
            </a:pPr>
            <a:r>
              <a:rPr lang="en-US" altLang="en-US" sz="2400" u="sng">
                <a:solidFill>
                  <a:srgbClr val="FF0000"/>
                </a:solidFill>
              </a:rPr>
              <a:t>Bước 1:</a:t>
            </a:r>
            <a:r>
              <a:rPr lang="en-US" altLang="en-US" sz="2400"/>
              <a:t> </a:t>
            </a:r>
            <a:r>
              <a:rPr lang="en-US" altLang="en-US" sz="2000">
                <a:solidFill>
                  <a:schemeClr val="accent2"/>
                </a:solidFill>
              </a:rPr>
              <a:t>client</a:t>
            </a:r>
            <a:r>
              <a:rPr lang="en-US" altLang="en-US" sz="2000"/>
              <a:t> gởi segment điều khiển TCP FIN đến server</a:t>
            </a:r>
            <a:endParaRPr lang="en-US" altLang="en-US" sz="2400" u="sng">
              <a:solidFill>
                <a:srgbClr val="FF0000"/>
              </a:solidFill>
            </a:endParaRPr>
          </a:p>
          <a:p>
            <a:pPr>
              <a:spcBef>
                <a:spcPct val="60000"/>
              </a:spcBef>
              <a:buFont typeface="ZapfDingbats" pitchFamily="82" charset="2"/>
              <a:buNone/>
            </a:pPr>
            <a:r>
              <a:rPr lang="en-US" altLang="en-US" sz="2400" u="sng">
                <a:solidFill>
                  <a:srgbClr val="FF0000"/>
                </a:solidFill>
              </a:rPr>
              <a:t>Bước 2:</a:t>
            </a:r>
            <a:r>
              <a:rPr lang="en-US" altLang="en-US" sz="2400"/>
              <a:t> </a:t>
            </a:r>
            <a:r>
              <a:rPr lang="en-US" altLang="en-US" sz="2000">
                <a:solidFill>
                  <a:schemeClr val="accent2"/>
                </a:solidFill>
              </a:rPr>
              <a:t>server</a:t>
            </a:r>
            <a:r>
              <a:rPr lang="en-US" altLang="en-US" sz="2000"/>
              <a:t> nhận FIN, trả lời với ACK. Đóng kết nối, gởi FIN. </a:t>
            </a:r>
          </a:p>
        </p:txBody>
      </p:sp>
      <p:grpSp>
        <p:nvGrpSpPr>
          <p:cNvPr id="771078" name="Group 4">
            <a:extLst>
              <a:ext uri="{FF2B5EF4-FFF2-40B4-BE49-F238E27FC236}">
                <a16:creationId xmlns:a16="http://schemas.microsoft.com/office/drawing/2014/main" id="{EACD8C1C-E1C7-4FB1-BD9D-5CD7B1F81809}"/>
              </a:ext>
            </a:extLst>
          </p:cNvPr>
          <p:cNvGrpSpPr>
            <a:grpSpLocks/>
          </p:cNvGrpSpPr>
          <p:nvPr/>
        </p:nvGrpSpPr>
        <p:grpSpPr bwMode="auto">
          <a:xfrm>
            <a:off x="4318000" y="1731963"/>
            <a:ext cx="4254500" cy="4186237"/>
            <a:chOff x="2720" y="1091"/>
            <a:chExt cx="2680" cy="2637"/>
          </a:xfrm>
        </p:grpSpPr>
        <p:sp>
          <p:nvSpPr>
            <p:cNvPr id="771079" name="Line 5">
              <a:extLst>
                <a:ext uri="{FF2B5EF4-FFF2-40B4-BE49-F238E27FC236}">
                  <a16:creationId xmlns:a16="http://schemas.microsoft.com/office/drawing/2014/main" id="{2D20EB6B-2E83-4A52-A6B2-4E53BA389044}"/>
                </a:ext>
              </a:extLst>
            </p:cNvPr>
            <p:cNvSpPr>
              <a:spLocks noChangeShapeType="1"/>
            </p:cNvSpPr>
            <p:nvPr/>
          </p:nvSpPr>
          <p:spPr bwMode="auto">
            <a:xfrm>
              <a:off x="3396" y="1512"/>
              <a:ext cx="1596" cy="372"/>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771080" name="Object 6">
              <a:extLst>
                <a:ext uri="{FF2B5EF4-FFF2-40B4-BE49-F238E27FC236}">
                  <a16:creationId xmlns:a16="http://schemas.microsoft.com/office/drawing/2014/main" id="{B673280F-B68B-447F-B171-E3D26AF64CEA}"/>
                </a:ext>
              </a:extLst>
            </p:cNvPr>
            <p:cNvGraphicFramePr>
              <a:graphicFrameLocks noChangeAspect="1"/>
            </p:cNvGraphicFramePr>
            <p:nvPr/>
          </p:nvGraphicFramePr>
          <p:xfrm>
            <a:off x="3136" y="1091"/>
            <a:ext cx="306" cy="243"/>
          </p:xfrm>
          <a:graphic>
            <a:graphicData uri="http://schemas.openxmlformats.org/presentationml/2006/ole">
              <mc:AlternateContent xmlns:mc="http://schemas.openxmlformats.org/markup-compatibility/2006">
                <mc:Choice xmlns:v="urn:schemas-microsoft-com:vml" Requires="v">
                  <p:oleObj spid="_x0000_s771108" name="Clip" r:id="rId3" imgW="1307263" imgH="1084139" progId="MS_ClipArt_Gallery.2">
                    <p:embed/>
                  </p:oleObj>
                </mc:Choice>
                <mc:Fallback>
                  <p:oleObj name="Clip" r:id="rId3" imgW="1307263" imgH="1084139" progId="MS_ClipArt_Gallery.2">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6" y="1091"/>
                          <a:ext cx="3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1081" name="Text Box 7">
              <a:extLst>
                <a:ext uri="{FF2B5EF4-FFF2-40B4-BE49-F238E27FC236}">
                  <a16:creationId xmlns:a16="http://schemas.microsoft.com/office/drawing/2014/main" id="{607678B7-77E1-4B2F-BB9E-A2CDE832AA3D}"/>
                </a:ext>
              </a:extLst>
            </p:cNvPr>
            <p:cNvSpPr txBox="1">
              <a:spLocks noChangeArrowheads="1"/>
            </p:cNvSpPr>
            <p:nvPr/>
          </p:nvSpPr>
          <p:spPr bwMode="auto">
            <a:xfrm>
              <a:off x="3437" y="1091"/>
              <a:ext cx="45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Times New Roman" panose="02020603050405020304" pitchFamily="18" charset="0"/>
                </a:rPr>
                <a:t>client</a:t>
              </a:r>
              <a:endParaRPr lang="en-US" altLang="en-US" sz="1000">
                <a:latin typeface="Times New Roman" panose="02020603050405020304" pitchFamily="18" charset="0"/>
              </a:endParaRPr>
            </a:p>
          </p:txBody>
        </p:sp>
        <p:sp>
          <p:nvSpPr>
            <p:cNvPr id="771082" name="Text Box 8">
              <a:extLst>
                <a:ext uri="{FF2B5EF4-FFF2-40B4-BE49-F238E27FC236}">
                  <a16:creationId xmlns:a16="http://schemas.microsoft.com/office/drawing/2014/main" id="{ACC548F6-D03A-47B2-B32F-F71C5198A769}"/>
                </a:ext>
              </a:extLst>
            </p:cNvPr>
            <p:cNvSpPr txBox="1">
              <a:spLocks noChangeArrowheads="1"/>
            </p:cNvSpPr>
            <p:nvPr/>
          </p:nvSpPr>
          <p:spPr bwMode="auto">
            <a:xfrm rot="706751">
              <a:off x="4083" y="1538"/>
              <a:ext cx="29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Arial" panose="020B0604020202020204" pitchFamily="34" charset="0"/>
                </a:rPr>
                <a:t>FIN</a:t>
              </a:r>
              <a:endParaRPr lang="en-US" altLang="en-US" sz="1000">
                <a:latin typeface="Times New Roman" panose="02020603050405020304" pitchFamily="18" charset="0"/>
              </a:endParaRPr>
            </a:p>
          </p:txBody>
        </p:sp>
        <p:graphicFrame>
          <p:nvGraphicFramePr>
            <p:cNvPr id="771083" name="Object 9">
              <a:extLst>
                <a:ext uri="{FF2B5EF4-FFF2-40B4-BE49-F238E27FC236}">
                  <a16:creationId xmlns:a16="http://schemas.microsoft.com/office/drawing/2014/main" id="{7F7253A3-7FE0-4642-82ED-649177D669EC}"/>
                </a:ext>
              </a:extLst>
            </p:cNvPr>
            <p:cNvGraphicFramePr>
              <a:graphicFrameLocks noChangeAspect="1"/>
            </p:cNvGraphicFramePr>
            <p:nvPr/>
          </p:nvGraphicFramePr>
          <p:xfrm>
            <a:off x="4810" y="1097"/>
            <a:ext cx="306" cy="243"/>
          </p:xfrm>
          <a:graphic>
            <a:graphicData uri="http://schemas.openxmlformats.org/presentationml/2006/ole">
              <mc:AlternateContent xmlns:mc="http://schemas.openxmlformats.org/markup-compatibility/2006">
                <mc:Choice xmlns:v="urn:schemas-microsoft-com:vml" Requires="v">
                  <p:oleObj spid="_x0000_s771109" name="Clip" r:id="rId5" imgW="1307263" imgH="1084139" progId="MS_ClipArt_Gallery.2">
                    <p:embed/>
                  </p:oleObj>
                </mc:Choice>
                <mc:Fallback>
                  <p:oleObj name="Clip" r:id="rId5" imgW="1307263" imgH="1084139" progId="MS_ClipArt_Gallery.2">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0" y="1097"/>
                          <a:ext cx="3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1084" name="Text Box 10">
              <a:extLst>
                <a:ext uri="{FF2B5EF4-FFF2-40B4-BE49-F238E27FC236}">
                  <a16:creationId xmlns:a16="http://schemas.microsoft.com/office/drawing/2014/main" id="{66CDCA94-50A5-434B-9AF5-39821465BA8C}"/>
                </a:ext>
              </a:extLst>
            </p:cNvPr>
            <p:cNvSpPr txBox="1">
              <a:spLocks noChangeArrowheads="1"/>
            </p:cNvSpPr>
            <p:nvPr/>
          </p:nvSpPr>
          <p:spPr bwMode="auto">
            <a:xfrm>
              <a:off x="4363" y="1103"/>
              <a:ext cx="504"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Times New Roman" panose="02020603050405020304" pitchFamily="18" charset="0"/>
                </a:rPr>
                <a:t>server</a:t>
              </a:r>
              <a:endParaRPr lang="en-US" altLang="en-US" sz="1000">
                <a:latin typeface="Times New Roman" panose="02020603050405020304" pitchFamily="18" charset="0"/>
              </a:endParaRPr>
            </a:p>
          </p:txBody>
        </p:sp>
        <p:sp>
          <p:nvSpPr>
            <p:cNvPr id="771085" name="Line 11">
              <a:extLst>
                <a:ext uri="{FF2B5EF4-FFF2-40B4-BE49-F238E27FC236}">
                  <a16:creationId xmlns:a16="http://schemas.microsoft.com/office/drawing/2014/main" id="{FED2B7D8-7793-40CD-BA62-97D95A669073}"/>
                </a:ext>
              </a:extLst>
            </p:cNvPr>
            <p:cNvSpPr>
              <a:spLocks noChangeShapeType="1"/>
            </p:cNvSpPr>
            <p:nvPr/>
          </p:nvSpPr>
          <p:spPr bwMode="auto">
            <a:xfrm>
              <a:off x="3402" y="2796"/>
              <a:ext cx="1596" cy="372"/>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086" name="Line 12">
              <a:extLst>
                <a:ext uri="{FF2B5EF4-FFF2-40B4-BE49-F238E27FC236}">
                  <a16:creationId xmlns:a16="http://schemas.microsoft.com/office/drawing/2014/main" id="{2BC4A25D-7122-4713-876A-EF13A307FB94}"/>
                </a:ext>
              </a:extLst>
            </p:cNvPr>
            <p:cNvSpPr>
              <a:spLocks noChangeShapeType="1"/>
            </p:cNvSpPr>
            <p:nvPr/>
          </p:nvSpPr>
          <p:spPr bwMode="auto">
            <a:xfrm flipH="1">
              <a:off x="3294" y="2706"/>
              <a:ext cx="0" cy="84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087" name="Line 13">
              <a:extLst>
                <a:ext uri="{FF2B5EF4-FFF2-40B4-BE49-F238E27FC236}">
                  <a16:creationId xmlns:a16="http://schemas.microsoft.com/office/drawing/2014/main" id="{8FBDE10F-8070-4249-B44F-AAE8F1EDE1CB}"/>
                </a:ext>
              </a:extLst>
            </p:cNvPr>
            <p:cNvSpPr>
              <a:spLocks noChangeShapeType="1"/>
            </p:cNvSpPr>
            <p:nvPr/>
          </p:nvSpPr>
          <p:spPr bwMode="auto">
            <a:xfrm flipH="1">
              <a:off x="4992" y="1368"/>
              <a:ext cx="0" cy="21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088" name="Line 14">
              <a:extLst>
                <a:ext uri="{FF2B5EF4-FFF2-40B4-BE49-F238E27FC236}">
                  <a16:creationId xmlns:a16="http://schemas.microsoft.com/office/drawing/2014/main" id="{5676A17F-97C4-4101-8FBD-A548CCDD8916}"/>
                </a:ext>
              </a:extLst>
            </p:cNvPr>
            <p:cNvSpPr>
              <a:spLocks noChangeShapeType="1"/>
            </p:cNvSpPr>
            <p:nvPr/>
          </p:nvSpPr>
          <p:spPr bwMode="auto">
            <a:xfrm flipH="1">
              <a:off x="3378" y="1974"/>
              <a:ext cx="1572" cy="474"/>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089" name="Text Box 15">
              <a:extLst>
                <a:ext uri="{FF2B5EF4-FFF2-40B4-BE49-F238E27FC236}">
                  <a16:creationId xmlns:a16="http://schemas.microsoft.com/office/drawing/2014/main" id="{F50199E2-1C89-4112-AC0C-7DD94D734C1D}"/>
                </a:ext>
              </a:extLst>
            </p:cNvPr>
            <p:cNvSpPr txBox="1">
              <a:spLocks noChangeArrowheads="1"/>
            </p:cNvSpPr>
            <p:nvPr/>
          </p:nvSpPr>
          <p:spPr bwMode="auto">
            <a:xfrm rot="-926867">
              <a:off x="3302" y="2034"/>
              <a:ext cx="1721"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Arial" panose="020B0604020202020204" pitchFamily="34" charset="0"/>
                </a:rPr>
                <a:t>ACK</a:t>
              </a:r>
              <a:endParaRPr lang="en-US" altLang="en-US" sz="1000">
                <a:latin typeface="Times New Roman" panose="02020603050405020304" pitchFamily="18" charset="0"/>
              </a:endParaRPr>
            </a:p>
          </p:txBody>
        </p:sp>
        <p:sp>
          <p:nvSpPr>
            <p:cNvPr id="771090" name="Text Box 16">
              <a:extLst>
                <a:ext uri="{FF2B5EF4-FFF2-40B4-BE49-F238E27FC236}">
                  <a16:creationId xmlns:a16="http://schemas.microsoft.com/office/drawing/2014/main" id="{98C130BB-935E-49D1-837E-83BB76FBB323}"/>
                </a:ext>
              </a:extLst>
            </p:cNvPr>
            <p:cNvSpPr txBox="1">
              <a:spLocks noChangeArrowheads="1"/>
            </p:cNvSpPr>
            <p:nvPr/>
          </p:nvSpPr>
          <p:spPr bwMode="auto">
            <a:xfrm rot="706751">
              <a:off x="4010" y="2799"/>
              <a:ext cx="347"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Arial" panose="020B0604020202020204" pitchFamily="34" charset="0"/>
                </a:rPr>
                <a:t>ACK</a:t>
              </a:r>
            </a:p>
          </p:txBody>
        </p:sp>
        <p:sp>
          <p:nvSpPr>
            <p:cNvPr id="771091" name="Line 17">
              <a:extLst>
                <a:ext uri="{FF2B5EF4-FFF2-40B4-BE49-F238E27FC236}">
                  <a16:creationId xmlns:a16="http://schemas.microsoft.com/office/drawing/2014/main" id="{9A7516CF-2179-4FD5-891A-02FAAEF1D5C5}"/>
                </a:ext>
              </a:extLst>
            </p:cNvPr>
            <p:cNvSpPr>
              <a:spLocks noChangeShapeType="1"/>
            </p:cNvSpPr>
            <p:nvPr/>
          </p:nvSpPr>
          <p:spPr bwMode="auto">
            <a:xfrm flipH="1">
              <a:off x="3408" y="2232"/>
              <a:ext cx="1572" cy="474"/>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092" name="Text Box 18">
              <a:extLst>
                <a:ext uri="{FF2B5EF4-FFF2-40B4-BE49-F238E27FC236}">
                  <a16:creationId xmlns:a16="http://schemas.microsoft.com/office/drawing/2014/main" id="{C01F703A-1FF1-4237-95C7-5074366C5AC1}"/>
                </a:ext>
              </a:extLst>
            </p:cNvPr>
            <p:cNvSpPr txBox="1">
              <a:spLocks noChangeArrowheads="1"/>
            </p:cNvSpPr>
            <p:nvPr/>
          </p:nvSpPr>
          <p:spPr bwMode="auto">
            <a:xfrm rot="-926867">
              <a:off x="3332" y="2292"/>
              <a:ext cx="1721"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Arial" panose="020B0604020202020204" pitchFamily="34" charset="0"/>
                </a:rPr>
                <a:t>FIN</a:t>
              </a:r>
              <a:endParaRPr lang="en-US" altLang="en-US" sz="1000">
                <a:latin typeface="Times New Roman" panose="02020603050405020304" pitchFamily="18" charset="0"/>
              </a:endParaRPr>
            </a:p>
          </p:txBody>
        </p:sp>
        <p:sp>
          <p:nvSpPr>
            <p:cNvPr id="771093" name="Line 19">
              <a:extLst>
                <a:ext uri="{FF2B5EF4-FFF2-40B4-BE49-F238E27FC236}">
                  <a16:creationId xmlns:a16="http://schemas.microsoft.com/office/drawing/2014/main" id="{55B6CD22-AAA5-4AE6-B697-08551B704342}"/>
                </a:ext>
              </a:extLst>
            </p:cNvPr>
            <p:cNvSpPr>
              <a:spLocks noChangeShapeType="1"/>
            </p:cNvSpPr>
            <p:nvPr/>
          </p:nvSpPr>
          <p:spPr bwMode="auto">
            <a:xfrm>
              <a:off x="3390" y="1464"/>
              <a:ext cx="0" cy="21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094" name="Text Box 20">
              <a:extLst>
                <a:ext uri="{FF2B5EF4-FFF2-40B4-BE49-F238E27FC236}">
                  <a16:creationId xmlns:a16="http://schemas.microsoft.com/office/drawing/2014/main" id="{842243F2-54AA-4799-9D7D-F79C93D8769C}"/>
                </a:ext>
              </a:extLst>
            </p:cNvPr>
            <p:cNvSpPr txBox="1">
              <a:spLocks noChangeArrowheads="1"/>
            </p:cNvSpPr>
            <p:nvPr/>
          </p:nvSpPr>
          <p:spPr bwMode="auto">
            <a:xfrm>
              <a:off x="2930" y="1388"/>
              <a:ext cx="45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close</a:t>
              </a:r>
            </a:p>
          </p:txBody>
        </p:sp>
        <p:sp>
          <p:nvSpPr>
            <p:cNvPr id="771095" name="Text Box 21">
              <a:extLst>
                <a:ext uri="{FF2B5EF4-FFF2-40B4-BE49-F238E27FC236}">
                  <a16:creationId xmlns:a16="http://schemas.microsoft.com/office/drawing/2014/main" id="{B5C23B55-812F-4944-91A3-0A0AAE61F80E}"/>
                </a:ext>
              </a:extLst>
            </p:cNvPr>
            <p:cNvSpPr txBox="1">
              <a:spLocks noChangeArrowheads="1"/>
            </p:cNvSpPr>
            <p:nvPr/>
          </p:nvSpPr>
          <p:spPr bwMode="auto">
            <a:xfrm>
              <a:off x="4946" y="2102"/>
              <a:ext cx="45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close</a:t>
              </a:r>
            </a:p>
          </p:txBody>
        </p:sp>
        <p:sp>
          <p:nvSpPr>
            <p:cNvPr id="771096" name="Text Box 22">
              <a:extLst>
                <a:ext uri="{FF2B5EF4-FFF2-40B4-BE49-F238E27FC236}">
                  <a16:creationId xmlns:a16="http://schemas.microsoft.com/office/drawing/2014/main" id="{71E12247-37C2-4B4E-BF84-495308722DA8}"/>
                </a:ext>
              </a:extLst>
            </p:cNvPr>
            <p:cNvSpPr txBox="1">
              <a:spLocks noChangeArrowheads="1"/>
            </p:cNvSpPr>
            <p:nvPr/>
          </p:nvSpPr>
          <p:spPr bwMode="auto">
            <a:xfrm>
              <a:off x="2720" y="3497"/>
              <a:ext cx="539"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closed</a:t>
              </a:r>
            </a:p>
          </p:txBody>
        </p:sp>
        <p:sp>
          <p:nvSpPr>
            <p:cNvPr id="771097" name="Line 23">
              <a:extLst>
                <a:ext uri="{FF2B5EF4-FFF2-40B4-BE49-F238E27FC236}">
                  <a16:creationId xmlns:a16="http://schemas.microsoft.com/office/drawing/2014/main" id="{6DCEF506-5498-4769-A8CD-94B4A13848D3}"/>
                </a:ext>
              </a:extLst>
            </p:cNvPr>
            <p:cNvSpPr>
              <a:spLocks noChangeShapeType="1"/>
            </p:cNvSpPr>
            <p:nvPr/>
          </p:nvSpPr>
          <p:spPr bwMode="auto">
            <a:xfrm>
              <a:off x="3228" y="2694"/>
              <a:ext cx="1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098" name="Line 24">
              <a:extLst>
                <a:ext uri="{FF2B5EF4-FFF2-40B4-BE49-F238E27FC236}">
                  <a16:creationId xmlns:a16="http://schemas.microsoft.com/office/drawing/2014/main" id="{766E9ADF-14EE-4E8B-A52B-3E4F5026D14F}"/>
                </a:ext>
              </a:extLst>
            </p:cNvPr>
            <p:cNvSpPr>
              <a:spLocks noChangeShapeType="1"/>
            </p:cNvSpPr>
            <p:nvPr/>
          </p:nvSpPr>
          <p:spPr bwMode="auto">
            <a:xfrm>
              <a:off x="3237" y="3564"/>
              <a:ext cx="1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099" name="Text Box 25">
              <a:extLst>
                <a:ext uri="{FF2B5EF4-FFF2-40B4-BE49-F238E27FC236}">
                  <a16:creationId xmlns:a16="http://schemas.microsoft.com/office/drawing/2014/main" id="{BEF3387E-DA0D-4A41-94BC-8570E8656AB5}"/>
                </a:ext>
              </a:extLst>
            </p:cNvPr>
            <p:cNvSpPr txBox="1">
              <a:spLocks noChangeArrowheads="1"/>
            </p:cNvSpPr>
            <p:nvPr/>
          </p:nvSpPr>
          <p:spPr bwMode="auto">
            <a:xfrm rot="-5400000">
              <a:off x="2759" y="3026"/>
              <a:ext cx="82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timed wait</a:t>
              </a: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5">
            <a:extLst>
              <a:ext uri="{FF2B5EF4-FFF2-40B4-BE49-F238E27FC236}">
                <a16:creationId xmlns:a16="http://schemas.microsoft.com/office/drawing/2014/main" id="{F554A1F5-8772-40D9-9019-320369E0580C}"/>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72099" name="Slide Number Placeholder 6">
            <a:extLst>
              <a:ext uri="{FF2B5EF4-FFF2-40B4-BE49-F238E27FC236}">
                <a16:creationId xmlns:a16="http://schemas.microsoft.com/office/drawing/2014/main" id="{3DE8639A-5539-442E-8C87-BFCDDFD7E1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2D62E6B2-B0D8-404B-99C3-E64D7B44D7B4}" type="slidenum">
              <a:rPr lang="en-US" altLang="en-US" sz="1400" smtClean="0">
                <a:latin typeface="Times New Roman" panose="02020603050405020304" pitchFamily="18" charset="0"/>
              </a:rPr>
              <a:pPr>
                <a:spcBef>
                  <a:spcPct val="0"/>
                </a:spcBef>
                <a:buClrTx/>
                <a:buSzTx/>
                <a:buFontTx/>
                <a:buNone/>
              </a:pPr>
              <a:t>55</a:t>
            </a:fld>
            <a:endParaRPr lang="en-US" altLang="en-US" sz="1400">
              <a:latin typeface="Times New Roman" panose="02020603050405020304" pitchFamily="18" charset="0"/>
            </a:endParaRPr>
          </a:p>
        </p:txBody>
      </p:sp>
      <p:sp>
        <p:nvSpPr>
          <p:cNvPr id="772100" name="Rectangle 2">
            <a:extLst>
              <a:ext uri="{FF2B5EF4-FFF2-40B4-BE49-F238E27FC236}">
                <a16:creationId xmlns:a16="http://schemas.microsoft.com/office/drawing/2014/main" id="{3DBEEDA3-6544-4C28-AA36-97785288EB54}"/>
              </a:ext>
            </a:extLst>
          </p:cNvPr>
          <p:cNvSpPr>
            <a:spLocks noGrp="1" noChangeArrowheads="1"/>
          </p:cNvSpPr>
          <p:nvPr>
            <p:ph type="title"/>
          </p:nvPr>
        </p:nvSpPr>
        <p:spPr>
          <a:xfrm>
            <a:off x="590550" y="514350"/>
            <a:ext cx="7772400" cy="895350"/>
          </a:xfrm>
        </p:spPr>
        <p:txBody>
          <a:bodyPr/>
          <a:lstStyle/>
          <a:p>
            <a:r>
              <a:rPr lang="en-US" altLang="en-US" sz="3200"/>
              <a:t>Quản lý kết nối của TCP (tiếp theo)</a:t>
            </a:r>
          </a:p>
        </p:txBody>
      </p:sp>
      <p:sp>
        <p:nvSpPr>
          <p:cNvPr id="772101" name="Rectangle 3">
            <a:extLst>
              <a:ext uri="{FF2B5EF4-FFF2-40B4-BE49-F238E27FC236}">
                <a16:creationId xmlns:a16="http://schemas.microsoft.com/office/drawing/2014/main" id="{C61F02D0-08E8-4868-8124-E9D0AF681D1F}"/>
              </a:ext>
            </a:extLst>
          </p:cNvPr>
          <p:cNvSpPr>
            <a:spLocks noGrp="1" noChangeArrowheads="1"/>
          </p:cNvSpPr>
          <p:nvPr>
            <p:ph type="body" sz="half" idx="2"/>
          </p:nvPr>
        </p:nvSpPr>
        <p:spPr>
          <a:xfrm>
            <a:off x="542925" y="1695450"/>
            <a:ext cx="3762375" cy="3457575"/>
          </a:xfrm>
        </p:spPr>
        <p:txBody>
          <a:bodyPr/>
          <a:lstStyle/>
          <a:p>
            <a:pPr>
              <a:spcBef>
                <a:spcPct val="60000"/>
              </a:spcBef>
              <a:buFont typeface="ZapfDingbats" pitchFamily="82" charset="2"/>
              <a:buNone/>
            </a:pPr>
            <a:r>
              <a:rPr lang="en-US" altLang="en-US" sz="2400" u="sng">
                <a:solidFill>
                  <a:srgbClr val="FF0000"/>
                </a:solidFill>
              </a:rPr>
              <a:t>Bước 3:</a:t>
            </a:r>
            <a:r>
              <a:rPr lang="en-US" altLang="en-US" sz="2400"/>
              <a:t> </a:t>
            </a:r>
            <a:r>
              <a:rPr lang="en-US" altLang="en-US" sz="2000">
                <a:solidFill>
                  <a:schemeClr val="accent2"/>
                </a:solidFill>
              </a:rPr>
              <a:t>client</a:t>
            </a:r>
            <a:r>
              <a:rPr lang="en-US" altLang="en-US" sz="2000"/>
              <a:t> nhận FIN, trả lời với ACK. </a:t>
            </a:r>
          </a:p>
          <a:p>
            <a:pPr lvl="1">
              <a:spcBef>
                <a:spcPct val="60000"/>
              </a:spcBef>
            </a:pPr>
            <a:r>
              <a:rPr lang="en-US" altLang="en-US" sz="2000"/>
              <a:t>Vào trạng thái “chờ đợi một thời gian” – sẽ trả lời với ACK cho FINs nhận được</a:t>
            </a:r>
          </a:p>
          <a:p>
            <a:pPr>
              <a:spcBef>
                <a:spcPct val="60000"/>
              </a:spcBef>
              <a:buFont typeface="ZapfDingbats" pitchFamily="82" charset="2"/>
              <a:buNone/>
            </a:pPr>
            <a:r>
              <a:rPr lang="en-US" altLang="en-US" sz="2400" u="sng">
                <a:solidFill>
                  <a:srgbClr val="FF0000"/>
                </a:solidFill>
              </a:rPr>
              <a:t>Bước 4:</a:t>
            </a:r>
            <a:r>
              <a:rPr lang="en-US" altLang="en-US" sz="2400"/>
              <a:t> </a:t>
            </a:r>
            <a:r>
              <a:rPr lang="en-US" altLang="en-US" sz="2000">
                <a:solidFill>
                  <a:schemeClr val="accent2"/>
                </a:solidFill>
              </a:rPr>
              <a:t>server</a:t>
            </a:r>
            <a:r>
              <a:rPr lang="en-US" altLang="en-US" sz="2000"/>
              <a:t>, nhận ACK.  Kết nối đã được đóng. </a:t>
            </a:r>
          </a:p>
          <a:p>
            <a:pPr>
              <a:spcBef>
                <a:spcPct val="60000"/>
              </a:spcBef>
              <a:buFont typeface="ZapfDingbats" pitchFamily="82" charset="2"/>
              <a:buNone/>
            </a:pPr>
            <a:endParaRPr lang="en-US" altLang="en-US" sz="2000"/>
          </a:p>
        </p:txBody>
      </p:sp>
      <p:sp>
        <p:nvSpPr>
          <p:cNvPr id="772102" name="Line 4">
            <a:extLst>
              <a:ext uri="{FF2B5EF4-FFF2-40B4-BE49-F238E27FC236}">
                <a16:creationId xmlns:a16="http://schemas.microsoft.com/office/drawing/2014/main" id="{2E298E95-8F2C-4BB0-8A3F-4B0EE5D9AD72}"/>
              </a:ext>
            </a:extLst>
          </p:cNvPr>
          <p:cNvSpPr>
            <a:spLocks noChangeShapeType="1"/>
          </p:cNvSpPr>
          <p:nvPr/>
        </p:nvSpPr>
        <p:spPr bwMode="auto">
          <a:xfrm>
            <a:off x="5391150" y="2400300"/>
            <a:ext cx="2533650" cy="59055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772103" name="Object 5">
            <a:extLst>
              <a:ext uri="{FF2B5EF4-FFF2-40B4-BE49-F238E27FC236}">
                <a16:creationId xmlns:a16="http://schemas.microsoft.com/office/drawing/2014/main" id="{BEC4331E-64CF-4A45-AED4-3A5C5A7D697C}"/>
              </a:ext>
            </a:extLst>
          </p:cNvPr>
          <p:cNvGraphicFramePr>
            <a:graphicFrameLocks noChangeAspect="1"/>
          </p:cNvGraphicFramePr>
          <p:nvPr/>
        </p:nvGraphicFramePr>
        <p:xfrm>
          <a:off x="4978400" y="1731963"/>
          <a:ext cx="485775" cy="385762"/>
        </p:xfrm>
        <a:graphic>
          <a:graphicData uri="http://schemas.openxmlformats.org/presentationml/2006/ole">
            <mc:AlternateContent xmlns:mc="http://schemas.openxmlformats.org/markup-compatibility/2006">
              <mc:Choice xmlns:v="urn:schemas-microsoft-com:vml" Requires="v">
                <p:oleObj spid="_x0000_s772132" name="Clip" r:id="rId3" imgW="1307263" imgH="1084139" progId="MS_ClipArt_Gallery.2">
                  <p:embed/>
                </p:oleObj>
              </mc:Choice>
              <mc:Fallback>
                <p:oleObj name="Clip" r:id="rId3" imgW="1307263" imgH="1084139" progId="MS_ClipArt_Gallery.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8400" y="1731963"/>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2104" name="Text Box 6">
            <a:extLst>
              <a:ext uri="{FF2B5EF4-FFF2-40B4-BE49-F238E27FC236}">
                <a16:creationId xmlns:a16="http://schemas.microsoft.com/office/drawing/2014/main" id="{D0806695-B5E1-46B5-A894-BD65A16E29D9}"/>
              </a:ext>
            </a:extLst>
          </p:cNvPr>
          <p:cNvSpPr txBox="1">
            <a:spLocks noChangeArrowheads="1"/>
          </p:cNvSpPr>
          <p:nvPr/>
        </p:nvSpPr>
        <p:spPr bwMode="auto">
          <a:xfrm>
            <a:off x="5456238" y="1731963"/>
            <a:ext cx="7143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Times New Roman" panose="02020603050405020304" pitchFamily="18" charset="0"/>
              </a:rPr>
              <a:t>client</a:t>
            </a:r>
            <a:endParaRPr lang="en-US" altLang="en-US" sz="1000">
              <a:latin typeface="Times New Roman" panose="02020603050405020304" pitchFamily="18" charset="0"/>
            </a:endParaRPr>
          </a:p>
        </p:txBody>
      </p:sp>
      <p:sp>
        <p:nvSpPr>
          <p:cNvPr id="772105" name="Text Box 7">
            <a:extLst>
              <a:ext uri="{FF2B5EF4-FFF2-40B4-BE49-F238E27FC236}">
                <a16:creationId xmlns:a16="http://schemas.microsoft.com/office/drawing/2014/main" id="{98C75AAB-971E-46A3-B779-D33CE9C4A7E9}"/>
              </a:ext>
            </a:extLst>
          </p:cNvPr>
          <p:cNvSpPr txBox="1">
            <a:spLocks noChangeArrowheads="1"/>
          </p:cNvSpPr>
          <p:nvPr/>
        </p:nvSpPr>
        <p:spPr bwMode="auto">
          <a:xfrm rot="706751">
            <a:off x="6481763" y="2441575"/>
            <a:ext cx="4699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Arial" panose="020B0604020202020204" pitchFamily="34" charset="0"/>
              </a:rPr>
              <a:t>FIN</a:t>
            </a:r>
            <a:endParaRPr lang="en-US" altLang="en-US" sz="1000">
              <a:latin typeface="Times New Roman" panose="02020603050405020304" pitchFamily="18" charset="0"/>
            </a:endParaRPr>
          </a:p>
        </p:txBody>
      </p:sp>
      <p:graphicFrame>
        <p:nvGraphicFramePr>
          <p:cNvPr id="772106" name="Object 8">
            <a:extLst>
              <a:ext uri="{FF2B5EF4-FFF2-40B4-BE49-F238E27FC236}">
                <a16:creationId xmlns:a16="http://schemas.microsoft.com/office/drawing/2014/main" id="{958AAF27-021D-4EAF-A33B-273512EBD590}"/>
              </a:ext>
            </a:extLst>
          </p:cNvPr>
          <p:cNvGraphicFramePr>
            <a:graphicFrameLocks noChangeAspect="1"/>
          </p:cNvGraphicFramePr>
          <p:nvPr/>
        </p:nvGraphicFramePr>
        <p:xfrm>
          <a:off x="7635875" y="1741488"/>
          <a:ext cx="485775" cy="385762"/>
        </p:xfrm>
        <a:graphic>
          <a:graphicData uri="http://schemas.openxmlformats.org/presentationml/2006/ole">
            <mc:AlternateContent xmlns:mc="http://schemas.openxmlformats.org/markup-compatibility/2006">
              <mc:Choice xmlns:v="urn:schemas-microsoft-com:vml" Requires="v">
                <p:oleObj spid="_x0000_s772133" name="Clip" r:id="rId5" imgW="1307263" imgH="1084139" progId="MS_ClipArt_Gallery.2">
                  <p:embed/>
                </p:oleObj>
              </mc:Choice>
              <mc:Fallback>
                <p:oleObj name="Clip" r:id="rId5" imgW="1307263" imgH="1084139" progId="MS_ClipArt_Gallery.2">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5875" y="1741488"/>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2107" name="Text Box 9">
            <a:extLst>
              <a:ext uri="{FF2B5EF4-FFF2-40B4-BE49-F238E27FC236}">
                <a16:creationId xmlns:a16="http://schemas.microsoft.com/office/drawing/2014/main" id="{0E70ED28-7D84-403B-8876-86A7FF24BAD1}"/>
              </a:ext>
            </a:extLst>
          </p:cNvPr>
          <p:cNvSpPr txBox="1">
            <a:spLocks noChangeArrowheads="1"/>
          </p:cNvSpPr>
          <p:nvPr/>
        </p:nvSpPr>
        <p:spPr bwMode="auto">
          <a:xfrm>
            <a:off x="6926263" y="1751013"/>
            <a:ext cx="8001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Times New Roman" panose="02020603050405020304" pitchFamily="18" charset="0"/>
              </a:rPr>
              <a:t>server</a:t>
            </a:r>
            <a:endParaRPr lang="en-US" altLang="en-US" sz="1000">
              <a:latin typeface="Times New Roman" panose="02020603050405020304" pitchFamily="18" charset="0"/>
            </a:endParaRPr>
          </a:p>
        </p:txBody>
      </p:sp>
      <p:sp>
        <p:nvSpPr>
          <p:cNvPr id="772108" name="Line 10">
            <a:extLst>
              <a:ext uri="{FF2B5EF4-FFF2-40B4-BE49-F238E27FC236}">
                <a16:creationId xmlns:a16="http://schemas.microsoft.com/office/drawing/2014/main" id="{58DFEF83-7A51-45CB-8521-77D1506A9F0E}"/>
              </a:ext>
            </a:extLst>
          </p:cNvPr>
          <p:cNvSpPr>
            <a:spLocks noChangeShapeType="1"/>
          </p:cNvSpPr>
          <p:nvPr/>
        </p:nvSpPr>
        <p:spPr bwMode="auto">
          <a:xfrm>
            <a:off x="5400675" y="4438650"/>
            <a:ext cx="2533650" cy="59055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2109" name="Line 11">
            <a:extLst>
              <a:ext uri="{FF2B5EF4-FFF2-40B4-BE49-F238E27FC236}">
                <a16:creationId xmlns:a16="http://schemas.microsoft.com/office/drawing/2014/main" id="{FA967EB7-8F60-4CF5-90CB-E4A73D10414F}"/>
              </a:ext>
            </a:extLst>
          </p:cNvPr>
          <p:cNvSpPr>
            <a:spLocks noChangeShapeType="1"/>
          </p:cNvSpPr>
          <p:nvPr/>
        </p:nvSpPr>
        <p:spPr bwMode="auto">
          <a:xfrm flipH="1">
            <a:off x="5229225" y="4295775"/>
            <a:ext cx="0" cy="13430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2110" name="Line 12">
            <a:extLst>
              <a:ext uri="{FF2B5EF4-FFF2-40B4-BE49-F238E27FC236}">
                <a16:creationId xmlns:a16="http://schemas.microsoft.com/office/drawing/2014/main" id="{E902B066-84FF-42E2-A720-C185FF6BA593}"/>
              </a:ext>
            </a:extLst>
          </p:cNvPr>
          <p:cNvSpPr>
            <a:spLocks noChangeShapeType="1"/>
          </p:cNvSpPr>
          <p:nvPr/>
        </p:nvSpPr>
        <p:spPr bwMode="auto">
          <a:xfrm flipH="1">
            <a:off x="7924800" y="2171700"/>
            <a:ext cx="0" cy="34099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2111" name="Line 13">
            <a:extLst>
              <a:ext uri="{FF2B5EF4-FFF2-40B4-BE49-F238E27FC236}">
                <a16:creationId xmlns:a16="http://schemas.microsoft.com/office/drawing/2014/main" id="{A38A1B51-CF86-42B7-A295-DB15338A0B2B}"/>
              </a:ext>
            </a:extLst>
          </p:cNvPr>
          <p:cNvSpPr>
            <a:spLocks noChangeShapeType="1"/>
          </p:cNvSpPr>
          <p:nvPr/>
        </p:nvSpPr>
        <p:spPr bwMode="auto">
          <a:xfrm flipH="1">
            <a:off x="5362575" y="3133725"/>
            <a:ext cx="2495550" cy="752475"/>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2112" name="Text Box 14">
            <a:extLst>
              <a:ext uri="{FF2B5EF4-FFF2-40B4-BE49-F238E27FC236}">
                <a16:creationId xmlns:a16="http://schemas.microsoft.com/office/drawing/2014/main" id="{61F9DAE1-CE1C-463B-AA4E-1B2D078ECAD1}"/>
              </a:ext>
            </a:extLst>
          </p:cNvPr>
          <p:cNvSpPr txBox="1">
            <a:spLocks noChangeArrowheads="1"/>
          </p:cNvSpPr>
          <p:nvPr/>
        </p:nvSpPr>
        <p:spPr bwMode="auto">
          <a:xfrm rot="-926867">
            <a:off x="5241925" y="3228975"/>
            <a:ext cx="2732088"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Arial" panose="020B0604020202020204" pitchFamily="34" charset="0"/>
              </a:rPr>
              <a:t>ACK</a:t>
            </a:r>
            <a:endParaRPr lang="en-US" altLang="en-US" sz="1000">
              <a:latin typeface="Times New Roman" panose="02020603050405020304" pitchFamily="18" charset="0"/>
            </a:endParaRPr>
          </a:p>
        </p:txBody>
      </p:sp>
      <p:sp>
        <p:nvSpPr>
          <p:cNvPr id="772113" name="Text Box 15">
            <a:extLst>
              <a:ext uri="{FF2B5EF4-FFF2-40B4-BE49-F238E27FC236}">
                <a16:creationId xmlns:a16="http://schemas.microsoft.com/office/drawing/2014/main" id="{6B738289-6BE6-4D3D-8A82-959E3A7B5441}"/>
              </a:ext>
            </a:extLst>
          </p:cNvPr>
          <p:cNvSpPr txBox="1">
            <a:spLocks noChangeArrowheads="1"/>
          </p:cNvSpPr>
          <p:nvPr/>
        </p:nvSpPr>
        <p:spPr bwMode="auto">
          <a:xfrm rot="706751">
            <a:off x="6365875" y="4443413"/>
            <a:ext cx="55086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Arial" panose="020B0604020202020204" pitchFamily="34" charset="0"/>
              </a:rPr>
              <a:t>ACK</a:t>
            </a:r>
          </a:p>
        </p:txBody>
      </p:sp>
      <p:sp>
        <p:nvSpPr>
          <p:cNvPr id="772114" name="Line 16">
            <a:extLst>
              <a:ext uri="{FF2B5EF4-FFF2-40B4-BE49-F238E27FC236}">
                <a16:creationId xmlns:a16="http://schemas.microsoft.com/office/drawing/2014/main" id="{AD7ED6F9-2251-44DD-8BFC-D84AACBCAEE6}"/>
              </a:ext>
            </a:extLst>
          </p:cNvPr>
          <p:cNvSpPr>
            <a:spLocks noChangeShapeType="1"/>
          </p:cNvSpPr>
          <p:nvPr/>
        </p:nvSpPr>
        <p:spPr bwMode="auto">
          <a:xfrm flipH="1">
            <a:off x="5410200" y="3543300"/>
            <a:ext cx="2495550" cy="752475"/>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2115" name="Text Box 17">
            <a:extLst>
              <a:ext uri="{FF2B5EF4-FFF2-40B4-BE49-F238E27FC236}">
                <a16:creationId xmlns:a16="http://schemas.microsoft.com/office/drawing/2014/main" id="{418C8434-A72E-4EF7-BC2D-2A24645ECC5A}"/>
              </a:ext>
            </a:extLst>
          </p:cNvPr>
          <p:cNvSpPr txBox="1">
            <a:spLocks noChangeArrowheads="1"/>
          </p:cNvSpPr>
          <p:nvPr/>
        </p:nvSpPr>
        <p:spPr bwMode="auto">
          <a:xfrm rot="-926867">
            <a:off x="5289550" y="3638550"/>
            <a:ext cx="2732088"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Arial" panose="020B0604020202020204" pitchFamily="34" charset="0"/>
              </a:rPr>
              <a:t>FIN</a:t>
            </a:r>
            <a:endParaRPr lang="en-US" altLang="en-US" sz="1000">
              <a:latin typeface="Times New Roman" panose="02020603050405020304" pitchFamily="18" charset="0"/>
            </a:endParaRPr>
          </a:p>
        </p:txBody>
      </p:sp>
      <p:sp>
        <p:nvSpPr>
          <p:cNvPr id="772116" name="Line 18">
            <a:extLst>
              <a:ext uri="{FF2B5EF4-FFF2-40B4-BE49-F238E27FC236}">
                <a16:creationId xmlns:a16="http://schemas.microsoft.com/office/drawing/2014/main" id="{71D7F70B-0F97-4527-9988-86ACF7AD4D6D}"/>
              </a:ext>
            </a:extLst>
          </p:cNvPr>
          <p:cNvSpPr>
            <a:spLocks noChangeShapeType="1"/>
          </p:cNvSpPr>
          <p:nvPr/>
        </p:nvSpPr>
        <p:spPr bwMode="auto">
          <a:xfrm>
            <a:off x="5381625" y="2324100"/>
            <a:ext cx="0" cy="33432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2117" name="Text Box 19">
            <a:extLst>
              <a:ext uri="{FF2B5EF4-FFF2-40B4-BE49-F238E27FC236}">
                <a16:creationId xmlns:a16="http://schemas.microsoft.com/office/drawing/2014/main" id="{33DFE8F0-BC18-4976-A7FD-F5D9129688F1}"/>
              </a:ext>
            </a:extLst>
          </p:cNvPr>
          <p:cNvSpPr txBox="1">
            <a:spLocks noChangeArrowheads="1"/>
          </p:cNvSpPr>
          <p:nvPr/>
        </p:nvSpPr>
        <p:spPr bwMode="auto">
          <a:xfrm>
            <a:off x="4505325" y="2203450"/>
            <a:ext cx="898525"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closing</a:t>
            </a:r>
          </a:p>
        </p:txBody>
      </p:sp>
      <p:sp>
        <p:nvSpPr>
          <p:cNvPr id="772118" name="Text Box 20">
            <a:extLst>
              <a:ext uri="{FF2B5EF4-FFF2-40B4-BE49-F238E27FC236}">
                <a16:creationId xmlns:a16="http://schemas.microsoft.com/office/drawing/2014/main" id="{4452D9CD-2E7C-4D0E-A8C1-3A0128F8D4BA}"/>
              </a:ext>
            </a:extLst>
          </p:cNvPr>
          <p:cNvSpPr txBox="1">
            <a:spLocks noChangeArrowheads="1"/>
          </p:cNvSpPr>
          <p:nvPr/>
        </p:nvSpPr>
        <p:spPr bwMode="auto">
          <a:xfrm>
            <a:off x="7877175" y="3327400"/>
            <a:ext cx="898525"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closing</a:t>
            </a:r>
          </a:p>
        </p:txBody>
      </p:sp>
      <p:sp>
        <p:nvSpPr>
          <p:cNvPr id="772119" name="Text Box 21">
            <a:extLst>
              <a:ext uri="{FF2B5EF4-FFF2-40B4-BE49-F238E27FC236}">
                <a16:creationId xmlns:a16="http://schemas.microsoft.com/office/drawing/2014/main" id="{BC5BB9C5-2409-40CA-B839-07AC5FA80FD8}"/>
              </a:ext>
            </a:extLst>
          </p:cNvPr>
          <p:cNvSpPr txBox="1">
            <a:spLocks noChangeArrowheads="1"/>
          </p:cNvSpPr>
          <p:nvPr/>
        </p:nvSpPr>
        <p:spPr bwMode="auto">
          <a:xfrm>
            <a:off x="4318000" y="5551488"/>
            <a:ext cx="855663"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closed</a:t>
            </a:r>
          </a:p>
        </p:txBody>
      </p:sp>
      <p:sp>
        <p:nvSpPr>
          <p:cNvPr id="772120" name="Line 22">
            <a:extLst>
              <a:ext uri="{FF2B5EF4-FFF2-40B4-BE49-F238E27FC236}">
                <a16:creationId xmlns:a16="http://schemas.microsoft.com/office/drawing/2014/main" id="{6F9DD0FB-5D18-47BE-ABFF-761098376DB1}"/>
              </a:ext>
            </a:extLst>
          </p:cNvPr>
          <p:cNvSpPr>
            <a:spLocks noChangeShapeType="1"/>
          </p:cNvSpPr>
          <p:nvPr/>
        </p:nvSpPr>
        <p:spPr bwMode="auto">
          <a:xfrm>
            <a:off x="5124450" y="4276725"/>
            <a:ext cx="1905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2121" name="Line 23">
            <a:extLst>
              <a:ext uri="{FF2B5EF4-FFF2-40B4-BE49-F238E27FC236}">
                <a16:creationId xmlns:a16="http://schemas.microsoft.com/office/drawing/2014/main" id="{8A3E4E46-3432-456D-BDD8-655E64A0D2C3}"/>
              </a:ext>
            </a:extLst>
          </p:cNvPr>
          <p:cNvSpPr>
            <a:spLocks noChangeShapeType="1"/>
          </p:cNvSpPr>
          <p:nvPr/>
        </p:nvSpPr>
        <p:spPr bwMode="auto">
          <a:xfrm>
            <a:off x="5138738" y="5657850"/>
            <a:ext cx="1905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2122" name="Text Box 24">
            <a:extLst>
              <a:ext uri="{FF2B5EF4-FFF2-40B4-BE49-F238E27FC236}">
                <a16:creationId xmlns:a16="http://schemas.microsoft.com/office/drawing/2014/main" id="{F71C4E35-826A-446F-94B4-3931F69F17E1}"/>
              </a:ext>
            </a:extLst>
          </p:cNvPr>
          <p:cNvSpPr txBox="1">
            <a:spLocks noChangeArrowheads="1"/>
          </p:cNvSpPr>
          <p:nvPr/>
        </p:nvSpPr>
        <p:spPr bwMode="auto">
          <a:xfrm rot="-5400000">
            <a:off x="4379119" y="4804569"/>
            <a:ext cx="130810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timed wait</a:t>
            </a:r>
          </a:p>
        </p:txBody>
      </p:sp>
      <p:sp>
        <p:nvSpPr>
          <p:cNvPr id="772123" name="Text Box 25">
            <a:extLst>
              <a:ext uri="{FF2B5EF4-FFF2-40B4-BE49-F238E27FC236}">
                <a16:creationId xmlns:a16="http://schemas.microsoft.com/office/drawing/2014/main" id="{95BD4E25-7BC0-4F82-8F38-8318DF800249}"/>
              </a:ext>
            </a:extLst>
          </p:cNvPr>
          <p:cNvSpPr txBox="1">
            <a:spLocks noChangeArrowheads="1"/>
          </p:cNvSpPr>
          <p:nvPr/>
        </p:nvSpPr>
        <p:spPr bwMode="auto">
          <a:xfrm>
            <a:off x="7880350" y="4808538"/>
            <a:ext cx="855663"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closed</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id="{D6905BE9-199D-4B19-809D-99CA0CBAFF30}"/>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73123" name="Slide Number Placeholder 3">
            <a:extLst>
              <a:ext uri="{FF2B5EF4-FFF2-40B4-BE49-F238E27FC236}">
                <a16:creationId xmlns:a16="http://schemas.microsoft.com/office/drawing/2014/main" id="{A65C3640-03C7-438D-810C-4884B6E3A42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0CAE0954-DAAE-4A18-905E-FC4F7667103D}" type="slidenum">
              <a:rPr lang="en-US" altLang="en-US" sz="1400" smtClean="0">
                <a:latin typeface="Times New Roman" panose="02020603050405020304" pitchFamily="18" charset="0"/>
              </a:rPr>
              <a:pPr>
                <a:spcBef>
                  <a:spcPct val="0"/>
                </a:spcBef>
                <a:buClrTx/>
                <a:buSzTx/>
                <a:buFontTx/>
                <a:buNone/>
              </a:pPr>
              <a:t>56</a:t>
            </a:fld>
            <a:endParaRPr lang="en-US" altLang="en-US" sz="1400">
              <a:latin typeface="Times New Roman" panose="02020603050405020304" pitchFamily="18" charset="0"/>
            </a:endParaRPr>
          </a:p>
        </p:txBody>
      </p:sp>
      <p:sp>
        <p:nvSpPr>
          <p:cNvPr id="773124" name="Text Box 2">
            <a:extLst>
              <a:ext uri="{FF2B5EF4-FFF2-40B4-BE49-F238E27FC236}">
                <a16:creationId xmlns:a16="http://schemas.microsoft.com/office/drawing/2014/main" id="{0812DFDC-C663-4E1D-BEAF-F686A587D967}"/>
              </a:ext>
            </a:extLst>
          </p:cNvPr>
          <p:cNvSpPr txBox="1">
            <a:spLocks noChangeArrowheads="1"/>
          </p:cNvSpPr>
          <p:nvPr/>
        </p:nvSpPr>
        <p:spPr bwMode="auto">
          <a:xfrm>
            <a:off x="2070100" y="-63500"/>
            <a:ext cx="421163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3200" b="1">
                <a:solidFill>
                  <a:schemeClr val="accent2"/>
                </a:solidFill>
                <a:latin typeface="Times" panose="02020603050405020304" pitchFamily="18" charset="0"/>
              </a:rPr>
              <a:t>Bắt tay Bốn bước</a:t>
            </a:r>
          </a:p>
          <a:p>
            <a:pPr eaLnBrk="1" hangingPunct="1">
              <a:spcBef>
                <a:spcPct val="0"/>
              </a:spcBef>
              <a:buClrTx/>
              <a:buSzTx/>
              <a:buFontTx/>
              <a:buNone/>
            </a:pPr>
            <a:r>
              <a:rPr lang="en-US" altLang="en-US" sz="3200" b="1">
                <a:solidFill>
                  <a:schemeClr val="accent2"/>
                </a:solidFill>
                <a:latin typeface="Times" panose="02020603050405020304" pitchFamily="18" charset="0"/>
              </a:rPr>
              <a:t>Four-way handshaking</a:t>
            </a:r>
          </a:p>
        </p:txBody>
      </p:sp>
      <p:pic>
        <p:nvPicPr>
          <p:cNvPr id="773125" name="Picture 3">
            <a:extLst>
              <a:ext uri="{FF2B5EF4-FFF2-40B4-BE49-F238E27FC236}">
                <a16:creationId xmlns:a16="http://schemas.microsoft.com/office/drawing/2014/main" id="{FE45EB5D-571E-4CF7-A4D7-A2168129B4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938" y="1079500"/>
            <a:ext cx="6900862" cy="541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EDBD46A3-DF5B-4365-B010-02D0725668B5}"/>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74147" name="Slide Number Placeholder 4">
            <a:extLst>
              <a:ext uri="{FF2B5EF4-FFF2-40B4-BE49-F238E27FC236}">
                <a16:creationId xmlns:a16="http://schemas.microsoft.com/office/drawing/2014/main" id="{2176CF00-8212-43F9-834B-40504C66994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4DF53083-D433-4918-A975-4BB0E4C5117F}" type="slidenum">
              <a:rPr lang="en-US" altLang="en-US" sz="1400" smtClean="0">
                <a:latin typeface="Times New Roman" panose="02020603050405020304" pitchFamily="18" charset="0"/>
              </a:rPr>
              <a:pPr>
                <a:spcBef>
                  <a:spcPct val="0"/>
                </a:spcBef>
                <a:buClrTx/>
                <a:buSzTx/>
                <a:buFontTx/>
                <a:buNone/>
              </a:pPr>
              <a:t>57</a:t>
            </a:fld>
            <a:endParaRPr lang="en-US" altLang="en-US" sz="1400">
              <a:latin typeface="Times New Roman" panose="02020603050405020304" pitchFamily="18" charset="0"/>
            </a:endParaRPr>
          </a:p>
        </p:txBody>
      </p:sp>
      <p:sp>
        <p:nvSpPr>
          <p:cNvPr id="774148" name="Rectangle 2">
            <a:extLst>
              <a:ext uri="{FF2B5EF4-FFF2-40B4-BE49-F238E27FC236}">
                <a16:creationId xmlns:a16="http://schemas.microsoft.com/office/drawing/2014/main" id="{DEBCBA87-71D7-491D-93FB-D413EFAF7094}"/>
              </a:ext>
            </a:extLst>
          </p:cNvPr>
          <p:cNvSpPr>
            <a:spLocks noGrp="1" noChangeArrowheads="1"/>
          </p:cNvSpPr>
          <p:nvPr>
            <p:ph type="title"/>
          </p:nvPr>
        </p:nvSpPr>
        <p:spPr>
          <a:xfrm>
            <a:off x="482600" y="-38100"/>
            <a:ext cx="7772400" cy="1143000"/>
          </a:xfrm>
        </p:spPr>
        <p:txBody>
          <a:bodyPr/>
          <a:lstStyle/>
          <a:p>
            <a:r>
              <a:rPr lang="en-US" altLang="en-US" sz="3600"/>
              <a:t>Quản lý kết nối của TCP (tiếp theo)</a:t>
            </a:r>
            <a:br>
              <a:rPr lang="en-US" altLang="en-US" sz="3600"/>
            </a:br>
            <a:r>
              <a:rPr lang="en-US" altLang="en-US" sz="3600"/>
              <a:t>TCP Connection Management (cont.)</a:t>
            </a:r>
            <a:endParaRPr lang="en-US" altLang="en-US"/>
          </a:p>
        </p:txBody>
      </p:sp>
      <p:pic>
        <p:nvPicPr>
          <p:cNvPr id="774149" name="Picture 3" descr="transClient">
            <a:extLst>
              <a:ext uri="{FF2B5EF4-FFF2-40B4-BE49-F238E27FC236}">
                <a16:creationId xmlns:a16="http://schemas.microsoft.com/office/drawing/2014/main" id="{466F21FF-FCE9-419C-BA6F-D30418A08D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82688"/>
            <a:ext cx="4848225" cy="260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4150" name="Picture 4" descr="transServer2">
            <a:extLst>
              <a:ext uri="{FF2B5EF4-FFF2-40B4-BE49-F238E27FC236}">
                <a16:creationId xmlns:a16="http://schemas.microsoft.com/office/drawing/2014/main" id="{C462BD1A-9BF5-4FBC-9FCF-991CC806A9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2225" y="3551238"/>
            <a:ext cx="4702175"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4151" name="Text Box 5">
            <a:extLst>
              <a:ext uri="{FF2B5EF4-FFF2-40B4-BE49-F238E27FC236}">
                <a16:creationId xmlns:a16="http://schemas.microsoft.com/office/drawing/2014/main" id="{0A1BFEA2-F48C-47A9-ACB2-50BC8D51C298}"/>
              </a:ext>
            </a:extLst>
          </p:cNvPr>
          <p:cNvSpPr txBox="1">
            <a:spLocks noChangeArrowheads="1"/>
          </p:cNvSpPr>
          <p:nvPr/>
        </p:nvSpPr>
        <p:spPr bwMode="auto">
          <a:xfrm>
            <a:off x="474663" y="3808413"/>
            <a:ext cx="1381125"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TCP client</a:t>
            </a:r>
          </a:p>
          <a:p>
            <a:pPr>
              <a:spcBef>
                <a:spcPct val="0"/>
              </a:spcBef>
              <a:buClrTx/>
              <a:buSzTx/>
              <a:buFontTx/>
              <a:buNone/>
            </a:pPr>
            <a:r>
              <a:rPr lang="en-US" altLang="en-US" sz="2000">
                <a:latin typeface="Times New Roman" panose="02020603050405020304" pitchFamily="18" charset="0"/>
              </a:rPr>
              <a:t>lifecycle</a:t>
            </a:r>
            <a:endParaRPr lang="en-US" altLang="en-US" sz="1000">
              <a:latin typeface="Times New Roman" panose="02020603050405020304" pitchFamily="18" charset="0"/>
            </a:endParaRPr>
          </a:p>
        </p:txBody>
      </p:sp>
      <p:sp>
        <p:nvSpPr>
          <p:cNvPr id="774152" name="Text Box 6">
            <a:extLst>
              <a:ext uri="{FF2B5EF4-FFF2-40B4-BE49-F238E27FC236}">
                <a16:creationId xmlns:a16="http://schemas.microsoft.com/office/drawing/2014/main" id="{20F7C67E-2B43-4FE5-8CCF-08EB4D7A64F2}"/>
              </a:ext>
            </a:extLst>
          </p:cNvPr>
          <p:cNvSpPr txBox="1">
            <a:spLocks noChangeArrowheads="1"/>
          </p:cNvSpPr>
          <p:nvPr/>
        </p:nvSpPr>
        <p:spPr bwMode="auto">
          <a:xfrm>
            <a:off x="6799263" y="2722563"/>
            <a:ext cx="1489075"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TCP server</a:t>
            </a:r>
          </a:p>
          <a:p>
            <a:pPr>
              <a:spcBef>
                <a:spcPct val="0"/>
              </a:spcBef>
              <a:buClrTx/>
              <a:buSzTx/>
              <a:buFontTx/>
              <a:buNone/>
            </a:pPr>
            <a:r>
              <a:rPr lang="en-US" altLang="en-US" sz="2000">
                <a:latin typeface="Times New Roman" panose="02020603050405020304" pitchFamily="18" charset="0"/>
              </a:rPr>
              <a:t>lifecycle</a:t>
            </a:r>
            <a:endParaRPr lang="en-US" altLang="en-US" sz="1000">
              <a:latin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a:extLst>
              <a:ext uri="{FF2B5EF4-FFF2-40B4-BE49-F238E27FC236}">
                <a16:creationId xmlns:a16="http://schemas.microsoft.com/office/drawing/2014/main" id="{A5A239C4-F0E8-4E60-848E-5EDB09A724E6}"/>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76195" name="Slide Number Placeholder 6">
            <a:extLst>
              <a:ext uri="{FF2B5EF4-FFF2-40B4-BE49-F238E27FC236}">
                <a16:creationId xmlns:a16="http://schemas.microsoft.com/office/drawing/2014/main" id="{FF101D45-2BB0-498D-9676-51A7C73D39D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3850EFD1-C81D-4024-B5E9-BA210428BD51}" type="slidenum">
              <a:rPr lang="en-US" altLang="en-US" sz="1400" smtClean="0">
                <a:latin typeface="Times New Roman" panose="02020603050405020304" pitchFamily="18" charset="0"/>
              </a:rPr>
              <a:pPr>
                <a:spcBef>
                  <a:spcPct val="0"/>
                </a:spcBef>
                <a:buClrTx/>
                <a:buSzTx/>
                <a:buFontTx/>
                <a:buNone/>
              </a:pPr>
              <a:t>58</a:t>
            </a:fld>
            <a:endParaRPr lang="en-US" altLang="en-US" sz="1400">
              <a:latin typeface="Times New Roman" panose="02020603050405020304" pitchFamily="18" charset="0"/>
            </a:endParaRPr>
          </a:p>
        </p:txBody>
      </p:sp>
      <p:sp>
        <p:nvSpPr>
          <p:cNvPr id="776196" name="Rectangle 2">
            <a:extLst>
              <a:ext uri="{FF2B5EF4-FFF2-40B4-BE49-F238E27FC236}">
                <a16:creationId xmlns:a16="http://schemas.microsoft.com/office/drawing/2014/main" id="{FF57E891-2414-43B1-BB17-42FC61AD6AC0}"/>
              </a:ext>
            </a:extLst>
          </p:cNvPr>
          <p:cNvSpPr>
            <a:spLocks noGrp="1" noChangeArrowheads="1"/>
          </p:cNvSpPr>
          <p:nvPr>
            <p:ph type="title"/>
          </p:nvPr>
        </p:nvSpPr>
        <p:spPr/>
        <p:txBody>
          <a:bodyPr/>
          <a:lstStyle/>
          <a:p>
            <a:r>
              <a:rPr lang="en-US" altLang="en-US"/>
              <a:t>Chương 7 – Nội dung</a:t>
            </a:r>
          </a:p>
        </p:txBody>
      </p:sp>
      <p:sp>
        <p:nvSpPr>
          <p:cNvPr id="776197" name="Rectangle 3">
            <a:extLst>
              <a:ext uri="{FF2B5EF4-FFF2-40B4-BE49-F238E27FC236}">
                <a16:creationId xmlns:a16="http://schemas.microsoft.com/office/drawing/2014/main" id="{AD7FF207-3C2E-40BF-AE65-3139FD78F7A8}"/>
              </a:ext>
            </a:extLst>
          </p:cNvPr>
          <p:cNvSpPr>
            <a:spLocks noGrp="1" noChangeArrowheads="1"/>
          </p:cNvSpPr>
          <p:nvPr>
            <p:ph type="body" sz="half" idx="1"/>
          </p:nvPr>
        </p:nvSpPr>
        <p:spPr/>
        <p:txBody>
          <a:bodyPr/>
          <a:lstStyle/>
          <a:p>
            <a:r>
              <a:rPr lang="en-US" altLang="en-US" sz="2400"/>
              <a:t>7.1 Các dịch vụ của tầng Vận chuyển</a:t>
            </a:r>
          </a:p>
          <a:p>
            <a:r>
              <a:rPr lang="en-US" altLang="en-US" sz="2400"/>
              <a:t>7.2 Multiplexing và demultiplexing</a:t>
            </a:r>
          </a:p>
          <a:p>
            <a:r>
              <a:rPr lang="en-US" altLang="en-US" sz="2400"/>
              <a:t>7.3 Vận chuyển phi kết nối: UDP</a:t>
            </a:r>
          </a:p>
        </p:txBody>
      </p:sp>
      <p:sp>
        <p:nvSpPr>
          <p:cNvPr id="776198" name="Rectangle 4">
            <a:extLst>
              <a:ext uri="{FF2B5EF4-FFF2-40B4-BE49-F238E27FC236}">
                <a16:creationId xmlns:a16="http://schemas.microsoft.com/office/drawing/2014/main" id="{DD1EC215-AAAF-48AE-ADC1-6AED43022474}"/>
              </a:ext>
            </a:extLst>
          </p:cNvPr>
          <p:cNvSpPr>
            <a:spLocks noGrp="1" noChangeArrowheads="1"/>
          </p:cNvSpPr>
          <p:nvPr>
            <p:ph type="body" sz="half" idx="2"/>
          </p:nvPr>
        </p:nvSpPr>
        <p:spPr>
          <a:xfrm>
            <a:off x="4495800" y="1600200"/>
            <a:ext cx="4054475" cy="4648200"/>
          </a:xfrm>
        </p:spPr>
        <p:txBody>
          <a:bodyPr/>
          <a:lstStyle/>
          <a:p>
            <a:r>
              <a:rPr lang="en-US" altLang="en-US" sz="2400"/>
              <a:t>7.4 Vận chuyển hướng kết nối: TCP</a:t>
            </a:r>
          </a:p>
          <a:p>
            <a:pPr lvl="1"/>
            <a:r>
              <a:rPr lang="en-US" altLang="en-US" sz="2000"/>
              <a:t>cấu trúc segment</a:t>
            </a:r>
          </a:p>
          <a:p>
            <a:pPr lvl="1"/>
            <a:r>
              <a:rPr lang="en-US" altLang="en-US" sz="2000"/>
              <a:t>quản lý kết nối</a:t>
            </a:r>
          </a:p>
          <a:p>
            <a:pPr lvl="1"/>
            <a:r>
              <a:rPr lang="en-US" altLang="en-US" sz="2000">
                <a:solidFill>
                  <a:srgbClr val="FF0000"/>
                </a:solidFill>
              </a:rPr>
              <a:t>truyền dữ liệu tin cậy &amp; kiểm soát luồng</a:t>
            </a:r>
          </a:p>
          <a:p>
            <a:r>
              <a:rPr lang="en-US" altLang="en-US" sz="2400"/>
              <a:t>7.5 Kiểm soát tắc nghẽn của TCP</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1A66888D-94D6-4638-A20D-213B95BCC36B}"/>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77219" name="Slide Number Placeholder 5">
            <a:extLst>
              <a:ext uri="{FF2B5EF4-FFF2-40B4-BE49-F238E27FC236}">
                <a16:creationId xmlns:a16="http://schemas.microsoft.com/office/drawing/2014/main" id="{6DE4855B-2241-4563-84B1-3BEC5B58B16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3FEDDD95-7BBC-4C46-B44B-61EFE5341922}" type="slidenum">
              <a:rPr lang="en-US" altLang="en-US" sz="1400" smtClean="0">
                <a:latin typeface="Times New Roman" panose="02020603050405020304" pitchFamily="18" charset="0"/>
              </a:rPr>
              <a:pPr>
                <a:spcBef>
                  <a:spcPct val="0"/>
                </a:spcBef>
                <a:buClrTx/>
                <a:buSzTx/>
                <a:buFontTx/>
                <a:buNone/>
              </a:pPr>
              <a:t>59</a:t>
            </a:fld>
            <a:endParaRPr lang="en-US" altLang="en-US" sz="1400">
              <a:latin typeface="Times New Roman" panose="02020603050405020304" pitchFamily="18" charset="0"/>
            </a:endParaRPr>
          </a:p>
        </p:txBody>
      </p:sp>
      <p:sp>
        <p:nvSpPr>
          <p:cNvPr id="777220" name="Rectangle 2">
            <a:extLst>
              <a:ext uri="{FF2B5EF4-FFF2-40B4-BE49-F238E27FC236}">
                <a16:creationId xmlns:a16="http://schemas.microsoft.com/office/drawing/2014/main" id="{CD1D06DC-73D8-4205-BC47-B8EEFD5CF3E9}"/>
              </a:ext>
            </a:extLst>
          </p:cNvPr>
          <p:cNvSpPr>
            <a:spLocks noGrp="1" noChangeArrowheads="1"/>
          </p:cNvSpPr>
          <p:nvPr>
            <p:ph type="body" idx="1"/>
          </p:nvPr>
        </p:nvSpPr>
        <p:spPr>
          <a:xfrm>
            <a:off x="0" y="3619500"/>
            <a:ext cx="8902700" cy="2895600"/>
          </a:xfrm>
        </p:spPr>
        <p:txBody>
          <a:bodyPr/>
          <a:lstStyle/>
          <a:p>
            <a:pPr>
              <a:buFont typeface="ZapfDingbats" pitchFamily="82" charset="2"/>
              <a:buNone/>
            </a:pPr>
            <a:r>
              <a:rPr lang="en-US" altLang="en-US" sz="2200" b="1"/>
              <a:t>Kiểm soát luồng và sự tin cậy</a:t>
            </a:r>
          </a:p>
          <a:p>
            <a:r>
              <a:rPr lang="en-US" altLang="en-US" sz="2200"/>
              <a:t>Để kiểm soát luồng dữ liệu giữa các thiết bị, TCP dùng một cơ chế kiểm soát luồng đồng đẳng (peer-to-peer). </a:t>
            </a:r>
          </a:p>
          <a:p>
            <a:r>
              <a:rPr lang="en-US" altLang="en-US" sz="2200"/>
              <a:t>Tầng TCP của trạm nhận thông báo một kích thước cửa sổ cho tầng TCP của trạm gởi. </a:t>
            </a:r>
          </a:p>
          <a:p>
            <a:r>
              <a:rPr lang="en-US" altLang="en-US" sz="2200" b="1"/>
              <a:t>Kích thước cửa sổ</a:t>
            </a:r>
            <a:r>
              <a:rPr lang="en-US" altLang="en-US" sz="2200"/>
              <a:t> này định rõ </a:t>
            </a:r>
            <a:r>
              <a:rPr lang="en-US" altLang="en-US" sz="2200" u="sng"/>
              <a:t>số bytes, bắt đầu từ số báo nhận (ACK number), mà tầng TCP ở bên nhận hiện tại đang chuẩn bị để nhận</a:t>
            </a:r>
            <a:r>
              <a:rPr lang="en-US" altLang="en-US" sz="2200"/>
              <a:t>.</a:t>
            </a:r>
          </a:p>
        </p:txBody>
      </p:sp>
      <p:graphicFrame>
        <p:nvGraphicFramePr>
          <p:cNvPr id="777221" name="Object 3">
            <a:extLst>
              <a:ext uri="{FF2B5EF4-FFF2-40B4-BE49-F238E27FC236}">
                <a16:creationId xmlns:a16="http://schemas.microsoft.com/office/drawing/2014/main" id="{FF3E6287-7639-46CF-8F6C-A355A8EB3F59}"/>
              </a:ext>
            </a:extLst>
          </p:cNvPr>
          <p:cNvGraphicFramePr>
            <a:graphicFrameLocks noChangeAspect="1"/>
          </p:cNvGraphicFramePr>
          <p:nvPr/>
        </p:nvGraphicFramePr>
        <p:xfrm>
          <a:off x="4411663" y="76200"/>
          <a:ext cx="3690937" cy="3508375"/>
        </p:xfrm>
        <a:graphic>
          <a:graphicData uri="http://schemas.openxmlformats.org/presentationml/2006/ole">
            <mc:AlternateContent xmlns:mc="http://schemas.openxmlformats.org/markup-compatibility/2006">
              <mc:Choice xmlns:v="urn:schemas-microsoft-com:vml" Requires="v">
                <p:oleObj spid="_x0000_s777236" name="Bitmap Image" r:id="rId4" imgW="5037257" imgH="4785775" progId="Paint.Picture">
                  <p:embed/>
                </p:oleObj>
              </mc:Choice>
              <mc:Fallback>
                <p:oleObj name="Bitmap Image" r:id="rId4" imgW="5037257" imgH="4785775"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1663" y="76200"/>
                        <a:ext cx="3690937"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7222" name="Text Box 4">
            <a:extLst>
              <a:ext uri="{FF2B5EF4-FFF2-40B4-BE49-F238E27FC236}">
                <a16:creationId xmlns:a16="http://schemas.microsoft.com/office/drawing/2014/main" id="{7A26CD93-DB7F-47B2-9154-AAA9CC52DD7E}"/>
              </a:ext>
            </a:extLst>
          </p:cNvPr>
          <p:cNvSpPr txBox="1">
            <a:spLocks noChangeArrowheads="1"/>
          </p:cNvSpPr>
          <p:nvPr/>
        </p:nvSpPr>
        <p:spPr bwMode="auto">
          <a:xfrm>
            <a:off x="0" y="12700"/>
            <a:ext cx="30480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latin typeface="Arial" panose="020B0604020202020204" pitchFamily="34" charset="0"/>
              </a:rPr>
              <a:t>TCP Header</a:t>
            </a:r>
          </a:p>
        </p:txBody>
      </p:sp>
      <p:grpSp>
        <p:nvGrpSpPr>
          <p:cNvPr id="777223" name="Group 5">
            <a:extLst>
              <a:ext uri="{FF2B5EF4-FFF2-40B4-BE49-F238E27FC236}">
                <a16:creationId xmlns:a16="http://schemas.microsoft.com/office/drawing/2014/main" id="{B533AE0B-94B4-4758-B7D3-B485FB34AEFF}"/>
              </a:ext>
            </a:extLst>
          </p:cNvPr>
          <p:cNvGrpSpPr>
            <a:grpSpLocks/>
          </p:cNvGrpSpPr>
          <p:nvPr/>
        </p:nvGrpSpPr>
        <p:grpSpPr bwMode="auto">
          <a:xfrm>
            <a:off x="0" y="393700"/>
            <a:ext cx="4114800" cy="2965450"/>
            <a:chOff x="0" y="248"/>
            <a:chExt cx="2592" cy="1868"/>
          </a:xfrm>
        </p:grpSpPr>
        <p:graphicFrame>
          <p:nvGraphicFramePr>
            <p:cNvPr id="777224" name="Object 6">
              <a:extLst>
                <a:ext uri="{FF2B5EF4-FFF2-40B4-BE49-F238E27FC236}">
                  <a16:creationId xmlns:a16="http://schemas.microsoft.com/office/drawing/2014/main" id="{60AAFE6B-C615-4D22-AA64-7A62A02587E4}"/>
                </a:ext>
              </a:extLst>
            </p:cNvPr>
            <p:cNvGraphicFramePr>
              <a:graphicFrameLocks noChangeAspect="1"/>
            </p:cNvGraphicFramePr>
            <p:nvPr/>
          </p:nvGraphicFramePr>
          <p:xfrm>
            <a:off x="0" y="248"/>
            <a:ext cx="2592" cy="1868"/>
          </p:xfrm>
          <a:graphic>
            <a:graphicData uri="http://schemas.openxmlformats.org/presentationml/2006/ole">
              <mc:AlternateContent xmlns:mc="http://schemas.openxmlformats.org/markup-compatibility/2006">
                <mc:Choice xmlns:v="urn:schemas-microsoft-com:vml" Requires="v">
                  <p:oleObj spid="_x0000_s777237" name="Document" r:id="rId6" imgW="5661660" imgH="4081272" progId="Word.Document.8">
                    <p:embed/>
                  </p:oleObj>
                </mc:Choice>
                <mc:Fallback>
                  <p:oleObj name="Document" r:id="rId6" imgW="5661660" imgH="4081272" progId="Word.Document.8">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48"/>
                          <a:ext cx="2592" cy="186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7225" name="Rectangle 7">
              <a:extLst>
                <a:ext uri="{FF2B5EF4-FFF2-40B4-BE49-F238E27FC236}">
                  <a16:creationId xmlns:a16="http://schemas.microsoft.com/office/drawing/2014/main" id="{43ABDDFD-DB8F-489A-B88B-6A8BB5C00FED}"/>
                </a:ext>
              </a:extLst>
            </p:cNvPr>
            <p:cNvSpPr>
              <a:spLocks noChangeArrowheads="1"/>
            </p:cNvSpPr>
            <p:nvPr/>
          </p:nvSpPr>
          <p:spPr bwMode="auto">
            <a:xfrm>
              <a:off x="816" y="624"/>
              <a:ext cx="912" cy="144"/>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77226" name="Rectangle 8">
              <a:extLst>
                <a:ext uri="{FF2B5EF4-FFF2-40B4-BE49-F238E27FC236}">
                  <a16:creationId xmlns:a16="http://schemas.microsoft.com/office/drawing/2014/main" id="{1BC215B5-6115-42A6-A4B5-70D33ADBE759}"/>
                </a:ext>
              </a:extLst>
            </p:cNvPr>
            <p:cNvSpPr>
              <a:spLocks noChangeArrowheads="1"/>
            </p:cNvSpPr>
            <p:nvPr/>
          </p:nvSpPr>
          <p:spPr bwMode="auto">
            <a:xfrm>
              <a:off x="768" y="864"/>
              <a:ext cx="1056" cy="14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77227" name="Rectangle 9">
              <a:extLst>
                <a:ext uri="{FF2B5EF4-FFF2-40B4-BE49-F238E27FC236}">
                  <a16:creationId xmlns:a16="http://schemas.microsoft.com/office/drawing/2014/main" id="{CBA58227-6A34-4C37-AFF9-448ADD86C6B8}"/>
                </a:ext>
              </a:extLst>
            </p:cNvPr>
            <p:cNvSpPr>
              <a:spLocks noChangeArrowheads="1"/>
            </p:cNvSpPr>
            <p:nvPr/>
          </p:nvSpPr>
          <p:spPr bwMode="auto">
            <a:xfrm>
              <a:off x="864" y="1056"/>
              <a:ext cx="432" cy="240"/>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Footer Placeholder 5">
            <a:extLst>
              <a:ext uri="{FF2B5EF4-FFF2-40B4-BE49-F238E27FC236}">
                <a16:creationId xmlns:a16="http://schemas.microsoft.com/office/drawing/2014/main" id="{F4705EC7-141B-400C-AC41-ADB280695A17}"/>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01443" name="Slide Number Placeholder 6">
            <a:extLst>
              <a:ext uri="{FF2B5EF4-FFF2-40B4-BE49-F238E27FC236}">
                <a16:creationId xmlns:a16="http://schemas.microsoft.com/office/drawing/2014/main" id="{39D79312-6E88-44FD-B4B5-38BDDCD3170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746D2AAB-5987-4E66-979A-56C88ECAF34C}" type="slidenum">
              <a:rPr lang="en-US" altLang="en-US" sz="1400" smtClean="0">
                <a:latin typeface="Times New Roman" panose="02020603050405020304" pitchFamily="18" charset="0"/>
              </a:rPr>
              <a:pPr>
                <a:spcBef>
                  <a:spcPct val="0"/>
                </a:spcBef>
                <a:buClrTx/>
                <a:buSzTx/>
                <a:buFontTx/>
                <a:buNone/>
              </a:pPr>
              <a:t>6</a:t>
            </a:fld>
            <a:endParaRPr lang="en-US" altLang="en-US" sz="1400">
              <a:latin typeface="Times New Roman" panose="02020603050405020304" pitchFamily="18" charset="0"/>
            </a:endParaRPr>
          </a:p>
        </p:txBody>
      </p:sp>
      <p:sp>
        <p:nvSpPr>
          <p:cNvPr id="701444" name="Rectangle 2">
            <a:extLst>
              <a:ext uri="{FF2B5EF4-FFF2-40B4-BE49-F238E27FC236}">
                <a16:creationId xmlns:a16="http://schemas.microsoft.com/office/drawing/2014/main" id="{4F816E8E-0199-431B-A6D7-0A6DABF3CB8F}"/>
              </a:ext>
            </a:extLst>
          </p:cNvPr>
          <p:cNvSpPr>
            <a:spLocks noGrp="1" noChangeArrowheads="1"/>
          </p:cNvSpPr>
          <p:nvPr>
            <p:ph type="title"/>
          </p:nvPr>
        </p:nvSpPr>
        <p:spPr>
          <a:xfrm>
            <a:off x="0" y="0"/>
            <a:ext cx="9144000" cy="1143000"/>
          </a:xfrm>
        </p:spPr>
        <p:txBody>
          <a:bodyPr/>
          <a:lstStyle/>
          <a:p>
            <a:r>
              <a:rPr lang="en-US" altLang="en-US" sz="3600"/>
              <a:t>Các giao thức tầng Vận chuyển trên Internet</a:t>
            </a:r>
          </a:p>
        </p:txBody>
      </p:sp>
      <p:sp>
        <p:nvSpPr>
          <p:cNvPr id="701445" name="Rectangle 3">
            <a:extLst>
              <a:ext uri="{FF2B5EF4-FFF2-40B4-BE49-F238E27FC236}">
                <a16:creationId xmlns:a16="http://schemas.microsoft.com/office/drawing/2014/main" id="{60A7A024-D4C7-4469-BEF6-9F67C0E13A94}"/>
              </a:ext>
            </a:extLst>
          </p:cNvPr>
          <p:cNvSpPr>
            <a:spLocks noGrp="1" noChangeArrowheads="1"/>
          </p:cNvSpPr>
          <p:nvPr>
            <p:ph type="body" sz="half" idx="1"/>
          </p:nvPr>
        </p:nvSpPr>
        <p:spPr>
          <a:xfrm>
            <a:off x="209550" y="1400175"/>
            <a:ext cx="4200525" cy="5114925"/>
          </a:xfrm>
        </p:spPr>
        <p:txBody>
          <a:bodyPr/>
          <a:lstStyle/>
          <a:p>
            <a:r>
              <a:rPr lang="en-US" altLang="en-US" sz="2400"/>
              <a:t>phân phát tin cậy, có thứ tự (TCP)</a:t>
            </a:r>
          </a:p>
          <a:p>
            <a:pPr lvl="1"/>
            <a:r>
              <a:rPr lang="en-US" altLang="en-US" sz="2000"/>
              <a:t>thiết lập kết nối</a:t>
            </a:r>
            <a:endParaRPr lang="en-US" altLang="en-US"/>
          </a:p>
          <a:p>
            <a:pPr lvl="1"/>
            <a:r>
              <a:rPr lang="en-US" altLang="en-US" sz="2000"/>
              <a:t>kiểm soát tắc nghẽn</a:t>
            </a:r>
          </a:p>
          <a:p>
            <a:pPr lvl="1"/>
            <a:r>
              <a:rPr lang="en-US" altLang="en-US" sz="2000"/>
              <a:t>kiểm soát luồng</a:t>
            </a:r>
          </a:p>
          <a:p>
            <a:r>
              <a:rPr lang="en-US" altLang="en-US" sz="2400"/>
              <a:t>phân phát không tin cậy, không thứ tự: UDP</a:t>
            </a:r>
          </a:p>
          <a:p>
            <a:pPr lvl="1"/>
            <a:r>
              <a:rPr lang="en-US" altLang="en-US" sz="2000"/>
              <a:t>không có sự mở rộng đặc biệt nào so với “nỗ lực tối đa” của IP</a:t>
            </a:r>
          </a:p>
          <a:p>
            <a:r>
              <a:rPr lang="en-US" altLang="en-US" sz="2400"/>
              <a:t>các dịch vụ không sẵn có: </a:t>
            </a:r>
          </a:p>
          <a:p>
            <a:pPr lvl="1"/>
            <a:r>
              <a:rPr lang="en-US" altLang="en-US" sz="2000"/>
              <a:t>đảm bảo về độ trễ</a:t>
            </a:r>
          </a:p>
          <a:p>
            <a:pPr lvl="1"/>
            <a:r>
              <a:rPr lang="en-US" altLang="en-US" sz="2000"/>
              <a:t>đảm bảo về dải thông</a:t>
            </a:r>
          </a:p>
        </p:txBody>
      </p:sp>
      <p:sp>
        <p:nvSpPr>
          <p:cNvPr id="701446" name="Freeform 4">
            <a:extLst>
              <a:ext uri="{FF2B5EF4-FFF2-40B4-BE49-F238E27FC236}">
                <a16:creationId xmlns:a16="http://schemas.microsoft.com/office/drawing/2014/main" id="{EBCC2541-1ACE-4351-B0AE-0FFA2B55F0B6}"/>
              </a:ext>
            </a:extLst>
          </p:cNvPr>
          <p:cNvSpPr>
            <a:spLocks/>
          </p:cNvSpPr>
          <p:nvPr/>
        </p:nvSpPr>
        <p:spPr bwMode="auto">
          <a:xfrm>
            <a:off x="6788150" y="2019300"/>
            <a:ext cx="1798638" cy="1674813"/>
          </a:xfrm>
          <a:custGeom>
            <a:avLst/>
            <a:gdLst>
              <a:gd name="T0" fmla="*/ 2147483646 w 1292"/>
              <a:gd name="T1" fmla="*/ 2147483646 h 1255"/>
              <a:gd name="T2" fmla="*/ 2147483646 w 1292"/>
              <a:gd name="T3" fmla="*/ 2147483646 h 1255"/>
              <a:gd name="T4" fmla="*/ 2147483646 w 1292"/>
              <a:gd name="T5" fmla="*/ 2147483646 h 1255"/>
              <a:gd name="T6" fmla="*/ 2147483646 w 1292"/>
              <a:gd name="T7" fmla="*/ 2147483646 h 1255"/>
              <a:gd name="T8" fmla="*/ 2147483646 w 1292"/>
              <a:gd name="T9" fmla="*/ 2147483646 h 1255"/>
              <a:gd name="T10" fmla="*/ 2147483646 w 1292"/>
              <a:gd name="T11" fmla="*/ 2147483646 h 1255"/>
              <a:gd name="T12" fmla="*/ 2147483646 w 1292"/>
              <a:gd name="T13" fmla="*/ 2147483646 h 1255"/>
              <a:gd name="T14" fmla="*/ 2147483646 w 1292"/>
              <a:gd name="T15" fmla="*/ 2147483646 h 1255"/>
              <a:gd name="T16" fmla="*/ 2147483646 w 1292"/>
              <a:gd name="T17" fmla="*/ 2147483646 h 1255"/>
              <a:gd name="T18" fmla="*/ 2147483646 w 1292"/>
              <a:gd name="T19" fmla="*/ 2147483646 h 1255"/>
              <a:gd name="T20" fmla="*/ 2147483646 w 1292"/>
              <a:gd name="T21" fmla="*/ 2147483646 h 1255"/>
              <a:gd name="T22" fmla="*/ 2147483646 w 1292"/>
              <a:gd name="T23" fmla="*/ 2147483646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447" name="Freeform 5">
            <a:extLst>
              <a:ext uri="{FF2B5EF4-FFF2-40B4-BE49-F238E27FC236}">
                <a16:creationId xmlns:a16="http://schemas.microsoft.com/office/drawing/2014/main" id="{B3D39D88-FAC7-4CDD-BA07-93C7DEF4F250}"/>
              </a:ext>
            </a:extLst>
          </p:cNvPr>
          <p:cNvSpPr>
            <a:spLocks/>
          </p:cNvSpPr>
          <p:nvPr/>
        </p:nvSpPr>
        <p:spPr bwMode="auto">
          <a:xfrm>
            <a:off x="4908550" y="1876425"/>
            <a:ext cx="1866900" cy="1589088"/>
          </a:xfrm>
          <a:custGeom>
            <a:avLst/>
            <a:gdLst>
              <a:gd name="T0" fmla="*/ 2147483646 w 1340"/>
              <a:gd name="T1" fmla="*/ 2147483646 h 1191"/>
              <a:gd name="T2" fmla="*/ 2147483646 w 1340"/>
              <a:gd name="T3" fmla="*/ 2147483646 h 1191"/>
              <a:gd name="T4" fmla="*/ 2147483646 w 1340"/>
              <a:gd name="T5" fmla="*/ 2147483646 h 1191"/>
              <a:gd name="T6" fmla="*/ 2147483646 w 1340"/>
              <a:gd name="T7" fmla="*/ 2147483646 h 1191"/>
              <a:gd name="T8" fmla="*/ 2147483646 w 1340"/>
              <a:gd name="T9" fmla="*/ 2147483646 h 1191"/>
              <a:gd name="T10" fmla="*/ 2147483646 w 1340"/>
              <a:gd name="T11" fmla="*/ 2147483646 h 1191"/>
              <a:gd name="T12" fmla="*/ 2147483646 w 1340"/>
              <a:gd name="T13" fmla="*/ 2147483646 h 1191"/>
              <a:gd name="T14" fmla="*/ 2147483646 w 1340"/>
              <a:gd name="T15" fmla="*/ 2147483646 h 1191"/>
              <a:gd name="T16" fmla="*/ 2147483646 w 1340"/>
              <a:gd name="T17" fmla="*/ 2147483646 h 1191"/>
              <a:gd name="T18" fmla="*/ 2147483646 w 1340"/>
              <a:gd name="T19" fmla="*/ 2147483646 h 1191"/>
              <a:gd name="T20" fmla="*/ 2147483646 w 1340"/>
              <a:gd name="T21" fmla="*/ 2147483646 h 1191"/>
              <a:gd name="T22" fmla="*/ 2147483646 w 1340"/>
              <a:gd name="T23" fmla="*/ 2147483646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448" name="Freeform 6">
            <a:extLst>
              <a:ext uri="{FF2B5EF4-FFF2-40B4-BE49-F238E27FC236}">
                <a16:creationId xmlns:a16="http://schemas.microsoft.com/office/drawing/2014/main" id="{CE7E4D14-F67D-4003-A5F4-E0C2B0FAE560}"/>
              </a:ext>
            </a:extLst>
          </p:cNvPr>
          <p:cNvSpPr>
            <a:spLocks/>
          </p:cNvSpPr>
          <p:nvPr/>
        </p:nvSpPr>
        <p:spPr bwMode="auto">
          <a:xfrm>
            <a:off x="5276850" y="3327400"/>
            <a:ext cx="2974975" cy="2219325"/>
          </a:xfrm>
          <a:custGeom>
            <a:avLst/>
            <a:gdLst>
              <a:gd name="T0" fmla="*/ 2147483646 w 2135"/>
              <a:gd name="T1" fmla="*/ 2147483646 h 1662"/>
              <a:gd name="T2" fmla="*/ 2147483646 w 2135"/>
              <a:gd name="T3" fmla="*/ 2147483646 h 1662"/>
              <a:gd name="T4" fmla="*/ 2147483646 w 2135"/>
              <a:gd name="T5" fmla="*/ 2147483646 h 1662"/>
              <a:gd name="T6" fmla="*/ 2147483646 w 2135"/>
              <a:gd name="T7" fmla="*/ 2147483646 h 1662"/>
              <a:gd name="T8" fmla="*/ 2147483646 w 2135"/>
              <a:gd name="T9" fmla="*/ 2147483646 h 1662"/>
              <a:gd name="T10" fmla="*/ 2147483646 w 2135"/>
              <a:gd name="T11" fmla="*/ 2147483646 h 1662"/>
              <a:gd name="T12" fmla="*/ 2147483646 w 2135"/>
              <a:gd name="T13" fmla="*/ 2147483646 h 1662"/>
              <a:gd name="T14" fmla="*/ 2147483646 w 2135"/>
              <a:gd name="T15" fmla="*/ 2147483646 h 1662"/>
              <a:gd name="T16" fmla="*/ 2147483646 w 2135"/>
              <a:gd name="T17" fmla="*/ 2147483646 h 1662"/>
              <a:gd name="T18" fmla="*/ 2147483646 w 2135"/>
              <a:gd name="T19" fmla="*/ 2147483646 h 1662"/>
              <a:gd name="T20" fmla="*/ 2147483646 w 2135"/>
              <a:gd name="T21" fmla="*/ 2147483646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01449" name="Group 7">
            <a:extLst>
              <a:ext uri="{FF2B5EF4-FFF2-40B4-BE49-F238E27FC236}">
                <a16:creationId xmlns:a16="http://schemas.microsoft.com/office/drawing/2014/main" id="{6F8A2C36-F45D-413C-B97E-4E8BB5329B55}"/>
              </a:ext>
            </a:extLst>
          </p:cNvPr>
          <p:cNvGrpSpPr>
            <a:grpSpLocks/>
          </p:cNvGrpSpPr>
          <p:nvPr/>
        </p:nvGrpSpPr>
        <p:grpSpPr bwMode="auto">
          <a:xfrm>
            <a:off x="5026025" y="2011363"/>
            <a:ext cx="733425" cy="319087"/>
            <a:chOff x="3552" y="246"/>
            <a:chExt cx="527" cy="248"/>
          </a:xfrm>
        </p:grpSpPr>
        <p:graphicFrame>
          <p:nvGraphicFramePr>
            <p:cNvPr id="701713" name="Object 8">
              <a:extLst>
                <a:ext uri="{FF2B5EF4-FFF2-40B4-BE49-F238E27FC236}">
                  <a16:creationId xmlns:a16="http://schemas.microsoft.com/office/drawing/2014/main" id="{2AEA94DA-149B-4F8A-8D24-3790020EB2A9}"/>
                </a:ext>
              </a:extLst>
            </p:cNvPr>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701776" name="Clip" r:id="rId3" imgW="1307263" imgH="1084139" progId="MS_ClipArt_Gallery.2">
                    <p:embed/>
                  </p:oleObj>
                </mc:Choice>
                <mc:Fallback>
                  <p:oleObj name="Clip" r:id="rId3" imgW="1307263" imgH="1084139" progId="MS_ClipArt_Gallery.2">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1714" name="Object 9">
              <a:extLst>
                <a:ext uri="{FF2B5EF4-FFF2-40B4-BE49-F238E27FC236}">
                  <a16:creationId xmlns:a16="http://schemas.microsoft.com/office/drawing/2014/main" id="{389B3B24-FC1C-41E3-B934-0350E96AC580}"/>
                </a:ext>
              </a:extLst>
            </p:cNvPr>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701777" name="Clip" r:id="rId5" imgW="681706" imgH="480401" progId="MS_ClipArt_Gallery.2">
                    <p:embed/>
                  </p:oleObj>
                </mc:Choice>
                <mc:Fallback>
                  <p:oleObj name="Clip" r:id="rId5" imgW="681706" imgH="480401" progId="MS_ClipArt_Gallery.2">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1715" name="Line 10">
              <a:extLst>
                <a:ext uri="{FF2B5EF4-FFF2-40B4-BE49-F238E27FC236}">
                  <a16:creationId xmlns:a16="http://schemas.microsoft.com/office/drawing/2014/main" id="{2095601D-08AB-49CC-B450-89FE5B567D29}"/>
                </a:ext>
              </a:extLst>
            </p:cNvPr>
            <p:cNvSpPr>
              <a:spLocks noChangeShapeType="1"/>
            </p:cNvSpPr>
            <p:nvPr/>
          </p:nvSpPr>
          <p:spPr bwMode="auto">
            <a:xfrm flipV="1">
              <a:off x="3844" y="434"/>
              <a:ext cx="8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01450" name="Group 11">
            <a:extLst>
              <a:ext uri="{FF2B5EF4-FFF2-40B4-BE49-F238E27FC236}">
                <a16:creationId xmlns:a16="http://schemas.microsoft.com/office/drawing/2014/main" id="{D294C992-A768-4994-8370-3A345F509845}"/>
              </a:ext>
            </a:extLst>
          </p:cNvPr>
          <p:cNvGrpSpPr>
            <a:grpSpLocks/>
          </p:cNvGrpSpPr>
          <p:nvPr/>
        </p:nvGrpSpPr>
        <p:grpSpPr bwMode="auto">
          <a:xfrm>
            <a:off x="5026025" y="2606675"/>
            <a:ext cx="733425" cy="319088"/>
            <a:chOff x="3552" y="246"/>
            <a:chExt cx="527" cy="248"/>
          </a:xfrm>
        </p:grpSpPr>
        <p:graphicFrame>
          <p:nvGraphicFramePr>
            <p:cNvPr id="701710" name="Object 12">
              <a:extLst>
                <a:ext uri="{FF2B5EF4-FFF2-40B4-BE49-F238E27FC236}">
                  <a16:creationId xmlns:a16="http://schemas.microsoft.com/office/drawing/2014/main" id="{6672AE04-3791-48D1-98ED-F43B0B13B400}"/>
                </a:ext>
              </a:extLst>
            </p:cNvPr>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701778" name="Clip" r:id="rId7" imgW="1307263" imgH="1084139" progId="MS_ClipArt_Gallery.2">
                    <p:embed/>
                  </p:oleObj>
                </mc:Choice>
                <mc:Fallback>
                  <p:oleObj name="Clip" r:id="rId7" imgW="1307263" imgH="1084139" progId="MS_ClipArt_Gallery.2">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1711" name="Object 13">
              <a:extLst>
                <a:ext uri="{FF2B5EF4-FFF2-40B4-BE49-F238E27FC236}">
                  <a16:creationId xmlns:a16="http://schemas.microsoft.com/office/drawing/2014/main" id="{3B5403EE-678B-4726-9190-5924F77A8837}"/>
                </a:ext>
              </a:extLst>
            </p:cNvPr>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701779" name="Clip" r:id="rId8" imgW="681706" imgH="480401" progId="MS_ClipArt_Gallery.2">
                    <p:embed/>
                  </p:oleObj>
                </mc:Choice>
                <mc:Fallback>
                  <p:oleObj name="Clip" r:id="rId8" imgW="681706" imgH="480401" progId="MS_ClipArt_Gallery.2">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1712" name="Line 14">
              <a:extLst>
                <a:ext uri="{FF2B5EF4-FFF2-40B4-BE49-F238E27FC236}">
                  <a16:creationId xmlns:a16="http://schemas.microsoft.com/office/drawing/2014/main" id="{DEAB5071-7E23-4444-800D-37509CDA2C04}"/>
                </a:ext>
              </a:extLst>
            </p:cNvPr>
            <p:cNvSpPr>
              <a:spLocks noChangeShapeType="1"/>
            </p:cNvSpPr>
            <p:nvPr/>
          </p:nvSpPr>
          <p:spPr bwMode="auto">
            <a:xfrm flipV="1">
              <a:off x="3844" y="434"/>
              <a:ext cx="8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01451" name="Group 15">
            <a:extLst>
              <a:ext uri="{FF2B5EF4-FFF2-40B4-BE49-F238E27FC236}">
                <a16:creationId xmlns:a16="http://schemas.microsoft.com/office/drawing/2014/main" id="{859EA869-7411-4187-A9F3-DC58697F6BA0}"/>
              </a:ext>
            </a:extLst>
          </p:cNvPr>
          <p:cNvGrpSpPr>
            <a:grpSpLocks/>
          </p:cNvGrpSpPr>
          <p:nvPr/>
        </p:nvGrpSpPr>
        <p:grpSpPr bwMode="auto">
          <a:xfrm>
            <a:off x="5402263" y="2393950"/>
            <a:ext cx="69850" cy="214313"/>
            <a:chOff x="3842" y="406"/>
            <a:chExt cx="51" cy="167"/>
          </a:xfrm>
        </p:grpSpPr>
        <p:sp>
          <p:nvSpPr>
            <p:cNvPr id="701707" name="Oval 16">
              <a:extLst>
                <a:ext uri="{FF2B5EF4-FFF2-40B4-BE49-F238E27FC236}">
                  <a16:creationId xmlns:a16="http://schemas.microsoft.com/office/drawing/2014/main" id="{073B0BCB-3E7B-47F1-ABED-839EA0DB1D97}"/>
                </a:ext>
              </a:extLst>
            </p:cNvPr>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708" name="Oval 17">
              <a:extLst>
                <a:ext uri="{FF2B5EF4-FFF2-40B4-BE49-F238E27FC236}">
                  <a16:creationId xmlns:a16="http://schemas.microsoft.com/office/drawing/2014/main" id="{14066249-A7B0-4188-826B-6D0F8E70C88C}"/>
                </a:ext>
              </a:extLst>
            </p:cNvPr>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709" name="Oval 18">
              <a:extLst>
                <a:ext uri="{FF2B5EF4-FFF2-40B4-BE49-F238E27FC236}">
                  <a16:creationId xmlns:a16="http://schemas.microsoft.com/office/drawing/2014/main" id="{B1426978-334B-4BD9-A645-030D558D5E06}"/>
                </a:ext>
              </a:extLst>
            </p:cNvPr>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701452" name="Group 19">
            <a:extLst>
              <a:ext uri="{FF2B5EF4-FFF2-40B4-BE49-F238E27FC236}">
                <a16:creationId xmlns:a16="http://schemas.microsoft.com/office/drawing/2014/main" id="{8E9F6328-E0F2-4157-B8CE-318D22D3A642}"/>
              </a:ext>
            </a:extLst>
          </p:cNvPr>
          <p:cNvGrpSpPr>
            <a:grpSpLocks/>
          </p:cNvGrpSpPr>
          <p:nvPr/>
        </p:nvGrpSpPr>
        <p:grpSpPr bwMode="auto">
          <a:xfrm>
            <a:off x="5872163" y="2897188"/>
            <a:ext cx="209550" cy="395287"/>
            <a:chOff x="4180" y="783"/>
            <a:chExt cx="150" cy="307"/>
          </a:xfrm>
        </p:grpSpPr>
        <p:sp>
          <p:nvSpPr>
            <p:cNvPr id="701699" name="AutoShape 20">
              <a:extLst>
                <a:ext uri="{FF2B5EF4-FFF2-40B4-BE49-F238E27FC236}">
                  <a16:creationId xmlns:a16="http://schemas.microsoft.com/office/drawing/2014/main" id="{092D336C-C686-4791-B33B-994811E0F982}"/>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700" name="Rectangle 21">
              <a:extLst>
                <a:ext uri="{FF2B5EF4-FFF2-40B4-BE49-F238E27FC236}">
                  <a16:creationId xmlns:a16="http://schemas.microsoft.com/office/drawing/2014/main" id="{40DAC9EE-253B-4488-A10A-2BB819B38797}"/>
                </a:ext>
              </a:extLst>
            </p:cNvPr>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701" name="Rectangle 22">
              <a:extLst>
                <a:ext uri="{FF2B5EF4-FFF2-40B4-BE49-F238E27FC236}">
                  <a16:creationId xmlns:a16="http://schemas.microsoft.com/office/drawing/2014/main" id="{6BD8C198-A033-40B6-8042-7D3DF3E2C313}"/>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702" name="AutoShape 23">
              <a:extLst>
                <a:ext uri="{FF2B5EF4-FFF2-40B4-BE49-F238E27FC236}">
                  <a16:creationId xmlns:a16="http://schemas.microsoft.com/office/drawing/2014/main" id="{B825B968-0AE3-4E31-B21A-F6054A5E2250}"/>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703" name="Line 24">
              <a:extLst>
                <a:ext uri="{FF2B5EF4-FFF2-40B4-BE49-F238E27FC236}">
                  <a16:creationId xmlns:a16="http://schemas.microsoft.com/office/drawing/2014/main" id="{3911B9CA-3774-4AB9-9063-8DA5A0F70977}"/>
                </a:ext>
              </a:extLst>
            </p:cNvPr>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704" name="Line 25">
              <a:extLst>
                <a:ext uri="{FF2B5EF4-FFF2-40B4-BE49-F238E27FC236}">
                  <a16:creationId xmlns:a16="http://schemas.microsoft.com/office/drawing/2014/main" id="{E4896771-77D9-4300-BAEB-7F0AE4860643}"/>
                </a:ext>
              </a:extLst>
            </p:cNvPr>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705" name="Rectangle 26">
              <a:extLst>
                <a:ext uri="{FF2B5EF4-FFF2-40B4-BE49-F238E27FC236}">
                  <a16:creationId xmlns:a16="http://schemas.microsoft.com/office/drawing/2014/main" id="{0B257D06-948D-465E-8A57-1AEBC1BC852E}"/>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706" name="Rectangle 27">
              <a:extLst>
                <a:ext uri="{FF2B5EF4-FFF2-40B4-BE49-F238E27FC236}">
                  <a16:creationId xmlns:a16="http://schemas.microsoft.com/office/drawing/2014/main" id="{B480035F-5337-4601-86C5-7179D9DA3735}"/>
                </a:ext>
              </a:extLst>
            </p:cNvPr>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701453" name="Group 28">
            <a:extLst>
              <a:ext uri="{FF2B5EF4-FFF2-40B4-BE49-F238E27FC236}">
                <a16:creationId xmlns:a16="http://schemas.microsoft.com/office/drawing/2014/main" id="{25FF505B-D5FF-4DE0-9FF3-B0EE507528B9}"/>
              </a:ext>
            </a:extLst>
          </p:cNvPr>
          <p:cNvGrpSpPr>
            <a:grpSpLocks/>
          </p:cNvGrpSpPr>
          <p:nvPr/>
        </p:nvGrpSpPr>
        <p:grpSpPr bwMode="auto">
          <a:xfrm rot="-5400000">
            <a:off x="6184900" y="2974975"/>
            <a:ext cx="80963" cy="233363"/>
            <a:chOff x="3842" y="406"/>
            <a:chExt cx="51" cy="167"/>
          </a:xfrm>
        </p:grpSpPr>
        <p:sp>
          <p:nvSpPr>
            <p:cNvPr id="701696" name="Oval 29">
              <a:extLst>
                <a:ext uri="{FF2B5EF4-FFF2-40B4-BE49-F238E27FC236}">
                  <a16:creationId xmlns:a16="http://schemas.microsoft.com/office/drawing/2014/main" id="{FD288476-ADE4-4979-BCC1-456F85F2B776}"/>
                </a:ext>
              </a:extLst>
            </p:cNvPr>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697" name="Oval 30">
              <a:extLst>
                <a:ext uri="{FF2B5EF4-FFF2-40B4-BE49-F238E27FC236}">
                  <a16:creationId xmlns:a16="http://schemas.microsoft.com/office/drawing/2014/main" id="{CA12FF66-C150-424E-BD6B-031E48E5163B}"/>
                </a:ext>
              </a:extLst>
            </p:cNvPr>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698" name="Oval 31">
              <a:extLst>
                <a:ext uri="{FF2B5EF4-FFF2-40B4-BE49-F238E27FC236}">
                  <a16:creationId xmlns:a16="http://schemas.microsoft.com/office/drawing/2014/main" id="{064A6A54-BECA-4ADC-AE8B-08182AEAB4D7}"/>
                </a:ext>
              </a:extLst>
            </p:cNvPr>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701454" name="Line 32">
            <a:extLst>
              <a:ext uri="{FF2B5EF4-FFF2-40B4-BE49-F238E27FC236}">
                <a16:creationId xmlns:a16="http://schemas.microsoft.com/office/drawing/2014/main" id="{D2A557C9-7DE7-4D45-AE45-61E0F4D919D5}"/>
              </a:ext>
            </a:extLst>
          </p:cNvPr>
          <p:cNvSpPr>
            <a:spLocks noChangeShapeType="1"/>
          </p:cNvSpPr>
          <p:nvPr/>
        </p:nvSpPr>
        <p:spPr bwMode="auto">
          <a:xfrm>
            <a:off x="6008688" y="2805113"/>
            <a:ext cx="49530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455" name="Line 33">
            <a:extLst>
              <a:ext uri="{FF2B5EF4-FFF2-40B4-BE49-F238E27FC236}">
                <a16:creationId xmlns:a16="http://schemas.microsoft.com/office/drawing/2014/main" id="{89D93CF9-E5F9-46D6-96D9-F6E300512559}"/>
              </a:ext>
            </a:extLst>
          </p:cNvPr>
          <p:cNvSpPr>
            <a:spLocks noChangeShapeType="1"/>
          </p:cNvSpPr>
          <p:nvPr/>
        </p:nvSpPr>
        <p:spPr bwMode="auto">
          <a:xfrm>
            <a:off x="6011863" y="2801938"/>
            <a:ext cx="1587" cy="952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456" name="Line 34">
            <a:extLst>
              <a:ext uri="{FF2B5EF4-FFF2-40B4-BE49-F238E27FC236}">
                <a16:creationId xmlns:a16="http://schemas.microsoft.com/office/drawing/2014/main" id="{543CD82F-6526-4B96-9731-591E6AA476AE}"/>
              </a:ext>
            </a:extLst>
          </p:cNvPr>
          <p:cNvSpPr>
            <a:spLocks noChangeShapeType="1"/>
          </p:cNvSpPr>
          <p:nvPr/>
        </p:nvSpPr>
        <p:spPr bwMode="auto">
          <a:xfrm>
            <a:off x="6507163" y="2800350"/>
            <a:ext cx="1587" cy="825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457" name="Line 35">
            <a:extLst>
              <a:ext uri="{FF2B5EF4-FFF2-40B4-BE49-F238E27FC236}">
                <a16:creationId xmlns:a16="http://schemas.microsoft.com/office/drawing/2014/main" id="{D9F22E46-B9FB-40C9-885F-5B9C93628518}"/>
              </a:ext>
            </a:extLst>
          </p:cNvPr>
          <p:cNvSpPr>
            <a:spLocks noChangeShapeType="1"/>
          </p:cNvSpPr>
          <p:nvPr/>
        </p:nvSpPr>
        <p:spPr bwMode="auto">
          <a:xfrm>
            <a:off x="5708650" y="2265363"/>
            <a:ext cx="288925" cy="2651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458" name="Line 36">
            <a:extLst>
              <a:ext uri="{FF2B5EF4-FFF2-40B4-BE49-F238E27FC236}">
                <a16:creationId xmlns:a16="http://schemas.microsoft.com/office/drawing/2014/main" id="{FEA448DB-0A8C-405F-886E-5E4315CF2F0B}"/>
              </a:ext>
            </a:extLst>
          </p:cNvPr>
          <p:cNvSpPr>
            <a:spLocks noChangeShapeType="1"/>
          </p:cNvSpPr>
          <p:nvPr/>
        </p:nvSpPr>
        <p:spPr bwMode="auto">
          <a:xfrm flipV="1">
            <a:off x="5721350" y="2551113"/>
            <a:ext cx="276225" cy="330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459" name="Line 37">
            <a:extLst>
              <a:ext uri="{FF2B5EF4-FFF2-40B4-BE49-F238E27FC236}">
                <a16:creationId xmlns:a16="http://schemas.microsoft.com/office/drawing/2014/main" id="{AC207178-85A7-4D3B-AB88-FC18314A49C1}"/>
              </a:ext>
            </a:extLst>
          </p:cNvPr>
          <p:cNvSpPr>
            <a:spLocks noChangeShapeType="1"/>
          </p:cNvSpPr>
          <p:nvPr/>
        </p:nvSpPr>
        <p:spPr bwMode="auto">
          <a:xfrm flipV="1">
            <a:off x="6248400" y="2636838"/>
            <a:ext cx="1588" cy="1635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01460" name="Group 38">
            <a:extLst>
              <a:ext uri="{FF2B5EF4-FFF2-40B4-BE49-F238E27FC236}">
                <a16:creationId xmlns:a16="http://schemas.microsoft.com/office/drawing/2014/main" id="{CBE23D30-6F24-4DAE-8667-A948B5DCCD3F}"/>
              </a:ext>
            </a:extLst>
          </p:cNvPr>
          <p:cNvGrpSpPr>
            <a:grpSpLocks/>
          </p:cNvGrpSpPr>
          <p:nvPr/>
        </p:nvGrpSpPr>
        <p:grpSpPr bwMode="auto">
          <a:xfrm>
            <a:off x="6367463" y="2874963"/>
            <a:ext cx="209550" cy="395287"/>
            <a:chOff x="4180" y="783"/>
            <a:chExt cx="150" cy="307"/>
          </a:xfrm>
        </p:grpSpPr>
        <p:sp>
          <p:nvSpPr>
            <p:cNvPr id="701688" name="AutoShape 39">
              <a:extLst>
                <a:ext uri="{FF2B5EF4-FFF2-40B4-BE49-F238E27FC236}">
                  <a16:creationId xmlns:a16="http://schemas.microsoft.com/office/drawing/2014/main" id="{8134D8EB-0FC0-4136-81BC-24417C8D2664}"/>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689" name="Rectangle 40">
              <a:extLst>
                <a:ext uri="{FF2B5EF4-FFF2-40B4-BE49-F238E27FC236}">
                  <a16:creationId xmlns:a16="http://schemas.microsoft.com/office/drawing/2014/main" id="{99EAC361-763F-44FC-BB42-02D48C74DC19}"/>
                </a:ext>
              </a:extLst>
            </p:cNvPr>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690" name="Rectangle 41">
              <a:extLst>
                <a:ext uri="{FF2B5EF4-FFF2-40B4-BE49-F238E27FC236}">
                  <a16:creationId xmlns:a16="http://schemas.microsoft.com/office/drawing/2014/main" id="{F4E06ED1-B647-46A3-9FC1-1A6A591391CA}"/>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691" name="AutoShape 42">
              <a:extLst>
                <a:ext uri="{FF2B5EF4-FFF2-40B4-BE49-F238E27FC236}">
                  <a16:creationId xmlns:a16="http://schemas.microsoft.com/office/drawing/2014/main" id="{6FD98A44-2512-4C8A-8772-0BE0E219F771}"/>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692" name="Line 43">
              <a:extLst>
                <a:ext uri="{FF2B5EF4-FFF2-40B4-BE49-F238E27FC236}">
                  <a16:creationId xmlns:a16="http://schemas.microsoft.com/office/drawing/2014/main" id="{34D4A9BE-3422-4AA1-A45D-DB3D811D09BE}"/>
                </a:ext>
              </a:extLst>
            </p:cNvPr>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693" name="Line 44">
              <a:extLst>
                <a:ext uri="{FF2B5EF4-FFF2-40B4-BE49-F238E27FC236}">
                  <a16:creationId xmlns:a16="http://schemas.microsoft.com/office/drawing/2014/main" id="{42D7E6A4-430F-4FFB-9C00-EBC895229DC4}"/>
                </a:ext>
              </a:extLst>
            </p:cNvPr>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694" name="Rectangle 45">
              <a:extLst>
                <a:ext uri="{FF2B5EF4-FFF2-40B4-BE49-F238E27FC236}">
                  <a16:creationId xmlns:a16="http://schemas.microsoft.com/office/drawing/2014/main" id="{3E25E25F-136D-42A4-AE88-B4857EBB162F}"/>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695" name="Rectangle 46">
              <a:extLst>
                <a:ext uri="{FF2B5EF4-FFF2-40B4-BE49-F238E27FC236}">
                  <a16:creationId xmlns:a16="http://schemas.microsoft.com/office/drawing/2014/main" id="{9BA09271-6FF0-4645-9B07-2204A787C23F}"/>
                </a:ext>
              </a:extLst>
            </p:cNvPr>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701461" name="Group 47">
            <a:extLst>
              <a:ext uri="{FF2B5EF4-FFF2-40B4-BE49-F238E27FC236}">
                <a16:creationId xmlns:a16="http://schemas.microsoft.com/office/drawing/2014/main" id="{8BCC6B23-663C-4F59-8406-9C57CE8566D6}"/>
              </a:ext>
            </a:extLst>
          </p:cNvPr>
          <p:cNvGrpSpPr>
            <a:grpSpLocks/>
          </p:cNvGrpSpPr>
          <p:nvPr/>
        </p:nvGrpSpPr>
        <p:grpSpPr bwMode="auto">
          <a:xfrm>
            <a:off x="5410200" y="3494088"/>
            <a:ext cx="479425" cy="925512"/>
            <a:chOff x="3314" y="1248"/>
            <a:chExt cx="344" cy="694"/>
          </a:xfrm>
        </p:grpSpPr>
        <p:graphicFrame>
          <p:nvGraphicFramePr>
            <p:cNvPr id="701679" name="Object 48">
              <a:extLst>
                <a:ext uri="{FF2B5EF4-FFF2-40B4-BE49-F238E27FC236}">
                  <a16:creationId xmlns:a16="http://schemas.microsoft.com/office/drawing/2014/main" id="{DD67FCEC-8005-4821-BACF-8FD467DF22B0}"/>
                </a:ext>
              </a:extLst>
            </p:cNvPr>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701780" name="Clip" r:id="rId9" imgW="1307263" imgH="1084139" progId="MS_ClipArt_Gallery.2">
                    <p:embed/>
                  </p:oleObj>
                </mc:Choice>
                <mc:Fallback>
                  <p:oleObj name="Clip" r:id="rId9" imgW="1307263" imgH="1084139" progId="MS_ClipArt_Gallery.2">
                    <p:embed/>
                    <p:pic>
                      <p:nvPicPr>
                        <p:cNvPr id="0" name="Object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1680" name="Line 49">
              <a:extLst>
                <a:ext uri="{FF2B5EF4-FFF2-40B4-BE49-F238E27FC236}">
                  <a16:creationId xmlns:a16="http://schemas.microsoft.com/office/drawing/2014/main" id="{2EC85D50-61ED-42EA-BC96-AA9B9087E4AB}"/>
                </a:ext>
              </a:extLst>
            </p:cNvPr>
            <p:cNvSpPr>
              <a:spLocks noChangeShapeType="1"/>
            </p:cNvSpPr>
            <p:nvPr/>
          </p:nvSpPr>
          <p:spPr bwMode="auto">
            <a:xfrm flipV="1">
              <a:off x="3606" y="1433"/>
              <a:ext cx="52" cy="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701681" name="Object 50">
              <a:extLst>
                <a:ext uri="{FF2B5EF4-FFF2-40B4-BE49-F238E27FC236}">
                  <a16:creationId xmlns:a16="http://schemas.microsoft.com/office/drawing/2014/main" id="{C2D0E726-CCDE-448C-913B-69DE468B0FE3}"/>
                </a:ext>
              </a:extLst>
            </p:cNvPr>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701781" name="Clip" r:id="rId10" imgW="1307263" imgH="1084139" progId="MS_ClipArt_Gallery.2">
                    <p:embed/>
                  </p:oleObj>
                </mc:Choice>
                <mc:Fallback>
                  <p:oleObj name="Clip" r:id="rId10" imgW="1307263" imgH="1084139" progId="MS_ClipArt_Gallery.2">
                    <p:embed/>
                    <p:pic>
                      <p:nvPicPr>
                        <p:cNvPr id="0" name="Object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1682" name="Line 51">
              <a:extLst>
                <a:ext uri="{FF2B5EF4-FFF2-40B4-BE49-F238E27FC236}">
                  <a16:creationId xmlns:a16="http://schemas.microsoft.com/office/drawing/2014/main" id="{561DB006-4996-4A7F-AB08-6825E28E415B}"/>
                </a:ext>
              </a:extLst>
            </p:cNvPr>
            <p:cNvSpPr>
              <a:spLocks noChangeShapeType="1"/>
            </p:cNvSpPr>
            <p:nvPr/>
          </p:nvSpPr>
          <p:spPr bwMode="auto">
            <a:xfrm flipV="1">
              <a:off x="3606" y="1882"/>
              <a:ext cx="5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01683" name="Group 52">
              <a:extLst>
                <a:ext uri="{FF2B5EF4-FFF2-40B4-BE49-F238E27FC236}">
                  <a16:creationId xmlns:a16="http://schemas.microsoft.com/office/drawing/2014/main" id="{7D79A1C2-57C4-4514-B483-66EEA02E845D}"/>
                </a:ext>
              </a:extLst>
            </p:cNvPr>
            <p:cNvGrpSpPr>
              <a:grpSpLocks/>
            </p:cNvGrpSpPr>
            <p:nvPr/>
          </p:nvGrpSpPr>
          <p:grpSpPr bwMode="auto">
            <a:xfrm>
              <a:off x="3404" y="1504"/>
              <a:ext cx="51" cy="167"/>
              <a:chOff x="3842" y="406"/>
              <a:chExt cx="51" cy="167"/>
            </a:xfrm>
          </p:grpSpPr>
          <p:sp>
            <p:nvSpPr>
              <p:cNvPr id="701685" name="Oval 53">
                <a:extLst>
                  <a:ext uri="{FF2B5EF4-FFF2-40B4-BE49-F238E27FC236}">
                    <a16:creationId xmlns:a16="http://schemas.microsoft.com/office/drawing/2014/main" id="{C9DB3625-215C-4B9D-B687-57AAF62C639B}"/>
                  </a:ext>
                </a:extLst>
              </p:cNvPr>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686" name="Oval 54">
                <a:extLst>
                  <a:ext uri="{FF2B5EF4-FFF2-40B4-BE49-F238E27FC236}">
                    <a16:creationId xmlns:a16="http://schemas.microsoft.com/office/drawing/2014/main" id="{18C28912-A25B-4FF3-B80D-D8DFD151F9CC}"/>
                  </a:ext>
                </a:extLst>
              </p:cNvPr>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687" name="Oval 55">
                <a:extLst>
                  <a:ext uri="{FF2B5EF4-FFF2-40B4-BE49-F238E27FC236}">
                    <a16:creationId xmlns:a16="http://schemas.microsoft.com/office/drawing/2014/main" id="{E8BFDDC1-A17E-4768-A74F-369EA89FF150}"/>
                  </a:ext>
                </a:extLst>
              </p:cNvPr>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701684" name="Line 56">
              <a:extLst>
                <a:ext uri="{FF2B5EF4-FFF2-40B4-BE49-F238E27FC236}">
                  <a16:creationId xmlns:a16="http://schemas.microsoft.com/office/drawing/2014/main" id="{A6143634-5A1C-4282-A25F-15BB6210D5B9}"/>
                </a:ext>
              </a:extLst>
            </p:cNvPr>
            <p:cNvSpPr>
              <a:spLocks noChangeShapeType="1"/>
            </p:cNvSpPr>
            <p:nvPr/>
          </p:nvSpPr>
          <p:spPr bwMode="auto">
            <a:xfrm>
              <a:off x="3654" y="1431"/>
              <a:ext cx="0" cy="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aphicFrame>
        <p:nvGraphicFramePr>
          <p:cNvPr id="701462" name="Object 57">
            <a:extLst>
              <a:ext uri="{FF2B5EF4-FFF2-40B4-BE49-F238E27FC236}">
                <a16:creationId xmlns:a16="http://schemas.microsoft.com/office/drawing/2014/main" id="{1221E587-9BC0-4D08-8A9B-FB139C6F6AD8}"/>
              </a:ext>
            </a:extLst>
          </p:cNvPr>
          <p:cNvGraphicFramePr>
            <a:graphicFrameLocks noChangeAspect="1"/>
          </p:cNvGraphicFramePr>
          <p:nvPr/>
        </p:nvGraphicFramePr>
        <p:xfrm>
          <a:off x="6278563" y="4503738"/>
          <a:ext cx="417512" cy="331787"/>
        </p:xfrm>
        <a:graphic>
          <a:graphicData uri="http://schemas.openxmlformats.org/presentationml/2006/ole">
            <mc:AlternateContent xmlns:mc="http://schemas.openxmlformats.org/markup-compatibility/2006">
              <mc:Choice xmlns:v="urn:schemas-microsoft-com:vml" Requires="v">
                <p:oleObj spid="_x0000_s701782" name="Clip" r:id="rId11" imgW="1307263" imgH="1084139" progId="MS_ClipArt_Gallery.2">
                  <p:embed/>
                </p:oleObj>
              </mc:Choice>
              <mc:Fallback>
                <p:oleObj name="Clip" r:id="rId11" imgW="1307263" imgH="1084139" progId="MS_ClipArt_Gallery.2">
                  <p:embed/>
                  <p:pic>
                    <p:nvPicPr>
                      <p:cNvPr id="0" name="Object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8563" y="4503738"/>
                        <a:ext cx="417512"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1463" name="Object 58">
            <a:extLst>
              <a:ext uri="{FF2B5EF4-FFF2-40B4-BE49-F238E27FC236}">
                <a16:creationId xmlns:a16="http://schemas.microsoft.com/office/drawing/2014/main" id="{32E1E170-6A83-4DE3-A416-AAB1CE149A9F}"/>
              </a:ext>
            </a:extLst>
          </p:cNvPr>
          <p:cNvGraphicFramePr>
            <a:graphicFrameLocks noChangeAspect="1"/>
          </p:cNvGraphicFramePr>
          <p:nvPr/>
        </p:nvGraphicFramePr>
        <p:xfrm>
          <a:off x="5664200" y="4492625"/>
          <a:ext cx="415925" cy="330200"/>
        </p:xfrm>
        <a:graphic>
          <a:graphicData uri="http://schemas.openxmlformats.org/presentationml/2006/ole">
            <mc:AlternateContent xmlns:mc="http://schemas.openxmlformats.org/markup-compatibility/2006">
              <mc:Choice xmlns:v="urn:schemas-microsoft-com:vml" Requires="v">
                <p:oleObj spid="_x0000_s701783" name="Clip" r:id="rId12" imgW="1307263" imgH="1084139" progId="MS_ClipArt_Gallery.2">
                  <p:embed/>
                </p:oleObj>
              </mc:Choice>
              <mc:Fallback>
                <p:oleObj name="Clip" r:id="rId12" imgW="1307263" imgH="1084139" progId="MS_ClipArt_Gallery.2">
                  <p:embed/>
                  <p:pic>
                    <p:nvPicPr>
                      <p:cNvPr id="0" name="Object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4200" y="4492625"/>
                        <a:ext cx="415925"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1464" name="Oval 59">
            <a:extLst>
              <a:ext uri="{FF2B5EF4-FFF2-40B4-BE49-F238E27FC236}">
                <a16:creationId xmlns:a16="http://schemas.microsoft.com/office/drawing/2014/main" id="{8C8DFC1C-9BA6-4C30-ABAE-C9669C286531}"/>
              </a:ext>
            </a:extLst>
          </p:cNvPr>
          <p:cNvSpPr>
            <a:spLocks noChangeArrowheads="1"/>
          </p:cNvSpPr>
          <p:nvPr/>
        </p:nvSpPr>
        <p:spPr bwMode="auto">
          <a:xfrm rot="-5400000">
            <a:off x="6080919" y="4596606"/>
            <a:ext cx="63500" cy="6508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465" name="Oval 60">
            <a:extLst>
              <a:ext uri="{FF2B5EF4-FFF2-40B4-BE49-F238E27FC236}">
                <a16:creationId xmlns:a16="http://schemas.microsoft.com/office/drawing/2014/main" id="{D80AFDA7-1A01-4B2A-BBFA-2CD52581CBB0}"/>
              </a:ext>
            </a:extLst>
          </p:cNvPr>
          <p:cNvSpPr>
            <a:spLocks noChangeArrowheads="1"/>
          </p:cNvSpPr>
          <p:nvPr/>
        </p:nvSpPr>
        <p:spPr bwMode="auto">
          <a:xfrm rot="-5400000">
            <a:off x="6165851" y="4594225"/>
            <a:ext cx="63500" cy="66675"/>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466" name="Oval 61">
            <a:extLst>
              <a:ext uri="{FF2B5EF4-FFF2-40B4-BE49-F238E27FC236}">
                <a16:creationId xmlns:a16="http://schemas.microsoft.com/office/drawing/2014/main" id="{D1D36AD2-C5DF-4D1A-9A75-C548965C1BB7}"/>
              </a:ext>
            </a:extLst>
          </p:cNvPr>
          <p:cNvSpPr>
            <a:spLocks noChangeArrowheads="1"/>
          </p:cNvSpPr>
          <p:nvPr/>
        </p:nvSpPr>
        <p:spPr bwMode="auto">
          <a:xfrm rot="-5400000">
            <a:off x="6243637" y="4598988"/>
            <a:ext cx="61913" cy="6508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467" name="Line 62">
            <a:extLst>
              <a:ext uri="{FF2B5EF4-FFF2-40B4-BE49-F238E27FC236}">
                <a16:creationId xmlns:a16="http://schemas.microsoft.com/office/drawing/2014/main" id="{20AC084F-6E2E-4630-9241-49846741DAEC}"/>
              </a:ext>
            </a:extLst>
          </p:cNvPr>
          <p:cNvSpPr>
            <a:spLocks noChangeShapeType="1"/>
          </p:cNvSpPr>
          <p:nvPr/>
        </p:nvSpPr>
        <p:spPr bwMode="auto">
          <a:xfrm rot="-5400000">
            <a:off x="6503194" y="4479132"/>
            <a:ext cx="60325" cy="15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468" name="Line 63">
            <a:extLst>
              <a:ext uri="{FF2B5EF4-FFF2-40B4-BE49-F238E27FC236}">
                <a16:creationId xmlns:a16="http://schemas.microsoft.com/office/drawing/2014/main" id="{4BC18939-7E0C-4DB5-9C90-03FA344671E4}"/>
              </a:ext>
            </a:extLst>
          </p:cNvPr>
          <p:cNvSpPr>
            <a:spLocks noChangeShapeType="1"/>
          </p:cNvSpPr>
          <p:nvPr/>
        </p:nvSpPr>
        <p:spPr bwMode="auto">
          <a:xfrm rot="5400000" flipH="1">
            <a:off x="5876925" y="4470400"/>
            <a:ext cx="635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469" name="Line 64">
            <a:extLst>
              <a:ext uri="{FF2B5EF4-FFF2-40B4-BE49-F238E27FC236}">
                <a16:creationId xmlns:a16="http://schemas.microsoft.com/office/drawing/2014/main" id="{F8FE9BE3-6DB9-483A-9ADA-67100B36D52B}"/>
              </a:ext>
            </a:extLst>
          </p:cNvPr>
          <p:cNvSpPr>
            <a:spLocks noChangeShapeType="1"/>
          </p:cNvSpPr>
          <p:nvPr/>
        </p:nvSpPr>
        <p:spPr bwMode="auto">
          <a:xfrm rot="16200000" flipV="1">
            <a:off x="6223794" y="4131469"/>
            <a:ext cx="0" cy="6270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470" name="Line 65">
            <a:extLst>
              <a:ext uri="{FF2B5EF4-FFF2-40B4-BE49-F238E27FC236}">
                <a16:creationId xmlns:a16="http://schemas.microsoft.com/office/drawing/2014/main" id="{EDFF0F27-A42D-41D9-9A51-9E5F1240C1E1}"/>
              </a:ext>
            </a:extLst>
          </p:cNvPr>
          <p:cNvSpPr>
            <a:spLocks noChangeShapeType="1"/>
          </p:cNvSpPr>
          <p:nvPr/>
        </p:nvSpPr>
        <p:spPr bwMode="auto">
          <a:xfrm flipV="1">
            <a:off x="5889625" y="4070350"/>
            <a:ext cx="93663" cy="3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471" name="Line 66">
            <a:extLst>
              <a:ext uri="{FF2B5EF4-FFF2-40B4-BE49-F238E27FC236}">
                <a16:creationId xmlns:a16="http://schemas.microsoft.com/office/drawing/2014/main" id="{7EAAA73B-62EE-4A22-A4FA-76CA228319F9}"/>
              </a:ext>
            </a:extLst>
          </p:cNvPr>
          <p:cNvSpPr>
            <a:spLocks noChangeShapeType="1"/>
          </p:cNvSpPr>
          <p:nvPr/>
        </p:nvSpPr>
        <p:spPr bwMode="auto">
          <a:xfrm>
            <a:off x="6491288" y="4116388"/>
            <a:ext cx="303212" cy="3857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472" name="Line 67">
            <a:extLst>
              <a:ext uri="{FF2B5EF4-FFF2-40B4-BE49-F238E27FC236}">
                <a16:creationId xmlns:a16="http://schemas.microsoft.com/office/drawing/2014/main" id="{8DBDF415-6890-4E28-AFEE-DE4E7F7B4ADE}"/>
              </a:ext>
            </a:extLst>
          </p:cNvPr>
          <p:cNvSpPr>
            <a:spLocks noChangeShapeType="1"/>
          </p:cNvSpPr>
          <p:nvPr/>
        </p:nvSpPr>
        <p:spPr bwMode="auto">
          <a:xfrm flipH="1">
            <a:off x="7286625" y="4113213"/>
            <a:ext cx="279400" cy="3921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701473" name="Object 68">
            <a:extLst>
              <a:ext uri="{FF2B5EF4-FFF2-40B4-BE49-F238E27FC236}">
                <a16:creationId xmlns:a16="http://schemas.microsoft.com/office/drawing/2014/main" id="{07AA8961-E802-4908-9F74-7632AEAB20F3}"/>
              </a:ext>
            </a:extLst>
          </p:cNvPr>
          <p:cNvGraphicFramePr>
            <a:graphicFrameLocks noChangeAspect="1"/>
          </p:cNvGraphicFramePr>
          <p:nvPr/>
        </p:nvGraphicFramePr>
        <p:xfrm>
          <a:off x="7464425" y="3665538"/>
          <a:ext cx="203200" cy="241300"/>
        </p:xfrm>
        <a:graphic>
          <a:graphicData uri="http://schemas.openxmlformats.org/presentationml/2006/ole">
            <mc:AlternateContent xmlns:mc="http://schemas.openxmlformats.org/markup-compatibility/2006">
              <mc:Choice xmlns:v="urn:schemas-microsoft-com:vml" Requires="v">
                <p:oleObj spid="_x0000_s701784" name="Clip" r:id="rId13" imgW="982811" imgH="1208363" progId="MS_ClipArt_Gallery.2">
                  <p:embed/>
                </p:oleObj>
              </mc:Choice>
              <mc:Fallback>
                <p:oleObj name="Clip" r:id="rId13" imgW="982811" imgH="1208363" progId="MS_ClipArt_Gallery.2">
                  <p:embed/>
                  <p:pic>
                    <p:nvPicPr>
                      <p:cNvPr id="0" name="Object 6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64425" y="3665538"/>
                        <a:ext cx="2032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1474" name="Object 69">
            <a:extLst>
              <a:ext uri="{FF2B5EF4-FFF2-40B4-BE49-F238E27FC236}">
                <a16:creationId xmlns:a16="http://schemas.microsoft.com/office/drawing/2014/main" id="{707D510B-1459-4B22-A2B4-8164F9279F83}"/>
              </a:ext>
            </a:extLst>
          </p:cNvPr>
          <p:cNvGraphicFramePr>
            <a:graphicFrameLocks noChangeAspect="1"/>
          </p:cNvGraphicFramePr>
          <p:nvPr/>
        </p:nvGraphicFramePr>
        <p:xfrm>
          <a:off x="6127750" y="3746500"/>
          <a:ext cx="203200" cy="239713"/>
        </p:xfrm>
        <a:graphic>
          <a:graphicData uri="http://schemas.openxmlformats.org/presentationml/2006/ole">
            <mc:AlternateContent xmlns:mc="http://schemas.openxmlformats.org/markup-compatibility/2006">
              <mc:Choice xmlns:v="urn:schemas-microsoft-com:vml" Requires="v">
                <p:oleObj spid="_x0000_s701785" name="Clip" r:id="rId15" imgW="982811" imgH="1208363" progId="MS_ClipArt_Gallery.2">
                  <p:embed/>
                </p:oleObj>
              </mc:Choice>
              <mc:Fallback>
                <p:oleObj name="Clip" r:id="rId15" imgW="982811" imgH="1208363" progId="MS_ClipArt_Gallery.2">
                  <p:embed/>
                  <p:pic>
                    <p:nvPicPr>
                      <p:cNvPr id="0" name="Object 6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27750" y="3746500"/>
                        <a:ext cx="203200"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01475" name="Group 70">
            <a:extLst>
              <a:ext uri="{FF2B5EF4-FFF2-40B4-BE49-F238E27FC236}">
                <a16:creationId xmlns:a16="http://schemas.microsoft.com/office/drawing/2014/main" id="{4C2981AC-9006-44BF-B741-299874F79DA8}"/>
              </a:ext>
            </a:extLst>
          </p:cNvPr>
          <p:cNvGrpSpPr>
            <a:grpSpLocks/>
          </p:cNvGrpSpPr>
          <p:nvPr/>
        </p:nvGrpSpPr>
        <p:grpSpPr bwMode="auto">
          <a:xfrm>
            <a:off x="6475413" y="4943475"/>
            <a:ext cx="406400" cy="427038"/>
            <a:chOff x="2870" y="1518"/>
            <a:chExt cx="292" cy="320"/>
          </a:xfrm>
        </p:grpSpPr>
        <p:graphicFrame>
          <p:nvGraphicFramePr>
            <p:cNvPr id="701677" name="Object 71">
              <a:extLst>
                <a:ext uri="{FF2B5EF4-FFF2-40B4-BE49-F238E27FC236}">
                  <a16:creationId xmlns:a16="http://schemas.microsoft.com/office/drawing/2014/main" id="{C1963AB3-01FA-4FA7-9CA6-F758BEB4EDE9}"/>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701786" name="Clip" r:id="rId16" imgW="826829" imgH="840406" progId="MS_ClipArt_Gallery.2">
                    <p:embed/>
                  </p:oleObj>
                </mc:Choice>
                <mc:Fallback>
                  <p:oleObj name="Clip" r:id="rId16" imgW="826829" imgH="840406" progId="MS_ClipArt_Gallery.2">
                    <p:embed/>
                    <p:pic>
                      <p:nvPicPr>
                        <p:cNvPr id="0" name="Object 7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1678" name="Object 72">
              <a:extLst>
                <a:ext uri="{FF2B5EF4-FFF2-40B4-BE49-F238E27FC236}">
                  <a16:creationId xmlns:a16="http://schemas.microsoft.com/office/drawing/2014/main" id="{B42F216E-9168-4016-A32A-79824EEB804C}"/>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701787" name="Clip" r:id="rId18" imgW="1268295" imgH="1199426" progId="MS_ClipArt_Gallery.2">
                    <p:embed/>
                  </p:oleObj>
                </mc:Choice>
                <mc:Fallback>
                  <p:oleObj name="Clip" r:id="rId18" imgW="1268295" imgH="1199426" progId="MS_ClipArt_Gallery.2">
                    <p:embed/>
                    <p:pic>
                      <p:nvPicPr>
                        <p:cNvPr id="0" name="Object 7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01476" name="Group 73">
            <a:extLst>
              <a:ext uri="{FF2B5EF4-FFF2-40B4-BE49-F238E27FC236}">
                <a16:creationId xmlns:a16="http://schemas.microsoft.com/office/drawing/2014/main" id="{99A04424-0988-48B8-AF17-4BACCB1E0B9D}"/>
              </a:ext>
            </a:extLst>
          </p:cNvPr>
          <p:cNvGrpSpPr>
            <a:grpSpLocks/>
          </p:cNvGrpSpPr>
          <p:nvPr/>
        </p:nvGrpSpPr>
        <p:grpSpPr bwMode="auto">
          <a:xfrm>
            <a:off x="7253288" y="4975225"/>
            <a:ext cx="406400" cy="427038"/>
            <a:chOff x="2870" y="1518"/>
            <a:chExt cx="292" cy="320"/>
          </a:xfrm>
        </p:grpSpPr>
        <p:graphicFrame>
          <p:nvGraphicFramePr>
            <p:cNvPr id="701675" name="Object 74">
              <a:extLst>
                <a:ext uri="{FF2B5EF4-FFF2-40B4-BE49-F238E27FC236}">
                  <a16:creationId xmlns:a16="http://schemas.microsoft.com/office/drawing/2014/main" id="{0D880513-72F8-406A-9F47-6DC351CD8ADE}"/>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701788" name="Clip" r:id="rId20" imgW="826829" imgH="840406" progId="MS_ClipArt_Gallery.2">
                    <p:embed/>
                  </p:oleObj>
                </mc:Choice>
                <mc:Fallback>
                  <p:oleObj name="Clip" r:id="rId20" imgW="826829" imgH="840406" progId="MS_ClipArt_Gallery.2">
                    <p:embed/>
                    <p:pic>
                      <p:nvPicPr>
                        <p:cNvPr id="0" name="Object 7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1676" name="Object 75">
              <a:extLst>
                <a:ext uri="{FF2B5EF4-FFF2-40B4-BE49-F238E27FC236}">
                  <a16:creationId xmlns:a16="http://schemas.microsoft.com/office/drawing/2014/main" id="{8D77B16B-80DC-418A-A25A-98C8593B2E36}"/>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701789" name="Clip" r:id="rId21" imgW="1268295" imgH="1199426" progId="MS_ClipArt_Gallery.2">
                    <p:embed/>
                  </p:oleObj>
                </mc:Choice>
                <mc:Fallback>
                  <p:oleObj name="Clip" r:id="rId21" imgW="1268295" imgH="1199426" progId="MS_ClipArt_Gallery.2">
                    <p:embed/>
                    <p:pic>
                      <p:nvPicPr>
                        <p:cNvPr id="0" name="Object 7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01477" name="Group 76">
            <a:extLst>
              <a:ext uri="{FF2B5EF4-FFF2-40B4-BE49-F238E27FC236}">
                <a16:creationId xmlns:a16="http://schemas.microsoft.com/office/drawing/2014/main" id="{EB975FA4-A28A-4B76-9AF2-E9D66C9BB5F8}"/>
              </a:ext>
            </a:extLst>
          </p:cNvPr>
          <p:cNvGrpSpPr>
            <a:grpSpLocks/>
          </p:cNvGrpSpPr>
          <p:nvPr/>
        </p:nvGrpSpPr>
        <p:grpSpPr bwMode="auto">
          <a:xfrm>
            <a:off x="6838950" y="4691063"/>
            <a:ext cx="379413" cy="376237"/>
            <a:chOff x="4733" y="2082"/>
            <a:chExt cx="272" cy="282"/>
          </a:xfrm>
        </p:grpSpPr>
        <p:graphicFrame>
          <p:nvGraphicFramePr>
            <p:cNvPr id="701673" name="Object 77">
              <a:extLst>
                <a:ext uri="{FF2B5EF4-FFF2-40B4-BE49-F238E27FC236}">
                  <a16:creationId xmlns:a16="http://schemas.microsoft.com/office/drawing/2014/main" id="{66F3652F-655E-4820-A16C-566196B681F9}"/>
                </a:ext>
              </a:extLst>
            </p:cNvPr>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701790" name="Clip" r:id="rId22" imgW="826829" imgH="840406" progId="MS_ClipArt_Gallery.2">
                    <p:embed/>
                  </p:oleObj>
                </mc:Choice>
                <mc:Fallback>
                  <p:oleObj name="Clip" r:id="rId22" imgW="826829" imgH="840406" progId="MS_ClipArt_Gallery.2">
                    <p:embed/>
                    <p:pic>
                      <p:nvPicPr>
                        <p:cNvPr id="0" name="Object 7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1674" name="Rectangle 78">
              <a:extLst>
                <a:ext uri="{FF2B5EF4-FFF2-40B4-BE49-F238E27FC236}">
                  <a16:creationId xmlns:a16="http://schemas.microsoft.com/office/drawing/2014/main" id="{3D311873-3E4F-4772-B616-8F3A0C60B845}"/>
                </a:ext>
              </a:extLst>
            </p:cNvPr>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701478" name="Line 79">
            <a:extLst>
              <a:ext uri="{FF2B5EF4-FFF2-40B4-BE49-F238E27FC236}">
                <a16:creationId xmlns:a16="http://schemas.microsoft.com/office/drawing/2014/main" id="{BA8A28A5-0A12-4B96-9750-A74BCDEFDF2A}"/>
              </a:ext>
            </a:extLst>
          </p:cNvPr>
          <p:cNvSpPr>
            <a:spLocks noChangeShapeType="1"/>
          </p:cNvSpPr>
          <p:nvPr/>
        </p:nvSpPr>
        <p:spPr bwMode="auto">
          <a:xfrm>
            <a:off x="7145338" y="4594225"/>
            <a:ext cx="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01479" name="Group 80">
            <a:extLst>
              <a:ext uri="{FF2B5EF4-FFF2-40B4-BE49-F238E27FC236}">
                <a16:creationId xmlns:a16="http://schemas.microsoft.com/office/drawing/2014/main" id="{3AF92E92-DAEB-493A-9390-843BA78F8050}"/>
              </a:ext>
            </a:extLst>
          </p:cNvPr>
          <p:cNvGrpSpPr>
            <a:grpSpLocks/>
          </p:cNvGrpSpPr>
          <p:nvPr/>
        </p:nvGrpSpPr>
        <p:grpSpPr bwMode="auto">
          <a:xfrm>
            <a:off x="7866063" y="4017963"/>
            <a:ext cx="207962" cy="409575"/>
            <a:chOff x="4180" y="783"/>
            <a:chExt cx="150" cy="307"/>
          </a:xfrm>
        </p:grpSpPr>
        <p:sp>
          <p:nvSpPr>
            <p:cNvPr id="701665" name="AutoShape 81">
              <a:extLst>
                <a:ext uri="{FF2B5EF4-FFF2-40B4-BE49-F238E27FC236}">
                  <a16:creationId xmlns:a16="http://schemas.microsoft.com/office/drawing/2014/main" id="{90F9F1F4-893F-4B20-8FBE-60044550C577}"/>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666" name="Rectangle 82">
              <a:extLst>
                <a:ext uri="{FF2B5EF4-FFF2-40B4-BE49-F238E27FC236}">
                  <a16:creationId xmlns:a16="http://schemas.microsoft.com/office/drawing/2014/main" id="{48A41B42-4BB0-44F8-A00B-9B014B8E9169}"/>
                </a:ext>
              </a:extLst>
            </p:cNvPr>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667" name="Rectangle 83">
              <a:extLst>
                <a:ext uri="{FF2B5EF4-FFF2-40B4-BE49-F238E27FC236}">
                  <a16:creationId xmlns:a16="http://schemas.microsoft.com/office/drawing/2014/main" id="{081D078F-A190-49DA-9EEC-EC6EF91B0103}"/>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668" name="AutoShape 84">
              <a:extLst>
                <a:ext uri="{FF2B5EF4-FFF2-40B4-BE49-F238E27FC236}">
                  <a16:creationId xmlns:a16="http://schemas.microsoft.com/office/drawing/2014/main" id="{AC8F170B-5206-454B-AA2A-4CE8DDB57AFC}"/>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669" name="Line 85">
              <a:extLst>
                <a:ext uri="{FF2B5EF4-FFF2-40B4-BE49-F238E27FC236}">
                  <a16:creationId xmlns:a16="http://schemas.microsoft.com/office/drawing/2014/main" id="{A1B18376-9530-4A5F-ACCB-AA07F79B3C14}"/>
                </a:ext>
              </a:extLst>
            </p:cNvPr>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670" name="Line 86">
              <a:extLst>
                <a:ext uri="{FF2B5EF4-FFF2-40B4-BE49-F238E27FC236}">
                  <a16:creationId xmlns:a16="http://schemas.microsoft.com/office/drawing/2014/main" id="{5EFF3AE1-CAAB-4941-AA74-7A5C318F9A7B}"/>
                </a:ext>
              </a:extLst>
            </p:cNvPr>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671" name="Rectangle 87">
              <a:extLst>
                <a:ext uri="{FF2B5EF4-FFF2-40B4-BE49-F238E27FC236}">
                  <a16:creationId xmlns:a16="http://schemas.microsoft.com/office/drawing/2014/main" id="{5E2D89AA-6841-4DB6-9D48-C51F9F2DDE5E}"/>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672" name="Rectangle 88">
              <a:extLst>
                <a:ext uri="{FF2B5EF4-FFF2-40B4-BE49-F238E27FC236}">
                  <a16:creationId xmlns:a16="http://schemas.microsoft.com/office/drawing/2014/main" id="{B14AF82A-DF8E-4BE2-B1DF-0B14968CC250}"/>
                </a:ext>
              </a:extLst>
            </p:cNvPr>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701480" name="Group 89">
            <a:extLst>
              <a:ext uri="{FF2B5EF4-FFF2-40B4-BE49-F238E27FC236}">
                <a16:creationId xmlns:a16="http://schemas.microsoft.com/office/drawing/2014/main" id="{EC3054A8-322D-4AE4-9D50-CBF79174BC14}"/>
              </a:ext>
            </a:extLst>
          </p:cNvPr>
          <p:cNvGrpSpPr>
            <a:grpSpLocks/>
          </p:cNvGrpSpPr>
          <p:nvPr/>
        </p:nvGrpSpPr>
        <p:grpSpPr bwMode="auto">
          <a:xfrm>
            <a:off x="7853363" y="4462463"/>
            <a:ext cx="207962" cy="409575"/>
            <a:chOff x="4180" y="783"/>
            <a:chExt cx="150" cy="307"/>
          </a:xfrm>
        </p:grpSpPr>
        <p:sp>
          <p:nvSpPr>
            <p:cNvPr id="701657" name="AutoShape 90">
              <a:extLst>
                <a:ext uri="{FF2B5EF4-FFF2-40B4-BE49-F238E27FC236}">
                  <a16:creationId xmlns:a16="http://schemas.microsoft.com/office/drawing/2014/main" id="{58C71C8D-D90E-40F8-A5B2-A55E578C13A3}"/>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658" name="Rectangle 91">
              <a:extLst>
                <a:ext uri="{FF2B5EF4-FFF2-40B4-BE49-F238E27FC236}">
                  <a16:creationId xmlns:a16="http://schemas.microsoft.com/office/drawing/2014/main" id="{83FAC2BB-4D4B-4FC4-BAB8-A9208DF1FFA8}"/>
                </a:ext>
              </a:extLst>
            </p:cNvPr>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659" name="Rectangle 92">
              <a:extLst>
                <a:ext uri="{FF2B5EF4-FFF2-40B4-BE49-F238E27FC236}">
                  <a16:creationId xmlns:a16="http://schemas.microsoft.com/office/drawing/2014/main" id="{9F26AA17-1D36-448A-98D1-AEB3A926517B}"/>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660" name="AutoShape 93">
              <a:extLst>
                <a:ext uri="{FF2B5EF4-FFF2-40B4-BE49-F238E27FC236}">
                  <a16:creationId xmlns:a16="http://schemas.microsoft.com/office/drawing/2014/main" id="{68F984AF-F227-42E5-9AE7-5005BC3A2578}"/>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661" name="Line 94">
              <a:extLst>
                <a:ext uri="{FF2B5EF4-FFF2-40B4-BE49-F238E27FC236}">
                  <a16:creationId xmlns:a16="http://schemas.microsoft.com/office/drawing/2014/main" id="{5DCF9C83-176E-4206-8EB8-D3115D897948}"/>
                </a:ext>
              </a:extLst>
            </p:cNvPr>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662" name="Line 95">
              <a:extLst>
                <a:ext uri="{FF2B5EF4-FFF2-40B4-BE49-F238E27FC236}">
                  <a16:creationId xmlns:a16="http://schemas.microsoft.com/office/drawing/2014/main" id="{052E3BAD-C1D4-46B3-9714-98BB0BE02162}"/>
                </a:ext>
              </a:extLst>
            </p:cNvPr>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663" name="Rectangle 96">
              <a:extLst>
                <a:ext uri="{FF2B5EF4-FFF2-40B4-BE49-F238E27FC236}">
                  <a16:creationId xmlns:a16="http://schemas.microsoft.com/office/drawing/2014/main" id="{DFFACEE1-3D4E-4BA7-AA99-2C930DA5804B}"/>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664" name="Rectangle 97">
              <a:extLst>
                <a:ext uri="{FF2B5EF4-FFF2-40B4-BE49-F238E27FC236}">
                  <a16:creationId xmlns:a16="http://schemas.microsoft.com/office/drawing/2014/main" id="{305C021E-7859-4C96-A583-C521716A81AF}"/>
                </a:ext>
              </a:extLst>
            </p:cNvPr>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701481" name="Line 98">
            <a:extLst>
              <a:ext uri="{FF2B5EF4-FFF2-40B4-BE49-F238E27FC236}">
                <a16:creationId xmlns:a16="http://schemas.microsoft.com/office/drawing/2014/main" id="{908C3B44-2FF8-46D9-A797-23E13BC3ED45}"/>
              </a:ext>
            </a:extLst>
          </p:cNvPr>
          <p:cNvSpPr>
            <a:spLocks noChangeShapeType="1"/>
          </p:cNvSpPr>
          <p:nvPr/>
        </p:nvSpPr>
        <p:spPr bwMode="auto">
          <a:xfrm rot="5400000" flipH="1">
            <a:off x="7479506" y="4391819"/>
            <a:ext cx="6111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482" name="Line 99">
            <a:extLst>
              <a:ext uri="{FF2B5EF4-FFF2-40B4-BE49-F238E27FC236}">
                <a16:creationId xmlns:a16="http://schemas.microsoft.com/office/drawing/2014/main" id="{98F22F9B-B7C6-4D97-84A2-A0C586FDD50F}"/>
              </a:ext>
            </a:extLst>
          </p:cNvPr>
          <p:cNvSpPr>
            <a:spLocks noChangeShapeType="1"/>
          </p:cNvSpPr>
          <p:nvPr/>
        </p:nvSpPr>
        <p:spPr bwMode="auto">
          <a:xfrm rot="-5400000">
            <a:off x="7833519" y="4644231"/>
            <a:ext cx="0" cy="103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483" name="Line 100">
            <a:extLst>
              <a:ext uri="{FF2B5EF4-FFF2-40B4-BE49-F238E27FC236}">
                <a16:creationId xmlns:a16="http://schemas.microsoft.com/office/drawing/2014/main" id="{D109A7D9-3460-4BF2-83AE-67C31B021681}"/>
              </a:ext>
            </a:extLst>
          </p:cNvPr>
          <p:cNvSpPr>
            <a:spLocks noChangeShapeType="1"/>
          </p:cNvSpPr>
          <p:nvPr/>
        </p:nvSpPr>
        <p:spPr bwMode="auto">
          <a:xfrm rot="-5400000">
            <a:off x="7823200" y="4175125"/>
            <a:ext cx="0" cy="88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484" name="Line 101">
            <a:extLst>
              <a:ext uri="{FF2B5EF4-FFF2-40B4-BE49-F238E27FC236}">
                <a16:creationId xmlns:a16="http://schemas.microsoft.com/office/drawing/2014/main" id="{C2CDA45E-EEF8-4272-82F6-5F9EBD0803BA}"/>
              </a:ext>
            </a:extLst>
          </p:cNvPr>
          <p:cNvSpPr>
            <a:spLocks noChangeShapeType="1"/>
          </p:cNvSpPr>
          <p:nvPr/>
        </p:nvSpPr>
        <p:spPr bwMode="auto">
          <a:xfrm flipV="1">
            <a:off x="6502400" y="2316163"/>
            <a:ext cx="458788" cy="2079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485" name="Line 102">
            <a:extLst>
              <a:ext uri="{FF2B5EF4-FFF2-40B4-BE49-F238E27FC236}">
                <a16:creationId xmlns:a16="http://schemas.microsoft.com/office/drawing/2014/main" id="{056C2675-9F77-4ABA-BC2B-5A40BC5DE87E}"/>
              </a:ext>
            </a:extLst>
          </p:cNvPr>
          <p:cNvSpPr>
            <a:spLocks noChangeShapeType="1"/>
          </p:cNvSpPr>
          <p:nvPr/>
        </p:nvSpPr>
        <p:spPr bwMode="auto">
          <a:xfrm>
            <a:off x="7437438" y="2300288"/>
            <a:ext cx="485775" cy="2079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486" name="Line 103">
            <a:extLst>
              <a:ext uri="{FF2B5EF4-FFF2-40B4-BE49-F238E27FC236}">
                <a16:creationId xmlns:a16="http://schemas.microsoft.com/office/drawing/2014/main" id="{EA29765B-D9BA-416D-B63D-B80F8D3593AF}"/>
              </a:ext>
            </a:extLst>
          </p:cNvPr>
          <p:cNvSpPr>
            <a:spLocks noChangeShapeType="1"/>
          </p:cNvSpPr>
          <p:nvPr/>
        </p:nvSpPr>
        <p:spPr bwMode="auto">
          <a:xfrm flipH="1">
            <a:off x="7956550" y="2636838"/>
            <a:ext cx="24130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487" name="Line 104">
            <a:extLst>
              <a:ext uri="{FF2B5EF4-FFF2-40B4-BE49-F238E27FC236}">
                <a16:creationId xmlns:a16="http://schemas.microsoft.com/office/drawing/2014/main" id="{BB92B876-7B05-45AE-8746-9656BD3C655C}"/>
              </a:ext>
            </a:extLst>
          </p:cNvPr>
          <p:cNvSpPr>
            <a:spLocks noChangeShapeType="1"/>
          </p:cNvSpPr>
          <p:nvPr/>
        </p:nvSpPr>
        <p:spPr bwMode="auto">
          <a:xfrm>
            <a:off x="7186613" y="2413000"/>
            <a:ext cx="0" cy="431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488" name="Line 105">
            <a:extLst>
              <a:ext uri="{FF2B5EF4-FFF2-40B4-BE49-F238E27FC236}">
                <a16:creationId xmlns:a16="http://schemas.microsoft.com/office/drawing/2014/main" id="{4469DE1D-4F02-4236-88A8-86A333C65CF1}"/>
              </a:ext>
            </a:extLst>
          </p:cNvPr>
          <p:cNvSpPr>
            <a:spLocks noChangeShapeType="1"/>
          </p:cNvSpPr>
          <p:nvPr/>
        </p:nvSpPr>
        <p:spPr bwMode="auto">
          <a:xfrm>
            <a:off x="7212013" y="3060700"/>
            <a:ext cx="534987" cy="3683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489" name="Line 106">
            <a:extLst>
              <a:ext uri="{FF2B5EF4-FFF2-40B4-BE49-F238E27FC236}">
                <a16:creationId xmlns:a16="http://schemas.microsoft.com/office/drawing/2014/main" id="{28D9F43F-45AF-4DCB-83B0-4F3867F982E9}"/>
              </a:ext>
            </a:extLst>
          </p:cNvPr>
          <p:cNvSpPr>
            <a:spLocks noChangeShapeType="1"/>
          </p:cNvSpPr>
          <p:nvPr/>
        </p:nvSpPr>
        <p:spPr bwMode="auto">
          <a:xfrm flipH="1">
            <a:off x="7672388" y="3525838"/>
            <a:ext cx="266700" cy="3603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490" name="Line 107">
            <a:extLst>
              <a:ext uri="{FF2B5EF4-FFF2-40B4-BE49-F238E27FC236}">
                <a16:creationId xmlns:a16="http://schemas.microsoft.com/office/drawing/2014/main" id="{D4C1A4C1-73B8-4F49-817C-7659B89E9ADD}"/>
              </a:ext>
            </a:extLst>
          </p:cNvPr>
          <p:cNvSpPr>
            <a:spLocks noChangeShapeType="1"/>
          </p:cNvSpPr>
          <p:nvPr/>
        </p:nvSpPr>
        <p:spPr bwMode="auto">
          <a:xfrm flipH="1">
            <a:off x="7445375" y="2605088"/>
            <a:ext cx="560388" cy="384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491" name="Line 108">
            <a:extLst>
              <a:ext uri="{FF2B5EF4-FFF2-40B4-BE49-F238E27FC236}">
                <a16:creationId xmlns:a16="http://schemas.microsoft.com/office/drawing/2014/main" id="{4D2669D8-B133-40B1-8A80-71F9F3570759}"/>
              </a:ext>
            </a:extLst>
          </p:cNvPr>
          <p:cNvSpPr>
            <a:spLocks noChangeShapeType="1"/>
          </p:cNvSpPr>
          <p:nvPr/>
        </p:nvSpPr>
        <p:spPr bwMode="auto">
          <a:xfrm flipH="1">
            <a:off x="7454900" y="2044700"/>
            <a:ext cx="350838" cy="255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492" name="Line 109">
            <a:extLst>
              <a:ext uri="{FF2B5EF4-FFF2-40B4-BE49-F238E27FC236}">
                <a16:creationId xmlns:a16="http://schemas.microsoft.com/office/drawing/2014/main" id="{E9AAFF08-8BD3-4DFD-96D7-9F59E0F51D02}"/>
              </a:ext>
            </a:extLst>
          </p:cNvPr>
          <p:cNvSpPr>
            <a:spLocks noChangeShapeType="1"/>
          </p:cNvSpPr>
          <p:nvPr/>
        </p:nvSpPr>
        <p:spPr bwMode="auto">
          <a:xfrm flipH="1">
            <a:off x="8172450" y="2220913"/>
            <a:ext cx="201613" cy="176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01493" name="Group 110">
            <a:extLst>
              <a:ext uri="{FF2B5EF4-FFF2-40B4-BE49-F238E27FC236}">
                <a16:creationId xmlns:a16="http://schemas.microsoft.com/office/drawing/2014/main" id="{1240B150-1084-4CCE-A672-6BDE3709AD20}"/>
              </a:ext>
            </a:extLst>
          </p:cNvPr>
          <p:cNvGrpSpPr>
            <a:grpSpLocks/>
          </p:cNvGrpSpPr>
          <p:nvPr/>
        </p:nvGrpSpPr>
        <p:grpSpPr bwMode="auto">
          <a:xfrm>
            <a:off x="5983288" y="2413000"/>
            <a:ext cx="501650" cy="233363"/>
            <a:chOff x="3600" y="219"/>
            <a:chExt cx="360" cy="175"/>
          </a:xfrm>
        </p:grpSpPr>
        <p:sp>
          <p:nvSpPr>
            <p:cNvPr id="701644" name="Oval 111">
              <a:extLst>
                <a:ext uri="{FF2B5EF4-FFF2-40B4-BE49-F238E27FC236}">
                  <a16:creationId xmlns:a16="http://schemas.microsoft.com/office/drawing/2014/main" id="{BEC0BC98-0636-43CB-AB7D-A89C64A39E46}"/>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645" name="Line 112">
              <a:extLst>
                <a:ext uri="{FF2B5EF4-FFF2-40B4-BE49-F238E27FC236}">
                  <a16:creationId xmlns:a16="http://schemas.microsoft.com/office/drawing/2014/main" id="{1651A8BF-6A65-4341-BB9A-B42B9E3E41B9}"/>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646" name="Line 113">
              <a:extLst>
                <a:ext uri="{FF2B5EF4-FFF2-40B4-BE49-F238E27FC236}">
                  <a16:creationId xmlns:a16="http://schemas.microsoft.com/office/drawing/2014/main" id="{31C25CDE-C8CF-4B0B-B705-B8F182D09A20}"/>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647" name="Rectangle 114">
              <a:extLst>
                <a:ext uri="{FF2B5EF4-FFF2-40B4-BE49-F238E27FC236}">
                  <a16:creationId xmlns:a16="http://schemas.microsoft.com/office/drawing/2014/main" id="{C2DDDEB2-DBF3-4285-A5E3-D963F67D3C04}"/>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648" name="Oval 115">
              <a:extLst>
                <a:ext uri="{FF2B5EF4-FFF2-40B4-BE49-F238E27FC236}">
                  <a16:creationId xmlns:a16="http://schemas.microsoft.com/office/drawing/2014/main" id="{38DECAD1-458A-4EA0-BF74-D882C8425F50}"/>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701649" name="Group 116">
              <a:extLst>
                <a:ext uri="{FF2B5EF4-FFF2-40B4-BE49-F238E27FC236}">
                  <a16:creationId xmlns:a16="http://schemas.microsoft.com/office/drawing/2014/main" id="{704ADB0E-FC1E-4928-A879-8A67DC22CC3A}"/>
                </a:ext>
              </a:extLst>
            </p:cNvPr>
            <p:cNvGrpSpPr>
              <a:grpSpLocks/>
            </p:cNvGrpSpPr>
            <p:nvPr/>
          </p:nvGrpSpPr>
          <p:grpSpPr bwMode="auto">
            <a:xfrm>
              <a:off x="3686" y="244"/>
              <a:ext cx="177" cy="66"/>
              <a:chOff x="2848" y="848"/>
              <a:chExt cx="140" cy="98"/>
            </a:xfrm>
          </p:grpSpPr>
          <p:sp>
            <p:nvSpPr>
              <p:cNvPr id="701654" name="Line 117">
                <a:extLst>
                  <a:ext uri="{FF2B5EF4-FFF2-40B4-BE49-F238E27FC236}">
                    <a16:creationId xmlns:a16="http://schemas.microsoft.com/office/drawing/2014/main" id="{39A29335-6164-4FE9-978F-703489AD5FEA}"/>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655" name="Line 118">
                <a:extLst>
                  <a:ext uri="{FF2B5EF4-FFF2-40B4-BE49-F238E27FC236}">
                    <a16:creationId xmlns:a16="http://schemas.microsoft.com/office/drawing/2014/main" id="{304E442E-383C-4B1F-929B-5335A0A36A26}"/>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656" name="Line 119">
                <a:extLst>
                  <a:ext uri="{FF2B5EF4-FFF2-40B4-BE49-F238E27FC236}">
                    <a16:creationId xmlns:a16="http://schemas.microsoft.com/office/drawing/2014/main" id="{8AEA4486-A299-4F3D-8809-578A8742079B}"/>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01650" name="Group 120">
              <a:extLst>
                <a:ext uri="{FF2B5EF4-FFF2-40B4-BE49-F238E27FC236}">
                  <a16:creationId xmlns:a16="http://schemas.microsoft.com/office/drawing/2014/main" id="{BE93C12B-B584-46E7-994C-154C11727D21}"/>
                </a:ext>
              </a:extLst>
            </p:cNvPr>
            <p:cNvGrpSpPr>
              <a:grpSpLocks/>
            </p:cNvGrpSpPr>
            <p:nvPr/>
          </p:nvGrpSpPr>
          <p:grpSpPr bwMode="auto">
            <a:xfrm flipV="1">
              <a:off x="3686" y="243"/>
              <a:ext cx="177" cy="66"/>
              <a:chOff x="2848" y="848"/>
              <a:chExt cx="140" cy="98"/>
            </a:xfrm>
          </p:grpSpPr>
          <p:sp>
            <p:nvSpPr>
              <p:cNvPr id="701651" name="Line 121">
                <a:extLst>
                  <a:ext uri="{FF2B5EF4-FFF2-40B4-BE49-F238E27FC236}">
                    <a16:creationId xmlns:a16="http://schemas.microsoft.com/office/drawing/2014/main" id="{DEBC9D75-C7B1-4D51-AC7A-4A9C0761BCE1}"/>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652" name="Line 122">
                <a:extLst>
                  <a:ext uri="{FF2B5EF4-FFF2-40B4-BE49-F238E27FC236}">
                    <a16:creationId xmlns:a16="http://schemas.microsoft.com/office/drawing/2014/main" id="{88EDB51A-6980-47DF-B397-2BEFD25406F5}"/>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653" name="Line 123">
                <a:extLst>
                  <a:ext uri="{FF2B5EF4-FFF2-40B4-BE49-F238E27FC236}">
                    <a16:creationId xmlns:a16="http://schemas.microsoft.com/office/drawing/2014/main" id="{F0F40C11-63F5-431C-B3FE-F618FCF6D6A9}"/>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701494" name="Group 124">
            <a:extLst>
              <a:ext uri="{FF2B5EF4-FFF2-40B4-BE49-F238E27FC236}">
                <a16:creationId xmlns:a16="http://schemas.microsoft.com/office/drawing/2014/main" id="{60BF6A72-B4FE-4306-B2D5-63F763A85092}"/>
              </a:ext>
            </a:extLst>
          </p:cNvPr>
          <p:cNvGrpSpPr>
            <a:grpSpLocks/>
          </p:cNvGrpSpPr>
          <p:nvPr/>
        </p:nvGrpSpPr>
        <p:grpSpPr bwMode="auto">
          <a:xfrm>
            <a:off x="6935788" y="2184400"/>
            <a:ext cx="501650" cy="233363"/>
            <a:chOff x="3600" y="219"/>
            <a:chExt cx="360" cy="175"/>
          </a:xfrm>
        </p:grpSpPr>
        <p:sp>
          <p:nvSpPr>
            <p:cNvPr id="701631" name="Oval 125">
              <a:extLst>
                <a:ext uri="{FF2B5EF4-FFF2-40B4-BE49-F238E27FC236}">
                  <a16:creationId xmlns:a16="http://schemas.microsoft.com/office/drawing/2014/main" id="{F41A03FB-8F79-4AAA-AA89-722733384120}"/>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632" name="Line 126">
              <a:extLst>
                <a:ext uri="{FF2B5EF4-FFF2-40B4-BE49-F238E27FC236}">
                  <a16:creationId xmlns:a16="http://schemas.microsoft.com/office/drawing/2014/main" id="{10084090-7449-4F79-9ED6-1330FA1C174D}"/>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633" name="Line 127">
              <a:extLst>
                <a:ext uri="{FF2B5EF4-FFF2-40B4-BE49-F238E27FC236}">
                  <a16:creationId xmlns:a16="http://schemas.microsoft.com/office/drawing/2014/main" id="{E92806B3-5781-4B8C-830C-78EA366B8677}"/>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634" name="Rectangle 128">
              <a:extLst>
                <a:ext uri="{FF2B5EF4-FFF2-40B4-BE49-F238E27FC236}">
                  <a16:creationId xmlns:a16="http://schemas.microsoft.com/office/drawing/2014/main" id="{DC8741D5-37D4-477E-98A5-CB9E590B5657}"/>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635" name="Oval 129">
              <a:extLst>
                <a:ext uri="{FF2B5EF4-FFF2-40B4-BE49-F238E27FC236}">
                  <a16:creationId xmlns:a16="http://schemas.microsoft.com/office/drawing/2014/main" id="{60D58DA5-0CFA-4240-9655-DB8106193B03}"/>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701636" name="Group 130">
              <a:extLst>
                <a:ext uri="{FF2B5EF4-FFF2-40B4-BE49-F238E27FC236}">
                  <a16:creationId xmlns:a16="http://schemas.microsoft.com/office/drawing/2014/main" id="{4DA38933-D4BD-4C5F-B9DD-D0EADBD3C1BA}"/>
                </a:ext>
              </a:extLst>
            </p:cNvPr>
            <p:cNvGrpSpPr>
              <a:grpSpLocks/>
            </p:cNvGrpSpPr>
            <p:nvPr/>
          </p:nvGrpSpPr>
          <p:grpSpPr bwMode="auto">
            <a:xfrm>
              <a:off x="3686" y="244"/>
              <a:ext cx="177" cy="66"/>
              <a:chOff x="2848" y="848"/>
              <a:chExt cx="140" cy="98"/>
            </a:xfrm>
          </p:grpSpPr>
          <p:sp>
            <p:nvSpPr>
              <p:cNvPr id="701641" name="Line 131">
                <a:extLst>
                  <a:ext uri="{FF2B5EF4-FFF2-40B4-BE49-F238E27FC236}">
                    <a16:creationId xmlns:a16="http://schemas.microsoft.com/office/drawing/2014/main" id="{C688B1C7-69E7-40B2-9AB5-8E47B7B77718}"/>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642" name="Line 132">
                <a:extLst>
                  <a:ext uri="{FF2B5EF4-FFF2-40B4-BE49-F238E27FC236}">
                    <a16:creationId xmlns:a16="http://schemas.microsoft.com/office/drawing/2014/main" id="{BBAB98A1-362A-4489-B5C3-7F385FA170FA}"/>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643" name="Line 133">
                <a:extLst>
                  <a:ext uri="{FF2B5EF4-FFF2-40B4-BE49-F238E27FC236}">
                    <a16:creationId xmlns:a16="http://schemas.microsoft.com/office/drawing/2014/main" id="{0B19F16C-E545-4432-B094-DDD6829FFDD3}"/>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01637" name="Group 134">
              <a:extLst>
                <a:ext uri="{FF2B5EF4-FFF2-40B4-BE49-F238E27FC236}">
                  <a16:creationId xmlns:a16="http://schemas.microsoft.com/office/drawing/2014/main" id="{F0AEA3F4-08CB-464E-BAEF-4CFA71B8BAB4}"/>
                </a:ext>
              </a:extLst>
            </p:cNvPr>
            <p:cNvGrpSpPr>
              <a:grpSpLocks/>
            </p:cNvGrpSpPr>
            <p:nvPr/>
          </p:nvGrpSpPr>
          <p:grpSpPr bwMode="auto">
            <a:xfrm flipV="1">
              <a:off x="3686" y="243"/>
              <a:ext cx="177" cy="66"/>
              <a:chOff x="2848" y="848"/>
              <a:chExt cx="140" cy="98"/>
            </a:xfrm>
          </p:grpSpPr>
          <p:sp>
            <p:nvSpPr>
              <p:cNvPr id="701638" name="Line 135">
                <a:extLst>
                  <a:ext uri="{FF2B5EF4-FFF2-40B4-BE49-F238E27FC236}">
                    <a16:creationId xmlns:a16="http://schemas.microsoft.com/office/drawing/2014/main" id="{479EDDE0-0FF2-4F93-A8A3-D8F65F40522B}"/>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639" name="Line 136">
                <a:extLst>
                  <a:ext uri="{FF2B5EF4-FFF2-40B4-BE49-F238E27FC236}">
                    <a16:creationId xmlns:a16="http://schemas.microsoft.com/office/drawing/2014/main" id="{C1C2D8AD-2FE9-419F-83B0-39991B4ADA85}"/>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640" name="Line 137">
                <a:extLst>
                  <a:ext uri="{FF2B5EF4-FFF2-40B4-BE49-F238E27FC236}">
                    <a16:creationId xmlns:a16="http://schemas.microsoft.com/office/drawing/2014/main" id="{9E8BC3CD-D95C-40D8-A1A7-095DC5CBD54E}"/>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701495" name="Group 138">
            <a:extLst>
              <a:ext uri="{FF2B5EF4-FFF2-40B4-BE49-F238E27FC236}">
                <a16:creationId xmlns:a16="http://schemas.microsoft.com/office/drawing/2014/main" id="{11CD3522-5FD3-4FD8-A487-9E9F21562A07}"/>
              </a:ext>
            </a:extLst>
          </p:cNvPr>
          <p:cNvGrpSpPr>
            <a:grpSpLocks/>
          </p:cNvGrpSpPr>
          <p:nvPr/>
        </p:nvGrpSpPr>
        <p:grpSpPr bwMode="auto">
          <a:xfrm>
            <a:off x="6953250" y="2841625"/>
            <a:ext cx="501650" cy="233363"/>
            <a:chOff x="3600" y="219"/>
            <a:chExt cx="360" cy="175"/>
          </a:xfrm>
        </p:grpSpPr>
        <p:sp>
          <p:nvSpPr>
            <p:cNvPr id="701618" name="Oval 139">
              <a:extLst>
                <a:ext uri="{FF2B5EF4-FFF2-40B4-BE49-F238E27FC236}">
                  <a16:creationId xmlns:a16="http://schemas.microsoft.com/office/drawing/2014/main" id="{7F3AD007-D704-47B4-B04D-F68ED639C96C}"/>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619" name="Line 140">
              <a:extLst>
                <a:ext uri="{FF2B5EF4-FFF2-40B4-BE49-F238E27FC236}">
                  <a16:creationId xmlns:a16="http://schemas.microsoft.com/office/drawing/2014/main" id="{70A97AE2-3015-4E0B-968D-19A6A6CF52BD}"/>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620" name="Line 141">
              <a:extLst>
                <a:ext uri="{FF2B5EF4-FFF2-40B4-BE49-F238E27FC236}">
                  <a16:creationId xmlns:a16="http://schemas.microsoft.com/office/drawing/2014/main" id="{4BF3B008-470F-43DF-8901-13841FBC8186}"/>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621" name="Rectangle 142">
              <a:extLst>
                <a:ext uri="{FF2B5EF4-FFF2-40B4-BE49-F238E27FC236}">
                  <a16:creationId xmlns:a16="http://schemas.microsoft.com/office/drawing/2014/main" id="{9B12EF10-ABF2-47EE-BC24-3A3939FA0695}"/>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622" name="Oval 143">
              <a:extLst>
                <a:ext uri="{FF2B5EF4-FFF2-40B4-BE49-F238E27FC236}">
                  <a16:creationId xmlns:a16="http://schemas.microsoft.com/office/drawing/2014/main" id="{05B10D8B-ACF0-4196-9935-325C0D985AA9}"/>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701623" name="Group 144">
              <a:extLst>
                <a:ext uri="{FF2B5EF4-FFF2-40B4-BE49-F238E27FC236}">
                  <a16:creationId xmlns:a16="http://schemas.microsoft.com/office/drawing/2014/main" id="{5A7CF037-A82F-468A-9869-89FC44AFDE39}"/>
                </a:ext>
              </a:extLst>
            </p:cNvPr>
            <p:cNvGrpSpPr>
              <a:grpSpLocks/>
            </p:cNvGrpSpPr>
            <p:nvPr/>
          </p:nvGrpSpPr>
          <p:grpSpPr bwMode="auto">
            <a:xfrm>
              <a:off x="3686" y="244"/>
              <a:ext cx="177" cy="66"/>
              <a:chOff x="2848" y="848"/>
              <a:chExt cx="140" cy="98"/>
            </a:xfrm>
          </p:grpSpPr>
          <p:sp>
            <p:nvSpPr>
              <p:cNvPr id="701628" name="Line 145">
                <a:extLst>
                  <a:ext uri="{FF2B5EF4-FFF2-40B4-BE49-F238E27FC236}">
                    <a16:creationId xmlns:a16="http://schemas.microsoft.com/office/drawing/2014/main" id="{DF54F1FE-852F-4727-B8C2-84012F160972}"/>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629" name="Line 146">
                <a:extLst>
                  <a:ext uri="{FF2B5EF4-FFF2-40B4-BE49-F238E27FC236}">
                    <a16:creationId xmlns:a16="http://schemas.microsoft.com/office/drawing/2014/main" id="{DCADA5E2-97C9-460E-A38F-3F93FB0EDCAA}"/>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630" name="Line 147">
                <a:extLst>
                  <a:ext uri="{FF2B5EF4-FFF2-40B4-BE49-F238E27FC236}">
                    <a16:creationId xmlns:a16="http://schemas.microsoft.com/office/drawing/2014/main" id="{EE61B3CA-3470-4DBC-A23F-1C257D5D95F9}"/>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01624" name="Group 148">
              <a:extLst>
                <a:ext uri="{FF2B5EF4-FFF2-40B4-BE49-F238E27FC236}">
                  <a16:creationId xmlns:a16="http://schemas.microsoft.com/office/drawing/2014/main" id="{F78A70FD-BEB4-4BEE-B160-ECF527609DDA}"/>
                </a:ext>
              </a:extLst>
            </p:cNvPr>
            <p:cNvGrpSpPr>
              <a:grpSpLocks/>
            </p:cNvGrpSpPr>
            <p:nvPr/>
          </p:nvGrpSpPr>
          <p:grpSpPr bwMode="auto">
            <a:xfrm flipV="1">
              <a:off x="3686" y="243"/>
              <a:ext cx="177" cy="66"/>
              <a:chOff x="2848" y="848"/>
              <a:chExt cx="140" cy="98"/>
            </a:xfrm>
          </p:grpSpPr>
          <p:sp>
            <p:nvSpPr>
              <p:cNvPr id="701625" name="Line 149">
                <a:extLst>
                  <a:ext uri="{FF2B5EF4-FFF2-40B4-BE49-F238E27FC236}">
                    <a16:creationId xmlns:a16="http://schemas.microsoft.com/office/drawing/2014/main" id="{D306BB59-40A9-441F-902A-AF8DB8BBF0B9}"/>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626" name="Line 150">
                <a:extLst>
                  <a:ext uri="{FF2B5EF4-FFF2-40B4-BE49-F238E27FC236}">
                    <a16:creationId xmlns:a16="http://schemas.microsoft.com/office/drawing/2014/main" id="{2AB47A79-335A-447F-8AE6-E3ADC8FCE6DE}"/>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627" name="Line 151">
                <a:extLst>
                  <a:ext uri="{FF2B5EF4-FFF2-40B4-BE49-F238E27FC236}">
                    <a16:creationId xmlns:a16="http://schemas.microsoft.com/office/drawing/2014/main" id="{D14CB4A0-6A85-497A-A778-E3B7C7C247AB}"/>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701496" name="Group 152">
            <a:extLst>
              <a:ext uri="{FF2B5EF4-FFF2-40B4-BE49-F238E27FC236}">
                <a16:creationId xmlns:a16="http://schemas.microsoft.com/office/drawing/2014/main" id="{6B273AAD-8085-4C3F-99C1-C2541DD76827}"/>
              </a:ext>
            </a:extLst>
          </p:cNvPr>
          <p:cNvGrpSpPr>
            <a:grpSpLocks/>
          </p:cNvGrpSpPr>
          <p:nvPr/>
        </p:nvGrpSpPr>
        <p:grpSpPr bwMode="auto">
          <a:xfrm>
            <a:off x="7923213" y="2392363"/>
            <a:ext cx="500062" cy="233362"/>
            <a:chOff x="3600" y="219"/>
            <a:chExt cx="360" cy="175"/>
          </a:xfrm>
        </p:grpSpPr>
        <p:sp>
          <p:nvSpPr>
            <p:cNvPr id="701605" name="Oval 153">
              <a:extLst>
                <a:ext uri="{FF2B5EF4-FFF2-40B4-BE49-F238E27FC236}">
                  <a16:creationId xmlns:a16="http://schemas.microsoft.com/office/drawing/2014/main" id="{7305AE8D-CD6E-4E75-BAD4-56FD60D4E1CD}"/>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606" name="Line 154">
              <a:extLst>
                <a:ext uri="{FF2B5EF4-FFF2-40B4-BE49-F238E27FC236}">
                  <a16:creationId xmlns:a16="http://schemas.microsoft.com/office/drawing/2014/main" id="{06455AC7-177F-46BF-8D2B-47F11B007FA6}"/>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607" name="Line 155">
              <a:extLst>
                <a:ext uri="{FF2B5EF4-FFF2-40B4-BE49-F238E27FC236}">
                  <a16:creationId xmlns:a16="http://schemas.microsoft.com/office/drawing/2014/main" id="{BB6BA41B-EA1A-49DD-B958-E6748F18D63C}"/>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608" name="Rectangle 156">
              <a:extLst>
                <a:ext uri="{FF2B5EF4-FFF2-40B4-BE49-F238E27FC236}">
                  <a16:creationId xmlns:a16="http://schemas.microsoft.com/office/drawing/2014/main" id="{04E61D30-2D6E-4B2F-B476-90038F5D3086}"/>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609" name="Oval 157">
              <a:extLst>
                <a:ext uri="{FF2B5EF4-FFF2-40B4-BE49-F238E27FC236}">
                  <a16:creationId xmlns:a16="http://schemas.microsoft.com/office/drawing/2014/main" id="{36D9674D-C04E-4ACA-9F1F-3B358C685850}"/>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701610" name="Group 158">
              <a:extLst>
                <a:ext uri="{FF2B5EF4-FFF2-40B4-BE49-F238E27FC236}">
                  <a16:creationId xmlns:a16="http://schemas.microsoft.com/office/drawing/2014/main" id="{4D83C117-23BF-4AC8-95F9-8715C71DBCDD}"/>
                </a:ext>
              </a:extLst>
            </p:cNvPr>
            <p:cNvGrpSpPr>
              <a:grpSpLocks/>
            </p:cNvGrpSpPr>
            <p:nvPr/>
          </p:nvGrpSpPr>
          <p:grpSpPr bwMode="auto">
            <a:xfrm>
              <a:off x="3686" y="244"/>
              <a:ext cx="177" cy="66"/>
              <a:chOff x="2848" y="848"/>
              <a:chExt cx="140" cy="98"/>
            </a:xfrm>
          </p:grpSpPr>
          <p:sp>
            <p:nvSpPr>
              <p:cNvPr id="701615" name="Line 159">
                <a:extLst>
                  <a:ext uri="{FF2B5EF4-FFF2-40B4-BE49-F238E27FC236}">
                    <a16:creationId xmlns:a16="http://schemas.microsoft.com/office/drawing/2014/main" id="{78386968-FE03-40C5-BC18-BF8BB96D224C}"/>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616" name="Line 160">
                <a:extLst>
                  <a:ext uri="{FF2B5EF4-FFF2-40B4-BE49-F238E27FC236}">
                    <a16:creationId xmlns:a16="http://schemas.microsoft.com/office/drawing/2014/main" id="{E7183DD9-AC20-424C-ADD8-22CCB63B517B}"/>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617" name="Line 161">
                <a:extLst>
                  <a:ext uri="{FF2B5EF4-FFF2-40B4-BE49-F238E27FC236}">
                    <a16:creationId xmlns:a16="http://schemas.microsoft.com/office/drawing/2014/main" id="{1798D881-320B-463D-8FB8-07F6579E148D}"/>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01611" name="Group 162">
              <a:extLst>
                <a:ext uri="{FF2B5EF4-FFF2-40B4-BE49-F238E27FC236}">
                  <a16:creationId xmlns:a16="http://schemas.microsoft.com/office/drawing/2014/main" id="{DE8ADCE8-7902-4DF4-9582-653609B70EB8}"/>
                </a:ext>
              </a:extLst>
            </p:cNvPr>
            <p:cNvGrpSpPr>
              <a:grpSpLocks/>
            </p:cNvGrpSpPr>
            <p:nvPr/>
          </p:nvGrpSpPr>
          <p:grpSpPr bwMode="auto">
            <a:xfrm flipV="1">
              <a:off x="3686" y="243"/>
              <a:ext cx="177" cy="66"/>
              <a:chOff x="2848" y="848"/>
              <a:chExt cx="140" cy="98"/>
            </a:xfrm>
          </p:grpSpPr>
          <p:sp>
            <p:nvSpPr>
              <p:cNvPr id="701612" name="Line 163">
                <a:extLst>
                  <a:ext uri="{FF2B5EF4-FFF2-40B4-BE49-F238E27FC236}">
                    <a16:creationId xmlns:a16="http://schemas.microsoft.com/office/drawing/2014/main" id="{C058E8DD-72F7-4F47-B01E-39A2BA0740CC}"/>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613" name="Line 164">
                <a:extLst>
                  <a:ext uri="{FF2B5EF4-FFF2-40B4-BE49-F238E27FC236}">
                    <a16:creationId xmlns:a16="http://schemas.microsoft.com/office/drawing/2014/main" id="{4956D018-96F6-4296-998B-298362BDFF9C}"/>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614" name="Line 165">
                <a:extLst>
                  <a:ext uri="{FF2B5EF4-FFF2-40B4-BE49-F238E27FC236}">
                    <a16:creationId xmlns:a16="http://schemas.microsoft.com/office/drawing/2014/main" id="{0B475076-ADF4-49E8-995D-F210F5CC8423}"/>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701497" name="Group 166">
            <a:extLst>
              <a:ext uri="{FF2B5EF4-FFF2-40B4-BE49-F238E27FC236}">
                <a16:creationId xmlns:a16="http://schemas.microsoft.com/office/drawing/2014/main" id="{5DA432E1-6364-4660-8280-F71CB050CE4B}"/>
              </a:ext>
            </a:extLst>
          </p:cNvPr>
          <p:cNvGrpSpPr>
            <a:grpSpLocks/>
          </p:cNvGrpSpPr>
          <p:nvPr/>
        </p:nvGrpSpPr>
        <p:grpSpPr bwMode="auto">
          <a:xfrm>
            <a:off x="7729538" y="3289300"/>
            <a:ext cx="501650" cy="233363"/>
            <a:chOff x="3600" y="219"/>
            <a:chExt cx="360" cy="175"/>
          </a:xfrm>
        </p:grpSpPr>
        <p:sp>
          <p:nvSpPr>
            <p:cNvPr id="701592" name="Oval 167">
              <a:extLst>
                <a:ext uri="{FF2B5EF4-FFF2-40B4-BE49-F238E27FC236}">
                  <a16:creationId xmlns:a16="http://schemas.microsoft.com/office/drawing/2014/main" id="{E32E3C2C-945A-4269-A5D4-1B5AF3A5C31B}"/>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593" name="Line 168">
              <a:extLst>
                <a:ext uri="{FF2B5EF4-FFF2-40B4-BE49-F238E27FC236}">
                  <a16:creationId xmlns:a16="http://schemas.microsoft.com/office/drawing/2014/main" id="{E311D45E-00DD-498F-A3A3-1CA7B2E3659E}"/>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594" name="Line 169">
              <a:extLst>
                <a:ext uri="{FF2B5EF4-FFF2-40B4-BE49-F238E27FC236}">
                  <a16:creationId xmlns:a16="http://schemas.microsoft.com/office/drawing/2014/main" id="{FFF33A99-010A-453A-93A8-239671D08446}"/>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595" name="Rectangle 170">
              <a:extLst>
                <a:ext uri="{FF2B5EF4-FFF2-40B4-BE49-F238E27FC236}">
                  <a16:creationId xmlns:a16="http://schemas.microsoft.com/office/drawing/2014/main" id="{DEE464EB-4015-4175-8173-643C9298161D}"/>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596" name="Oval 171">
              <a:extLst>
                <a:ext uri="{FF2B5EF4-FFF2-40B4-BE49-F238E27FC236}">
                  <a16:creationId xmlns:a16="http://schemas.microsoft.com/office/drawing/2014/main" id="{5D56BF46-65CB-4535-BB8C-5E2A17965ED0}"/>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701597" name="Group 172">
              <a:extLst>
                <a:ext uri="{FF2B5EF4-FFF2-40B4-BE49-F238E27FC236}">
                  <a16:creationId xmlns:a16="http://schemas.microsoft.com/office/drawing/2014/main" id="{EA4F5688-DBE4-43B9-9CB3-9FDB777892FC}"/>
                </a:ext>
              </a:extLst>
            </p:cNvPr>
            <p:cNvGrpSpPr>
              <a:grpSpLocks/>
            </p:cNvGrpSpPr>
            <p:nvPr/>
          </p:nvGrpSpPr>
          <p:grpSpPr bwMode="auto">
            <a:xfrm>
              <a:off x="3686" y="244"/>
              <a:ext cx="177" cy="66"/>
              <a:chOff x="2848" y="848"/>
              <a:chExt cx="140" cy="98"/>
            </a:xfrm>
          </p:grpSpPr>
          <p:sp>
            <p:nvSpPr>
              <p:cNvPr id="701602" name="Line 173">
                <a:extLst>
                  <a:ext uri="{FF2B5EF4-FFF2-40B4-BE49-F238E27FC236}">
                    <a16:creationId xmlns:a16="http://schemas.microsoft.com/office/drawing/2014/main" id="{6E6FD606-3A7C-4135-9C81-B566921F076E}"/>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603" name="Line 174">
                <a:extLst>
                  <a:ext uri="{FF2B5EF4-FFF2-40B4-BE49-F238E27FC236}">
                    <a16:creationId xmlns:a16="http://schemas.microsoft.com/office/drawing/2014/main" id="{4012089F-A5D1-4CFC-8D65-A336F178DFC2}"/>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604" name="Line 175">
                <a:extLst>
                  <a:ext uri="{FF2B5EF4-FFF2-40B4-BE49-F238E27FC236}">
                    <a16:creationId xmlns:a16="http://schemas.microsoft.com/office/drawing/2014/main" id="{348B26B9-0A3F-4E46-9028-4F1C1C840A4A}"/>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01598" name="Group 176">
              <a:extLst>
                <a:ext uri="{FF2B5EF4-FFF2-40B4-BE49-F238E27FC236}">
                  <a16:creationId xmlns:a16="http://schemas.microsoft.com/office/drawing/2014/main" id="{D9DBD057-B9BA-4B93-924C-C9AF54563943}"/>
                </a:ext>
              </a:extLst>
            </p:cNvPr>
            <p:cNvGrpSpPr>
              <a:grpSpLocks/>
            </p:cNvGrpSpPr>
            <p:nvPr/>
          </p:nvGrpSpPr>
          <p:grpSpPr bwMode="auto">
            <a:xfrm flipV="1">
              <a:off x="3686" y="243"/>
              <a:ext cx="177" cy="66"/>
              <a:chOff x="2848" y="848"/>
              <a:chExt cx="140" cy="98"/>
            </a:xfrm>
          </p:grpSpPr>
          <p:sp>
            <p:nvSpPr>
              <p:cNvPr id="701599" name="Line 177">
                <a:extLst>
                  <a:ext uri="{FF2B5EF4-FFF2-40B4-BE49-F238E27FC236}">
                    <a16:creationId xmlns:a16="http://schemas.microsoft.com/office/drawing/2014/main" id="{FA404CEC-4D47-43AC-A595-D125751DF250}"/>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600" name="Line 178">
                <a:extLst>
                  <a:ext uri="{FF2B5EF4-FFF2-40B4-BE49-F238E27FC236}">
                    <a16:creationId xmlns:a16="http://schemas.microsoft.com/office/drawing/2014/main" id="{130F493A-5636-4B0F-AB29-ACED3027D452}"/>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601" name="Line 179">
                <a:extLst>
                  <a:ext uri="{FF2B5EF4-FFF2-40B4-BE49-F238E27FC236}">
                    <a16:creationId xmlns:a16="http://schemas.microsoft.com/office/drawing/2014/main" id="{456A823A-2276-48E3-8804-6402C15D1BA9}"/>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701498" name="Group 180">
            <a:extLst>
              <a:ext uri="{FF2B5EF4-FFF2-40B4-BE49-F238E27FC236}">
                <a16:creationId xmlns:a16="http://schemas.microsoft.com/office/drawing/2014/main" id="{09377CA4-E078-4567-A209-CDFE1B8C9656}"/>
              </a:ext>
            </a:extLst>
          </p:cNvPr>
          <p:cNvGrpSpPr>
            <a:grpSpLocks/>
          </p:cNvGrpSpPr>
          <p:nvPr/>
        </p:nvGrpSpPr>
        <p:grpSpPr bwMode="auto">
          <a:xfrm>
            <a:off x="7396163" y="3873500"/>
            <a:ext cx="501650" cy="234950"/>
            <a:chOff x="3600" y="219"/>
            <a:chExt cx="360" cy="175"/>
          </a:xfrm>
        </p:grpSpPr>
        <p:sp>
          <p:nvSpPr>
            <p:cNvPr id="701579" name="Oval 181">
              <a:extLst>
                <a:ext uri="{FF2B5EF4-FFF2-40B4-BE49-F238E27FC236}">
                  <a16:creationId xmlns:a16="http://schemas.microsoft.com/office/drawing/2014/main" id="{A5966C56-06CC-4E5A-9CE5-580A65197C23}"/>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580" name="Line 182">
              <a:extLst>
                <a:ext uri="{FF2B5EF4-FFF2-40B4-BE49-F238E27FC236}">
                  <a16:creationId xmlns:a16="http://schemas.microsoft.com/office/drawing/2014/main" id="{E54977C6-60D3-4A5F-9AFD-FF83352AAA5E}"/>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581" name="Line 183">
              <a:extLst>
                <a:ext uri="{FF2B5EF4-FFF2-40B4-BE49-F238E27FC236}">
                  <a16:creationId xmlns:a16="http://schemas.microsoft.com/office/drawing/2014/main" id="{EF4CFA0C-67CC-449D-B0D4-5BC1918C7521}"/>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582" name="Rectangle 184">
              <a:extLst>
                <a:ext uri="{FF2B5EF4-FFF2-40B4-BE49-F238E27FC236}">
                  <a16:creationId xmlns:a16="http://schemas.microsoft.com/office/drawing/2014/main" id="{E84046ED-0EFA-4FDB-817F-240D582E0573}"/>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583" name="Oval 185">
              <a:extLst>
                <a:ext uri="{FF2B5EF4-FFF2-40B4-BE49-F238E27FC236}">
                  <a16:creationId xmlns:a16="http://schemas.microsoft.com/office/drawing/2014/main" id="{E1153187-68DC-4387-BEBE-2968341744BF}"/>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701584" name="Group 186">
              <a:extLst>
                <a:ext uri="{FF2B5EF4-FFF2-40B4-BE49-F238E27FC236}">
                  <a16:creationId xmlns:a16="http://schemas.microsoft.com/office/drawing/2014/main" id="{CB87D930-CAF1-4DE1-B33C-9B4D871B69AE}"/>
                </a:ext>
              </a:extLst>
            </p:cNvPr>
            <p:cNvGrpSpPr>
              <a:grpSpLocks/>
            </p:cNvGrpSpPr>
            <p:nvPr/>
          </p:nvGrpSpPr>
          <p:grpSpPr bwMode="auto">
            <a:xfrm>
              <a:off x="3686" y="244"/>
              <a:ext cx="177" cy="66"/>
              <a:chOff x="2848" y="848"/>
              <a:chExt cx="140" cy="98"/>
            </a:xfrm>
          </p:grpSpPr>
          <p:sp>
            <p:nvSpPr>
              <p:cNvPr id="701589" name="Line 187">
                <a:extLst>
                  <a:ext uri="{FF2B5EF4-FFF2-40B4-BE49-F238E27FC236}">
                    <a16:creationId xmlns:a16="http://schemas.microsoft.com/office/drawing/2014/main" id="{A3861C00-A939-486A-9E10-E918BF9DAA0F}"/>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590" name="Line 188">
                <a:extLst>
                  <a:ext uri="{FF2B5EF4-FFF2-40B4-BE49-F238E27FC236}">
                    <a16:creationId xmlns:a16="http://schemas.microsoft.com/office/drawing/2014/main" id="{7EEA16C3-6F7D-4EC2-BF24-54B320A641F7}"/>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591" name="Line 189">
                <a:extLst>
                  <a:ext uri="{FF2B5EF4-FFF2-40B4-BE49-F238E27FC236}">
                    <a16:creationId xmlns:a16="http://schemas.microsoft.com/office/drawing/2014/main" id="{DB7ED05E-5C57-4271-AFDC-45300EEDF015}"/>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01585" name="Group 190">
              <a:extLst>
                <a:ext uri="{FF2B5EF4-FFF2-40B4-BE49-F238E27FC236}">
                  <a16:creationId xmlns:a16="http://schemas.microsoft.com/office/drawing/2014/main" id="{E4705C83-6761-4FB3-AB5F-177A5BE2D4DD}"/>
                </a:ext>
              </a:extLst>
            </p:cNvPr>
            <p:cNvGrpSpPr>
              <a:grpSpLocks/>
            </p:cNvGrpSpPr>
            <p:nvPr/>
          </p:nvGrpSpPr>
          <p:grpSpPr bwMode="auto">
            <a:xfrm flipV="1">
              <a:off x="3686" y="243"/>
              <a:ext cx="177" cy="66"/>
              <a:chOff x="2848" y="848"/>
              <a:chExt cx="140" cy="98"/>
            </a:xfrm>
          </p:grpSpPr>
          <p:sp>
            <p:nvSpPr>
              <p:cNvPr id="701586" name="Line 191">
                <a:extLst>
                  <a:ext uri="{FF2B5EF4-FFF2-40B4-BE49-F238E27FC236}">
                    <a16:creationId xmlns:a16="http://schemas.microsoft.com/office/drawing/2014/main" id="{1BBF26FF-5CAA-4E20-9C7E-22A4F30BFCFF}"/>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587" name="Line 192">
                <a:extLst>
                  <a:ext uri="{FF2B5EF4-FFF2-40B4-BE49-F238E27FC236}">
                    <a16:creationId xmlns:a16="http://schemas.microsoft.com/office/drawing/2014/main" id="{E995ABE2-081F-406F-9809-2358BD001C18}"/>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588" name="Line 193">
                <a:extLst>
                  <a:ext uri="{FF2B5EF4-FFF2-40B4-BE49-F238E27FC236}">
                    <a16:creationId xmlns:a16="http://schemas.microsoft.com/office/drawing/2014/main" id="{9F0CF098-15E4-4A94-A92A-EF725E345EEE}"/>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701499" name="Group 194">
            <a:extLst>
              <a:ext uri="{FF2B5EF4-FFF2-40B4-BE49-F238E27FC236}">
                <a16:creationId xmlns:a16="http://schemas.microsoft.com/office/drawing/2014/main" id="{C551DC9C-61E9-408C-AE87-A91B4F7A155C}"/>
              </a:ext>
            </a:extLst>
          </p:cNvPr>
          <p:cNvGrpSpPr>
            <a:grpSpLocks/>
          </p:cNvGrpSpPr>
          <p:nvPr/>
        </p:nvGrpSpPr>
        <p:grpSpPr bwMode="auto">
          <a:xfrm>
            <a:off x="6786563" y="4362450"/>
            <a:ext cx="500062" cy="233363"/>
            <a:chOff x="3600" y="219"/>
            <a:chExt cx="360" cy="175"/>
          </a:xfrm>
        </p:grpSpPr>
        <p:sp>
          <p:nvSpPr>
            <p:cNvPr id="701566" name="Oval 195">
              <a:extLst>
                <a:ext uri="{FF2B5EF4-FFF2-40B4-BE49-F238E27FC236}">
                  <a16:creationId xmlns:a16="http://schemas.microsoft.com/office/drawing/2014/main" id="{198C5895-D66F-495A-AC91-549C126BBEA4}"/>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567" name="Line 196">
              <a:extLst>
                <a:ext uri="{FF2B5EF4-FFF2-40B4-BE49-F238E27FC236}">
                  <a16:creationId xmlns:a16="http://schemas.microsoft.com/office/drawing/2014/main" id="{E8FBAF61-13DC-463E-8BC8-90A217F74FD1}"/>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568" name="Line 197">
              <a:extLst>
                <a:ext uri="{FF2B5EF4-FFF2-40B4-BE49-F238E27FC236}">
                  <a16:creationId xmlns:a16="http://schemas.microsoft.com/office/drawing/2014/main" id="{74A24647-D5FE-4090-A21B-461839D3BF88}"/>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569" name="Rectangle 198">
              <a:extLst>
                <a:ext uri="{FF2B5EF4-FFF2-40B4-BE49-F238E27FC236}">
                  <a16:creationId xmlns:a16="http://schemas.microsoft.com/office/drawing/2014/main" id="{FB1608A2-FEBB-4992-844C-22217693DA55}"/>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570" name="Oval 199">
              <a:extLst>
                <a:ext uri="{FF2B5EF4-FFF2-40B4-BE49-F238E27FC236}">
                  <a16:creationId xmlns:a16="http://schemas.microsoft.com/office/drawing/2014/main" id="{D990B105-2E09-4666-9C92-8BFC9923724E}"/>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701571" name="Group 200">
              <a:extLst>
                <a:ext uri="{FF2B5EF4-FFF2-40B4-BE49-F238E27FC236}">
                  <a16:creationId xmlns:a16="http://schemas.microsoft.com/office/drawing/2014/main" id="{DE5514EE-FA52-46B9-80AB-571643DDB4D2}"/>
                </a:ext>
              </a:extLst>
            </p:cNvPr>
            <p:cNvGrpSpPr>
              <a:grpSpLocks/>
            </p:cNvGrpSpPr>
            <p:nvPr/>
          </p:nvGrpSpPr>
          <p:grpSpPr bwMode="auto">
            <a:xfrm>
              <a:off x="3686" y="244"/>
              <a:ext cx="177" cy="66"/>
              <a:chOff x="2848" y="848"/>
              <a:chExt cx="140" cy="98"/>
            </a:xfrm>
          </p:grpSpPr>
          <p:sp>
            <p:nvSpPr>
              <p:cNvPr id="701576" name="Line 201">
                <a:extLst>
                  <a:ext uri="{FF2B5EF4-FFF2-40B4-BE49-F238E27FC236}">
                    <a16:creationId xmlns:a16="http://schemas.microsoft.com/office/drawing/2014/main" id="{BCA1FD63-1117-4C97-A6BB-2DE1D2AB6C8A}"/>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577" name="Line 202">
                <a:extLst>
                  <a:ext uri="{FF2B5EF4-FFF2-40B4-BE49-F238E27FC236}">
                    <a16:creationId xmlns:a16="http://schemas.microsoft.com/office/drawing/2014/main" id="{3AAD46D4-2A16-497E-B057-C6A975C96E13}"/>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578" name="Line 203">
                <a:extLst>
                  <a:ext uri="{FF2B5EF4-FFF2-40B4-BE49-F238E27FC236}">
                    <a16:creationId xmlns:a16="http://schemas.microsoft.com/office/drawing/2014/main" id="{B72C6BA4-D180-4488-A627-BB3AD1543100}"/>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01572" name="Group 204">
              <a:extLst>
                <a:ext uri="{FF2B5EF4-FFF2-40B4-BE49-F238E27FC236}">
                  <a16:creationId xmlns:a16="http://schemas.microsoft.com/office/drawing/2014/main" id="{89F24C61-D989-4123-9934-E774A38BB742}"/>
                </a:ext>
              </a:extLst>
            </p:cNvPr>
            <p:cNvGrpSpPr>
              <a:grpSpLocks/>
            </p:cNvGrpSpPr>
            <p:nvPr/>
          </p:nvGrpSpPr>
          <p:grpSpPr bwMode="auto">
            <a:xfrm flipV="1">
              <a:off x="3686" y="243"/>
              <a:ext cx="177" cy="66"/>
              <a:chOff x="2848" y="848"/>
              <a:chExt cx="140" cy="98"/>
            </a:xfrm>
          </p:grpSpPr>
          <p:sp>
            <p:nvSpPr>
              <p:cNvPr id="701573" name="Line 205">
                <a:extLst>
                  <a:ext uri="{FF2B5EF4-FFF2-40B4-BE49-F238E27FC236}">
                    <a16:creationId xmlns:a16="http://schemas.microsoft.com/office/drawing/2014/main" id="{FC4BD373-926B-4783-BDA2-B0B30A7E6158}"/>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574" name="Line 206">
                <a:extLst>
                  <a:ext uri="{FF2B5EF4-FFF2-40B4-BE49-F238E27FC236}">
                    <a16:creationId xmlns:a16="http://schemas.microsoft.com/office/drawing/2014/main" id="{B54FF815-86E3-417D-B127-E9F8F635F872}"/>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575" name="Line 207">
                <a:extLst>
                  <a:ext uri="{FF2B5EF4-FFF2-40B4-BE49-F238E27FC236}">
                    <a16:creationId xmlns:a16="http://schemas.microsoft.com/office/drawing/2014/main" id="{A77E19C6-A8B8-458E-9AAE-AF31186CF032}"/>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701500" name="Group 208">
            <a:extLst>
              <a:ext uri="{FF2B5EF4-FFF2-40B4-BE49-F238E27FC236}">
                <a16:creationId xmlns:a16="http://schemas.microsoft.com/office/drawing/2014/main" id="{BFB6E167-85D5-49AF-83F4-C0ED7E8ED080}"/>
              </a:ext>
            </a:extLst>
          </p:cNvPr>
          <p:cNvGrpSpPr>
            <a:grpSpLocks/>
          </p:cNvGrpSpPr>
          <p:nvPr/>
        </p:nvGrpSpPr>
        <p:grpSpPr bwMode="auto">
          <a:xfrm>
            <a:off x="5983288" y="3986213"/>
            <a:ext cx="501650" cy="233362"/>
            <a:chOff x="3600" y="219"/>
            <a:chExt cx="360" cy="175"/>
          </a:xfrm>
        </p:grpSpPr>
        <p:sp>
          <p:nvSpPr>
            <p:cNvPr id="701553" name="Oval 209">
              <a:extLst>
                <a:ext uri="{FF2B5EF4-FFF2-40B4-BE49-F238E27FC236}">
                  <a16:creationId xmlns:a16="http://schemas.microsoft.com/office/drawing/2014/main" id="{164B543A-FBB4-40CC-B2AD-70B48411B258}"/>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554" name="Line 210">
              <a:extLst>
                <a:ext uri="{FF2B5EF4-FFF2-40B4-BE49-F238E27FC236}">
                  <a16:creationId xmlns:a16="http://schemas.microsoft.com/office/drawing/2014/main" id="{E16E7A7E-CBB0-4234-9ED6-FBDEC37D4016}"/>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555" name="Line 211">
              <a:extLst>
                <a:ext uri="{FF2B5EF4-FFF2-40B4-BE49-F238E27FC236}">
                  <a16:creationId xmlns:a16="http://schemas.microsoft.com/office/drawing/2014/main" id="{13F62E97-1811-42E1-8AFA-C0A6C32D8C0D}"/>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556" name="Rectangle 212">
              <a:extLst>
                <a:ext uri="{FF2B5EF4-FFF2-40B4-BE49-F238E27FC236}">
                  <a16:creationId xmlns:a16="http://schemas.microsoft.com/office/drawing/2014/main" id="{ACA8F2D6-C49A-4D57-A290-B8A39EDDBDCA}"/>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557" name="Oval 213">
              <a:extLst>
                <a:ext uri="{FF2B5EF4-FFF2-40B4-BE49-F238E27FC236}">
                  <a16:creationId xmlns:a16="http://schemas.microsoft.com/office/drawing/2014/main" id="{8220E778-854D-481D-B69E-0CC10054003E}"/>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701558" name="Group 214">
              <a:extLst>
                <a:ext uri="{FF2B5EF4-FFF2-40B4-BE49-F238E27FC236}">
                  <a16:creationId xmlns:a16="http://schemas.microsoft.com/office/drawing/2014/main" id="{70F39A2D-D593-4B83-9A34-CD014BBDAA65}"/>
                </a:ext>
              </a:extLst>
            </p:cNvPr>
            <p:cNvGrpSpPr>
              <a:grpSpLocks/>
            </p:cNvGrpSpPr>
            <p:nvPr/>
          </p:nvGrpSpPr>
          <p:grpSpPr bwMode="auto">
            <a:xfrm>
              <a:off x="3686" y="244"/>
              <a:ext cx="177" cy="66"/>
              <a:chOff x="2848" y="848"/>
              <a:chExt cx="140" cy="98"/>
            </a:xfrm>
          </p:grpSpPr>
          <p:sp>
            <p:nvSpPr>
              <p:cNvPr id="701563" name="Line 215">
                <a:extLst>
                  <a:ext uri="{FF2B5EF4-FFF2-40B4-BE49-F238E27FC236}">
                    <a16:creationId xmlns:a16="http://schemas.microsoft.com/office/drawing/2014/main" id="{6803615E-2820-4DED-9B7E-EEBBB6B15790}"/>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564" name="Line 216">
                <a:extLst>
                  <a:ext uri="{FF2B5EF4-FFF2-40B4-BE49-F238E27FC236}">
                    <a16:creationId xmlns:a16="http://schemas.microsoft.com/office/drawing/2014/main" id="{936275F8-D6FC-41CE-9A98-0AE765C1BC98}"/>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565" name="Line 217">
                <a:extLst>
                  <a:ext uri="{FF2B5EF4-FFF2-40B4-BE49-F238E27FC236}">
                    <a16:creationId xmlns:a16="http://schemas.microsoft.com/office/drawing/2014/main" id="{9BC0663E-98F0-48CB-8D02-39C76AC711F3}"/>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01559" name="Group 218">
              <a:extLst>
                <a:ext uri="{FF2B5EF4-FFF2-40B4-BE49-F238E27FC236}">
                  <a16:creationId xmlns:a16="http://schemas.microsoft.com/office/drawing/2014/main" id="{DFBBB628-CEE2-45E8-8C15-91FF1B6609F2}"/>
                </a:ext>
              </a:extLst>
            </p:cNvPr>
            <p:cNvGrpSpPr>
              <a:grpSpLocks/>
            </p:cNvGrpSpPr>
            <p:nvPr/>
          </p:nvGrpSpPr>
          <p:grpSpPr bwMode="auto">
            <a:xfrm flipV="1">
              <a:off x="3686" y="243"/>
              <a:ext cx="177" cy="66"/>
              <a:chOff x="2848" y="848"/>
              <a:chExt cx="140" cy="98"/>
            </a:xfrm>
          </p:grpSpPr>
          <p:sp>
            <p:nvSpPr>
              <p:cNvPr id="701560" name="Line 219">
                <a:extLst>
                  <a:ext uri="{FF2B5EF4-FFF2-40B4-BE49-F238E27FC236}">
                    <a16:creationId xmlns:a16="http://schemas.microsoft.com/office/drawing/2014/main" id="{83611EE0-4042-431B-AE3E-96B0BC992735}"/>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561" name="Line 220">
                <a:extLst>
                  <a:ext uri="{FF2B5EF4-FFF2-40B4-BE49-F238E27FC236}">
                    <a16:creationId xmlns:a16="http://schemas.microsoft.com/office/drawing/2014/main" id="{B4EC0353-8AE0-4C45-8030-161983D73923}"/>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562" name="Line 221">
                <a:extLst>
                  <a:ext uri="{FF2B5EF4-FFF2-40B4-BE49-F238E27FC236}">
                    <a16:creationId xmlns:a16="http://schemas.microsoft.com/office/drawing/2014/main" id="{75BA301C-BB97-45ED-8A86-57D9761A55EB}"/>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701501" name="Line 222">
            <a:extLst>
              <a:ext uri="{FF2B5EF4-FFF2-40B4-BE49-F238E27FC236}">
                <a16:creationId xmlns:a16="http://schemas.microsoft.com/office/drawing/2014/main" id="{23EB5F26-6C96-499D-8116-277896AD6EA0}"/>
              </a:ext>
            </a:extLst>
          </p:cNvPr>
          <p:cNvSpPr>
            <a:spLocks noChangeShapeType="1"/>
          </p:cNvSpPr>
          <p:nvPr/>
        </p:nvSpPr>
        <p:spPr bwMode="auto">
          <a:xfrm flipV="1">
            <a:off x="6238875" y="4198938"/>
            <a:ext cx="1588" cy="2492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01502" name="Group 223">
            <a:extLst>
              <a:ext uri="{FF2B5EF4-FFF2-40B4-BE49-F238E27FC236}">
                <a16:creationId xmlns:a16="http://schemas.microsoft.com/office/drawing/2014/main" id="{21A68678-6E4C-4C3D-B19D-AB7F671F6BB5}"/>
              </a:ext>
            </a:extLst>
          </p:cNvPr>
          <p:cNvGrpSpPr>
            <a:grpSpLocks/>
          </p:cNvGrpSpPr>
          <p:nvPr/>
        </p:nvGrpSpPr>
        <p:grpSpPr bwMode="auto">
          <a:xfrm>
            <a:off x="4692650" y="1533525"/>
            <a:ext cx="814388" cy="854075"/>
            <a:chOff x="4180" y="744"/>
            <a:chExt cx="513" cy="538"/>
          </a:xfrm>
        </p:grpSpPr>
        <p:sp>
          <p:nvSpPr>
            <p:cNvPr id="701546" name="Rectangle 224">
              <a:extLst>
                <a:ext uri="{FF2B5EF4-FFF2-40B4-BE49-F238E27FC236}">
                  <a16:creationId xmlns:a16="http://schemas.microsoft.com/office/drawing/2014/main" id="{DEC0F6C2-95FB-462A-9E18-BBD700CC8240}"/>
                </a:ext>
              </a:extLst>
            </p:cNvPr>
            <p:cNvSpPr>
              <a:spLocks noChangeArrowheads="1"/>
            </p:cNvSpPr>
            <p:nvPr/>
          </p:nvSpPr>
          <p:spPr bwMode="auto">
            <a:xfrm>
              <a:off x="4242" y="747"/>
              <a:ext cx="426" cy="48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547" name="Rectangle 225">
              <a:extLst>
                <a:ext uri="{FF2B5EF4-FFF2-40B4-BE49-F238E27FC236}">
                  <a16:creationId xmlns:a16="http://schemas.microsoft.com/office/drawing/2014/main" id="{39B0DE21-FD6B-4ED7-AF67-C57356AEFB49}"/>
                </a:ext>
              </a:extLst>
            </p:cNvPr>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548" name="Rectangle 226">
              <a:extLst>
                <a:ext uri="{FF2B5EF4-FFF2-40B4-BE49-F238E27FC236}">
                  <a16:creationId xmlns:a16="http://schemas.microsoft.com/office/drawing/2014/main" id="{B0CC9D3B-3B41-4A90-8B0B-35131249E2E7}"/>
                </a:ext>
              </a:extLst>
            </p:cNvPr>
            <p:cNvSpPr>
              <a:spLocks noChangeArrowheads="1"/>
            </p:cNvSpPr>
            <p:nvPr/>
          </p:nvSpPr>
          <p:spPr bwMode="auto">
            <a:xfrm>
              <a:off x="4224" y="873"/>
              <a:ext cx="426" cy="108"/>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549" name="Text Box 227">
              <a:extLst>
                <a:ext uri="{FF2B5EF4-FFF2-40B4-BE49-F238E27FC236}">
                  <a16:creationId xmlns:a16="http://schemas.microsoft.com/office/drawing/2014/main" id="{355F575D-2EF9-4B31-90E1-666A5660624B}"/>
                </a:ext>
              </a:extLst>
            </p:cNvPr>
            <p:cNvSpPr txBox="1">
              <a:spLocks noChangeArrowheads="1"/>
            </p:cNvSpPr>
            <p:nvPr/>
          </p:nvSpPr>
          <p:spPr bwMode="auto">
            <a:xfrm>
              <a:off x="4180" y="744"/>
              <a:ext cx="513"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a:latin typeface="Times New Roman" panose="02020603050405020304" pitchFamily="18" charset="0"/>
                </a:rPr>
                <a:t>application</a:t>
              </a:r>
            </a:p>
            <a:p>
              <a:pPr>
                <a:spcBef>
                  <a:spcPct val="0"/>
                </a:spcBef>
                <a:buClrTx/>
                <a:buSzTx/>
                <a:buFontTx/>
                <a:buNone/>
              </a:pPr>
              <a:r>
                <a:rPr lang="en-US" altLang="en-US" sz="1000">
                  <a:solidFill>
                    <a:schemeClr val="bg1"/>
                  </a:solidFill>
                  <a:latin typeface="Times New Roman" panose="02020603050405020304" pitchFamily="18" charset="0"/>
                </a:rPr>
                <a:t>transport</a:t>
              </a:r>
              <a:endParaRPr lang="en-US" altLang="en-US" sz="1000">
                <a:latin typeface="Times New Roman" panose="02020603050405020304" pitchFamily="18" charset="0"/>
              </a:endParaRPr>
            </a:p>
            <a:p>
              <a:pPr>
                <a:spcBef>
                  <a:spcPct val="0"/>
                </a:spcBef>
                <a:buClrTx/>
                <a:buSzTx/>
                <a:buFontTx/>
                <a:buNone/>
              </a:pPr>
              <a:r>
                <a:rPr lang="en-US" altLang="en-US" sz="1000">
                  <a:latin typeface="Times New Roman" panose="02020603050405020304" pitchFamily="18" charset="0"/>
                </a:rPr>
                <a:t>network</a:t>
              </a:r>
            </a:p>
            <a:p>
              <a:pPr>
                <a:spcBef>
                  <a:spcPct val="0"/>
                </a:spcBef>
                <a:buClrTx/>
                <a:buSzTx/>
                <a:buFontTx/>
                <a:buNone/>
              </a:pPr>
              <a:r>
                <a:rPr lang="en-US" altLang="en-US" sz="1000">
                  <a:latin typeface="Times New Roman" panose="02020603050405020304" pitchFamily="18" charset="0"/>
                </a:rPr>
                <a:t>data link</a:t>
              </a:r>
            </a:p>
            <a:p>
              <a:pPr>
                <a:spcBef>
                  <a:spcPct val="0"/>
                </a:spcBef>
                <a:buClrTx/>
                <a:buSzTx/>
                <a:buFontTx/>
                <a:buNone/>
              </a:pPr>
              <a:r>
                <a:rPr lang="en-US" altLang="en-US" sz="1000">
                  <a:latin typeface="Times New Roman" panose="02020603050405020304" pitchFamily="18" charset="0"/>
                </a:rPr>
                <a:t>physical</a:t>
              </a:r>
              <a:endParaRPr lang="en-US" altLang="en-US" sz="2400">
                <a:latin typeface="Times New Roman" panose="02020603050405020304" pitchFamily="18" charset="0"/>
              </a:endParaRPr>
            </a:p>
          </p:txBody>
        </p:sp>
        <p:sp>
          <p:nvSpPr>
            <p:cNvPr id="701550" name="Line 228">
              <a:extLst>
                <a:ext uri="{FF2B5EF4-FFF2-40B4-BE49-F238E27FC236}">
                  <a16:creationId xmlns:a16="http://schemas.microsoft.com/office/drawing/2014/main" id="{EFF39B64-3F12-48FF-B5F9-DA25C0F0FA6F}"/>
                </a:ext>
              </a:extLst>
            </p:cNvPr>
            <p:cNvSpPr>
              <a:spLocks noChangeShapeType="1"/>
            </p:cNvSpPr>
            <p:nvPr/>
          </p:nvSpPr>
          <p:spPr bwMode="auto">
            <a:xfrm>
              <a:off x="4221" y="978"/>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551" name="Line 229">
              <a:extLst>
                <a:ext uri="{FF2B5EF4-FFF2-40B4-BE49-F238E27FC236}">
                  <a16:creationId xmlns:a16="http://schemas.microsoft.com/office/drawing/2014/main" id="{E41EDFBC-8C15-4D69-A06F-7E85609D2480}"/>
                </a:ext>
              </a:extLst>
            </p:cNvPr>
            <p:cNvSpPr>
              <a:spLocks noChangeShapeType="1"/>
            </p:cNvSpPr>
            <p:nvPr/>
          </p:nvSpPr>
          <p:spPr bwMode="auto">
            <a:xfrm>
              <a:off x="4227" y="1065"/>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552" name="Line 230">
              <a:extLst>
                <a:ext uri="{FF2B5EF4-FFF2-40B4-BE49-F238E27FC236}">
                  <a16:creationId xmlns:a16="http://schemas.microsoft.com/office/drawing/2014/main" id="{F3DC1D3D-2EE1-46C4-8B1C-FF807793CAD6}"/>
                </a:ext>
              </a:extLst>
            </p:cNvPr>
            <p:cNvSpPr>
              <a:spLocks noChangeShapeType="1"/>
            </p:cNvSpPr>
            <p:nvPr/>
          </p:nvSpPr>
          <p:spPr bwMode="auto">
            <a:xfrm>
              <a:off x="4227" y="1152"/>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01503" name="Group 231">
            <a:extLst>
              <a:ext uri="{FF2B5EF4-FFF2-40B4-BE49-F238E27FC236}">
                <a16:creationId xmlns:a16="http://schemas.microsoft.com/office/drawing/2014/main" id="{677371F9-77BA-4764-906C-99F138782EF1}"/>
              </a:ext>
            </a:extLst>
          </p:cNvPr>
          <p:cNvGrpSpPr>
            <a:grpSpLocks/>
          </p:cNvGrpSpPr>
          <p:nvPr/>
        </p:nvGrpSpPr>
        <p:grpSpPr bwMode="auto">
          <a:xfrm>
            <a:off x="7816850" y="4419600"/>
            <a:ext cx="814388" cy="854075"/>
            <a:chOff x="4180" y="744"/>
            <a:chExt cx="513" cy="538"/>
          </a:xfrm>
        </p:grpSpPr>
        <p:sp>
          <p:nvSpPr>
            <p:cNvPr id="701539" name="Rectangle 232">
              <a:extLst>
                <a:ext uri="{FF2B5EF4-FFF2-40B4-BE49-F238E27FC236}">
                  <a16:creationId xmlns:a16="http://schemas.microsoft.com/office/drawing/2014/main" id="{4E4A46C0-108D-4EE5-A280-E139184B6232}"/>
                </a:ext>
              </a:extLst>
            </p:cNvPr>
            <p:cNvSpPr>
              <a:spLocks noChangeArrowheads="1"/>
            </p:cNvSpPr>
            <p:nvPr/>
          </p:nvSpPr>
          <p:spPr bwMode="auto">
            <a:xfrm>
              <a:off x="4242" y="747"/>
              <a:ext cx="426" cy="48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540" name="Rectangle 233">
              <a:extLst>
                <a:ext uri="{FF2B5EF4-FFF2-40B4-BE49-F238E27FC236}">
                  <a16:creationId xmlns:a16="http://schemas.microsoft.com/office/drawing/2014/main" id="{C32BE5E9-E96A-4085-96EE-778AA738D2D1}"/>
                </a:ext>
              </a:extLst>
            </p:cNvPr>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541" name="Rectangle 234">
              <a:extLst>
                <a:ext uri="{FF2B5EF4-FFF2-40B4-BE49-F238E27FC236}">
                  <a16:creationId xmlns:a16="http://schemas.microsoft.com/office/drawing/2014/main" id="{719D370B-3C5D-4679-B23D-C6AF684DE2BB}"/>
                </a:ext>
              </a:extLst>
            </p:cNvPr>
            <p:cNvSpPr>
              <a:spLocks noChangeArrowheads="1"/>
            </p:cNvSpPr>
            <p:nvPr/>
          </p:nvSpPr>
          <p:spPr bwMode="auto">
            <a:xfrm>
              <a:off x="4224" y="873"/>
              <a:ext cx="426" cy="108"/>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542" name="Text Box 235">
              <a:extLst>
                <a:ext uri="{FF2B5EF4-FFF2-40B4-BE49-F238E27FC236}">
                  <a16:creationId xmlns:a16="http://schemas.microsoft.com/office/drawing/2014/main" id="{48374AA5-6B8E-4BE0-8F5E-A330EE271A78}"/>
                </a:ext>
              </a:extLst>
            </p:cNvPr>
            <p:cNvSpPr txBox="1">
              <a:spLocks noChangeArrowheads="1"/>
            </p:cNvSpPr>
            <p:nvPr/>
          </p:nvSpPr>
          <p:spPr bwMode="auto">
            <a:xfrm>
              <a:off x="4180" y="744"/>
              <a:ext cx="513"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a:latin typeface="Times New Roman" panose="02020603050405020304" pitchFamily="18" charset="0"/>
                </a:rPr>
                <a:t>application</a:t>
              </a:r>
            </a:p>
            <a:p>
              <a:pPr>
                <a:spcBef>
                  <a:spcPct val="0"/>
                </a:spcBef>
                <a:buClrTx/>
                <a:buSzTx/>
                <a:buFontTx/>
                <a:buNone/>
              </a:pPr>
              <a:r>
                <a:rPr lang="en-US" altLang="en-US" sz="1000">
                  <a:solidFill>
                    <a:schemeClr val="bg1"/>
                  </a:solidFill>
                  <a:latin typeface="Times New Roman" panose="02020603050405020304" pitchFamily="18" charset="0"/>
                </a:rPr>
                <a:t>transport</a:t>
              </a:r>
              <a:endParaRPr lang="en-US" altLang="en-US" sz="1000">
                <a:latin typeface="Times New Roman" panose="02020603050405020304" pitchFamily="18" charset="0"/>
              </a:endParaRPr>
            </a:p>
            <a:p>
              <a:pPr>
                <a:spcBef>
                  <a:spcPct val="0"/>
                </a:spcBef>
                <a:buClrTx/>
                <a:buSzTx/>
                <a:buFontTx/>
                <a:buNone/>
              </a:pPr>
              <a:r>
                <a:rPr lang="en-US" altLang="en-US" sz="1000">
                  <a:latin typeface="Times New Roman" panose="02020603050405020304" pitchFamily="18" charset="0"/>
                </a:rPr>
                <a:t>network</a:t>
              </a:r>
            </a:p>
            <a:p>
              <a:pPr>
                <a:spcBef>
                  <a:spcPct val="0"/>
                </a:spcBef>
                <a:buClrTx/>
                <a:buSzTx/>
                <a:buFontTx/>
                <a:buNone/>
              </a:pPr>
              <a:r>
                <a:rPr lang="en-US" altLang="en-US" sz="1000">
                  <a:latin typeface="Times New Roman" panose="02020603050405020304" pitchFamily="18" charset="0"/>
                </a:rPr>
                <a:t>data link</a:t>
              </a:r>
            </a:p>
            <a:p>
              <a:pPr>
                <a:spcBef>
                  <a:spcPct val="0"/>
                </a:spcBef>
                <a:buClrTx/>
                <a:buSzTx/>
                <a:buFontTx/>
                <a:buNone/>
              </a:pPr>
              <a:r>
                <a:rPr lang="en-US" altLang="en-US" sz="1000">
                  <a:latin typeface="Times New Roman" panose="02020603050405020304" pitchFamily="18" charset="0"/>
                </a:rPr>
                <a:t>physical</a:t>
              </a:r>
              <a:endParaRPr lang="en-US" altLang="en-US" sz="2400">
                <a:latin typeface="Times New Roman" panose="02020603050405020304" pitchFamily="18" charset="0"/>
              </a:endParaRPr>
            </a:p>
          </p:txBody>
        </p:sp>
        <p:sp>
          <p:nvSpPr>
            <p:cNvPr id="701543" name="Line 236">
              <a:extLst>
                <a:ext uri="{FF2B5EF4-FFF2-40B4-BE49-F238E27FC236}">
                  <a16:creationId xmlns:a16="http://schemas.microsoft.com/office/drawing/2014/main" id="{CD5F773E-D9A8-4074-BE05-D1ACC82718F2}"/>
                </a:ext>
              </a:extLst>
            </p:cNvPr>
            <p:cNvSpPr>
              <a:spLocks noChangeShapeType="1"/>
            </p:cNvSpPr>
            <p:nvPr/>
          </p:nvSpPr>
          <p:spPr bwMode="auto">
            <a:xfrm>
              <a:off x="4221" y="978"/>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544" name="Line 237">
              <a:extLst>
                <a:ext uri="{FF2B5EF4-FFF2-40B4-BE49-F238E27FC236}">
                  <a16:creationId xmlns:a16="http://schemas.microsoft.com/office/drawing/2014/main" id="{5F188FF1-17A3-4491-A7FE-9419A6A73D8A}"/>
                </a:ext>
              </a:extLst>
            </p:cNvPr>
            <p:cNvSpPr>
              <a:spLocks noChangeShapeType="1"/>
            </p:cNvSpPr>
            <p:nvPr/>
          </p:nvSpPr>
          <p:spPr bwMode="auto">
            <a:xfrm>
              <a:off x="4227" y="1065"/>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545" name="Line 238">
              <a:extLst>
                <a:ext uri="{FF2B5EF4-FFF2-40B4-BE49-F238E27FC236}">
                  <a16:creationId xmlns:a16="http://schemas.microsoft.com/office/drawing/2014/main" id="{7FB7F365-B0B9-42CB-BDE8-4F2C04254750}"/>
                </a:ext>
              </a:extLst>
            </p:cNvPr>
            <p:cNvSpPr>
              <a:spLocks noChangeShapeType="1"/>
            </p:cNvSpPr>
            <p:nvPr/>
          </p:nvSpPr>
          <p:spPr bwMode="auto">
            <a:xfrm>
              <a:off x="4227" y="1152"/>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01504" name="Group 239">
            <a:extLst>
              <a:ext uri="{FF2B5EF4-FFF2-40B4-BE49-F238E27FC236}">
                <a16:creationId xmlns:a16="http://schemas.microsoft.com/office/drawing/2014/main" id="{EBAC0491-1B1D-4DDB-A58D-B85AEB33F3B0}"/>
              </a:ext>
            </a:extLst>
          </p:cNvPr>
          <p:cNvGrpSpPr>
            <a:grpSpLocks/>
          </p:cNvGrpSpPr>
          <p:nvPr/>
        </p:nvGrpSpPr>
        <p:grpSpPr bwMode="auto">
          <a:xfrm>
            <a:off x="7154863" y="3538538"/>
            <a:ext cx="814387" cy="701675"/>
            <a:chOff x="2923" y="3345"/>
            <a:chExt cx="513" cy="442"/>
          </a:xfrm>
        </p:grpSpPr>
        <p:sp>
          <p:nvSpPr>
            <p:cNvPr id="701534" name="Rectangle 240">
              <a:extLst>
                <a:ext uri="{FF2B5EF4-FFF2-40B4-BE49-F238E27FC236}">
                  <a16:creationId xmlns:a16="http://schemas.microsoft.com/office/drawing/2014/main" id="{B35A1AB4-6B72-476E-9611-EB31339FB8A8}"/>
                </a:ext>
              </a:extLst>
            </p:cNvPr>
            <p:cNvSpPr>
              <a:spLocks noChangeArrowheads="1"/>
            </p:cNvSpPr>
            <p:nvPr/>
          </p:nvSpPr>
          <p:spPr bwMode="auto">
            <a:xfrm>
              <a:off x="2988" y="3444"/>
              <a:ext cx="426" cy="30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535" name="Rectangle 241">
              <a:extLst>
                <a:ext uri="{FF2B5EF4-FFF2-40B4-BE49-F238E27FC236}">
                  <a16:creationId xmlns:a16="http://schemas.microsoft.com/office/drawing/2014/main" id="{CC55F63E-B298-48A4-8F80-7086A88FE3E0}"/>
                </a:ext>
              </a:extLst>
            </p:cNvPr>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536" name="Text Box 242">
              <a:extLst>
                <a:ext uri="{FF2B5EF4-FFF2-40B4-BE49-F238E27FC236}">
                  <a16:creationId xmlns:a16="http://schemas.microsoft.com/office/drawing/2014/main" id="{3020ACCE-1E84-44EC-8DEA-EEE1B7DBC64F}"/>
                </a:ext>
              </a:extLst>
            </p:cNvPr>
            <p:cNvSpPr txBox="1">
              <a:spLocks noChangeArrowheads="1"/>
            </p:cNvSpPr>
            <p:nvPr/>
          </p:nvSpPr>
          <p:spPr bwMode="auto">
            <a:xfrm>
              <a:off x="2923" y="3345"/>
              <a:ext cx="51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000">
                <a:latin typeface="Times New Roman" panose="02020603050405020304" pitchFamily="18" charset="0"/>
              </a:endParaRPr>
            </a:p>
            <a:p>
              <a:pPr>
                <a:spcBef>
                  <a:spcPct val="0"/>
                </a:spcBef>
                <a:buClrTx/>
                <a:buSzTx/>
                <a:buFontTx/>
                <a:buNone/>
              </a:pPr>
              <a:r>
                <a:rPr lang="en-US" altLang="en-US" sz="1000">
                  <a:latin typeface="Times New Roman" panose="02020603050405020304" pitchFamily="18" charset="0"/>
                </a:rPr>
                <a:t>network</a:t>
              </a:r>
            </a:p>
            <a:p>
              <a:pPr>
                <a:spcBef>
                  <a:spcPct val="0"/>
                </a:spcBef>
                <a:buClrTx/>
                <a:buSzTx/>
                <a:buFontTx/>
                <a:buNone/>
              </a:pPr>
              <a:r>
                <a:rPr lang="en-US" altLang="en-US" sz="1000">
                  <a:latin typeface="Times New Roman" panose="02020603050405020304" pitchFamily="18" charset="0"/>
                </a:rPr>
                <a:t>data link</a:t>
              </a:r>
            </a:p>
            <a:p>
              <a:pPr>
                <a:spcBef>
                  <a:spcPct val="0"/>
                </a:spcBef>
                <a:buClrTx/>
                <a:buSzTx/>
                <a:buFontTx/>
                <a:buNone/>
              </a:pPr>
              <a:r>
                <a:rPr lang="en-US" altLang="en-US" sz="1000">
                  <a:latin typeface="Times New Roman" panose="02020603050405020304" pitchFamily="18" charset="0"/>
                </a:rPr>
                <a:t>physical</a:t>
              </a:r>
              <a:endParaRPr lang="en-US" altLang="en-US" sz="2400">
                <a:latin typeface="Times New Roman" panose="02020603050405020304" pitchFamily="18" charset="0"/>
              </a:endParaRPr>
            </a:p>
          </p:txBody>
        </p:sp>
        <p:sp>
          <p:nvSpPr>
            <p:cNvPr id="701537" name="Line 243">
              <a:extLst>
                <a:ext uri="{FF2B5EF4-FFF2-40B4-BE49-F238E27FC236}">
                  <a16:creationId xmlns:a16="http://schemas.microsoft.com/office/drawing/2014/main" id="{184A9E03-7EFF-400D-BDFC-1C12D9D5A6B3}"/>
                </a:ext>
              </a:extLst>
            </p:cNvPr>
            <p:cNvSpPr>
              <a:spLocks noChangeShapeType="1"/>
            </p:cNvSpPr>
            <p:nvPr/>
          </p:nvSpPr>
          <p:spPr bwMode="auto">
            <a:xfrm>
              <a:off x="2958" y="3657"/>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538" name="Line 244">
              <a:extLst>
                <a:ext uri="{FF2B5EF4-FFF2-40B4-BE49-F238E27FC236}">
                  <a16:creationId xmlns:a16="http://schemas.microsoft.com/office/drawing/2014/main" id="{93FD1552-D495-4CF4-945E-EF0569E61983}"/>
                </a:ext>
              </a:extLst>
            </p:cNvPr>
            <p:cNvSpPr>
              <a:spLocks noChangeShapeType="1"/>
            </p:cNvSpPr>
            <p:nvPr/>
          </p:nvSpPr>
          <p:spPr bwMode="auto">
            <a:xfrm>
              <a:off x="2964" y="3561"/>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01505" name="Group 245">
            <a:extLst>
              <a:ext uri="{FF2B5EF4-FFF2-40B4-BE49-F238E27FC236}">
                <a16:creationId xmlns:a16="http://schemas.microsoft.com/office/drawing/2014/main" id="{A7BECCBF-6D0D-49B3-A0D6-311FE92B0522}"/>
              </a:ext>
            </a:extLst>
          </p:cNvPr>
          <p:cNvGrpSpPr>
            <a:grpSpLocks/>
          </p:cNvGrpSpPr>
          <p:nvPr/>
        </p:nvGrpSpPr>
        <p:grpSpPr bwMode="auto">
          <a:xfrm>
            <a:off x="7688263" y="2957513"/>
            <a:ext cx="814387" cy="701675"/>
            <a:chOff x="2923" y="3345"/>
            <a:chExt cx="513" cy="442"/>
          </a:xfrm>
        </p:grpSpPr>
        <p:sp>
          <p:nvSpPr>
            <p:cNvPr id="701529" name="Rectangle 246">
              <a:extLst>
                <a:ext uri="{FF2B5EF4-FFF2-40B4-BE49-F238E27FC236}">
                  <a16:creationId xmlns:a16="http://schemas.microsoft.com/office/drawing/2014/main" id="{9FADC164-06B2-446B-ACA2-4E0AF5DA731C}"/>
                </a:ext>
              </a:extLst>
            </p:cNvPr>
            <p:cNvSpPr>
              <a:spLocks noChangeArrowheads="1"/>
            </p:cNvSpPr>
            <p:nvPr/>
          </p:nvSpPr>
          <p:spPr bwMode="auto">
            <a:xfrm>
              <a:off x="2988" y="3444"/>
              <a:ext cx="426" cy="30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530" name="Rectangle 247">
              <a:extLst>
                <a:ext uri="{FF2B5EF4-FFF2-40B4-BE49-F238E27FC236}">
                  <a16:creationId xmlns:a16="http://schemas.microsoft.com/office/drawing/2014/main" id="{09A8917A-2B7E-488F-A3F6-26B528DAF2E8}"/>
                </a:ext>
              </a:extLst>
            </p:cNvPr>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531" name="Text Box 248">
              <a:extLst>
                <a:ext uri="{FF2B5EF4-FFF2-40B4-BE49-F238E27FC236}">
                  <a16:creationId xmlns:a16="http://schemas.microsoft.com/office/drawing/2014/main" id="{668792D7-19B1-464C-8C93-03219B19E5EE}"/>
                </a:ext>
              </a:extLst>
            </p:cNvPr>
            <p:cNvSpPr txBox="1">
              <a:spLocks noChangeArrowheads="1"/>
            </p:cNvSpPr>
            <p:nvPr/>
          </p:nvSpPr>
          <p:spPr bwMode="auto">
            <a:xfrm>
              <a:off x="2923" y="3345"/>
              <a:ext cx="51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000">
                <a:latin typeface="Times New Roman" panose="02020603050405020304" pitchFamily="18" charset="0"/>
              </a:endParaRPr>
            </a:p>
            <a:p>
              <a:pPr>
                <a:spcBef>
                  <a:spcPct val="0"/>
                </a:spcBef>
                <a:buClrTx/>
                <a:buSzTx/>
                <a:buFontTx/>
                <a:buNone/>
              </a:pPr>
              <a:r>
                <a:rPr lang="en-US" altLang="en-US" sz="1000">
                  <a:latin typeface="Times New Roman" panose="02020603050405020304" pitchFamily="18" charset="0"/>
                </a:rPr>
                <a:t>network</a:t>
              </a:r>
            </a:p>
            <a:p>
              <a:pPr>
                <a:spcBef>
                  <a:spcPct val="0"/>
                </a:spcBef>
                <a:buClrTx/>
                <a:buSzTx/>
                <a:buFontTx/>
                <a:buNone/>
              </a:pPr>
              <a:r>
                <a:rPr lang="en-US" altLang="en-US" sz="1000">
                  <a:latin typeface="Times New Roman" panose="02020603050405020304" pitchFamily="18" charset="0"/>
                </a:rPr>
                <a:t>data link</a:t>
              </a:r>
            </a:p>
            <a:p>
              <a:pPr>
                <a:spcBef>
                  <a:spcPct val="0"/>
                </a:spcBef>
                <a:buClrTx/>
                <a:buSzTx/>
                <a:buFontTx/>
                <a:buNone/>
              </a:pPr>
              <a:r>
                <a:rPr lang="en-US" altLang="en-US" sz="1000">
                  <a:latin typeface="Times New Roman" panose="02020603050405020304" pitchFamily="18" charset="0"/>
                </a:rPr>
                <a:t>physical</a:t>
              </a:r>
              <a:endParaRPr lang="en-US" altLang="en-US" sz="2400">
                <a:latin typeface="Times New Roman" panose="02020603050405020304" pitchFamily="18" charset="0"/>
              </a:endParaRPr>
            </a:p>
          </p:txBody>
        </p:sp>
        <p:sp>
          <p:nvSpPr>
            <p:cNvPr id="701532" name="Line 249">
              <a:extLst>
                <a:ext uri="{FF2B5EF4-FFF2-40B4-BE49-F238E27FC236}">
                  <a16:creationId xmlns:a16="http://schemas.microsoft.com/office/drawing/2014/main" id="{6739E9CD-DC50-4B71-B537-5047BF4101E1}"/>
                </a:ext>
              </a:extLst>
            </p:cNvPr>
            <p:cNvSpPr>
              <a:spLocks noChangeShapeType="1"/>
            </p:cNvSpPr>
            <p:nvPr/>
          </p:nvSpPr>
          <p:spPr bwMode="auto">
            <a:xfrm>
              <a:off x="2958" y="3657"/>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533" name="Line 250">
              <a:extLst>
                <a:ext uri="{FF2B5EF4-FFF2-40B4-BE49-F238E27FC236}">
                  <a16:creationId xmlns:a16="http://schemas.microsoft.com/office/drawing/2014/main" id="{6FF8F2BD-D72C-4050-8667-CC784850E19F}"/>
                </a:ext>
              </a:extLst>
            </p:cNvPr>
            <p:cNvSpPr>
              <a:spLocks noChangeShapeType="1"/>
            </p:cNvSpPr>
            <p:nvPr/>
          </p:nvSpPr>
          <p:spPr bwMode="auto">
            <a:xfrm>
              <a:off x="2964" y="3561"/>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01506" name="Group 251">
            <a:extLst>
              <a:ext uri="{FF2B5EF4-FFF2-40B4-BE49-F238E27FC236}">
                <a16:creationId xmlns:a16="http://schemas.microsoft.com/office/drawing/2014/main" id="{2174DC3C-4F1D-4440-9F76-A13A0C3FAAFC}"/>
              </a:ext>
            </a:extLst>
          </p:cNvPr>
          <p:cNvGrpSpPr>
            <a:grpSpLocks/>
          </p:cNvGrpSpPr>
          <p:nvPr/>
        </p:nvGrpSpPr>
        <p:grpSpPr bwMode="auto">
          <a:xfrm>
            <a:off x="6802438" y="2652713"/>
            <a:ext cx="814387" cy="701675"/>
            <a:chOff x="2923" y="3345"/>
            <a:chExt cx="513" cy="442"/>
          </a:xfrm>
        </p:grpSpPr>
        <p:sp>
          <p:nvSpPr>
            <p:cNvPr id="701524" name="Rectangle 252">
              <a:extLst>
                <a:ext uri="{FF2B5EF4-FFF2-40B4-BE49-F238E27FC236}">
                  <a16:creationId xmlns:a16="http://schemas.microsoft.com/office/drawing/2014/main" id="{97CB1A68-26DE-44C9-ADC3-2F94BD7854D6}"/>
                </a:ext>
              </a:extLst>
            </p:cNvPr>
            <p:cNvSpPr>
              <a:spLocks noChangeArrowheads="1"/>
            </p:cNvSpPr>
            <p:nvPr/>
          </p:nvSpPr>
          <p:spPr bwMode="auto">
            <a:xfrm>
              <a:off x="2988" y="3444"/>
              <a:ext cx="426" cy="30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525" name="Rectangle 253">
              <a:extLst>
                <a:ext uri="{FF2B5EF4-FFF2-40B4-BE49-F238E27FC236}">
                  <a16:creationId xmlns:a16="http://schemas.microsoft.com/office/drawing/2014/main" id="{9BF6AC43-E193-4E4B-ADCF-2FDE03530AC4}"/>
                </a:ext>
              </a:extLst>
            </p:cNvPr>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526" name="Text Box 254">
              <a:extLst>
                <a:ext uri="{FF2B5EF4-FFF2-40B4-BE49-F238E27FC236}">
                  <a16:creationId xmlns:a16="http://schemas.microsoft.com/office/drawing/2014/main" id="{D56FFF89-48FF-4218-8ED0-6639E3AF96F2}"/>
                </a:ext>
              </a:extLst>
            </p:cNvPr>
            <p:cNvSpPr txBox="1">
              <a:spLocks noChangeArrowheads="1"/>
            </p:cNvSpPr>
            <p:nvPr/>
          </p:nvSpPr>
          <p:spPr bwMode="auto">
            <a:xfrm>
              <a:off x="2923" y="3345"/>
              <a:ext cx="51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000">
                <a:latin typeface="Times New Roman" panose="02020603050405020304" pitchFamily="18" charset="0"/>
              </a:endParaRPr>
            </a:p>
            <a:p>
              <a:pPr>
                <a:spcBef>
                  <a:spcPct val="0"/>
                </a:spcBef>
                <a:buClrTx/>
                <a:buSzTx/>
                <a:buFontTx/>
                <a:buNone/>
              </a:pPr>
              <a:r>
                <a:rPr lang="en-US" altLang="en-US" sz="1000">
                  <a:latin typeface="Times New Roman" panose="02020603050405020304" pitchFamily="18" charset="0"/>
                </a:rPr>
                <a:t>network</a:t>
              </a:r>
            </a:p>
            <a:p>
              <a:pPr>
                <a:spcBef>
                  <a:spcPct val="0"/>
                </a:spcBef>
                <a:buClrTx/>
                <a:buSzTx/>
                <a:buFontTx/>
                <a:buNone/>
              </a:pPr>
              <a:r>
                <a:rPr lang="en-US" altLang="en-US" sz="1000">
                  <a:latin typeface="Times New Roman" panose="02020603050405020304" pitchFamily="18" charset="0"/>
                </a:rPr>
                <a:t>data link</a:t>
              </a:r>
            </a:p>
            <a:p>
              <a:pPr>
                <a:spcBef>
                  <a:spcPct val="0"/>
                </a:spcBef>
                <a:buClrTx/>
                <a:buSzTx/>
                <a:buFontTx/>
                <a:buNone/>
              </a:pPr>
              <a:r>
                <a:rPr lang="en-US" altLang="en-US" sz="1000">
                  <a:latin typeface="Times New Roman" panose="02020603050405020304" pitchFamily="18" charset="0"/>
                </a:rPr>
                <a:t>physical</a:t>
              </a:r>
              <a:endParaRPr lang="en-US" altLang="en-US" sz="2400">
                <a:latin typeface="Times New Roman" panose="02020603050405020304" pitchFamily="18" charset="0"/>
              </a:endParaRPr>
            </a:p>
          </p:txBody>
        </p:sp>
        <p:sp>
          <p:nvSpPr>
            <p:cNvPr id="701527" name="Line 255">
              <a:extLst>
                <a:ext uri="{FF2B5EF4-FFF2-40B4-BE49-F238E27FC236}">
                  <a16:creationId xmlns:a16="http://schemas.microsoft.com/office/drawing/2014/main" id="{6A6D1F69-9005-41F7-BFEF-60463FC506AC}"/>
                </a:ext>
              </a:extLst>
            </p:cNvPr>
            <p:cNvSpPr>
              <a:spLocks noChangeShapeType="1"/>
            </p:cNvSpPr>
            <p:nvPr/>
          </p:nvSpPr>
          <p:spPr bwMode="auto">
            <a:xfrm>
              <a:off x="2958" y="3657"/>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528" name="Line 256">
              <a:extLst>
                <a:ext uri="{FF2B5EF4-FFF2-40B4-BE49-F238E27FC236}">
                  <a16:creationId xmlns:a16="http://schemas.microsoft.com/office/drawing/2014/main" id="{D9C02531-E300-457F-B476-FDC4C0E4D1BC}"/>
                </a:ext>
              </a:extLst>
            </p:cNvPr>
            <p:cNvSpPr>
              <a:spLocks noChangeShapeType="1"/>
            </p:cNvSpPr>
            <p:nvPr/>
          </p:nvSpPr>
          <p:spPr bwMode="auto">
            <a:xfrm>
              <a:off x="2964" y="3561"/>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01507" name="Group 257">
            <a:extLst>
              <a:ext uri="{FF2B5EF4-FFF2-40B4-BE49-F238E27FC236}">
                <a16:creationId xmlns:a16="http://schemas.microsoft.com/office/drawing/2014/main" id="{9D23C137-49B1-4267-BD6F-EE91BE740BF6}"/>
              </a:ext>
            </a:extLst>
          </p:cNvPr>
          <p:cNvGrpSpPr>
            <a:grpSpLocks/>
          </p:cNvGrpSpPr>
          <p:nvPr/>
        </p:nvGrpSpPr>
        <p:grpSpPr bwMode="auto">
          <a:xfrm>
            <a:off x="6735763" y="1881188"/>
            <a:ext cx="814387" cy="701675"/>
            <a:chOff x="2923" y="3345"/>
            <a:chExt cx="513" cy="442"/>
          </a:xfrm>
        </p:grpSpPr>
        <p:sp>
          <p:nvSpPr>
            <p:cNvPr id="701519" name="Rectangle 258">
              <a:extLst>
                <a:ext uri="{FF2B5EF4-FFF2-40B4-BE49-F238E27FC236}">
                  <a16:creationId xmlns:a16="http://schemas.microsoft.com/office/drawing/2014/main" id="{A986E7B7-46ED-4988-9EEB-C43F908ABC63}"/>
                </a:ext>
              </a:extLst>
            </p:cNvPr>
            <p:cNvSpPr>
              <a:spLocks noChangeArrowheads="1"/>
            </p:cNvSpPr>
            <p:nvPr/>
          </p:nvSpPr>
          <p:spPr bwMode="auto">
            <a:xfrm>
              <a:off x="2988" y="3444"/>
              <a:ext cx="426" cy="30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520" name="Rectangle 259">
              <a:extLst>
                <a:ext uri="{FF2B5EF4-FFF2-40B4-BE49-F238E27FC236}">
                  <a16:creationId xmlns:a16="http://schemas.microsoft.com/office/drawing/2014/main" id="{213019A7-5432-4C17-ABB5-7AE0EA3DF436}"/>
                </a:ext>
              </a:extLst>
            </p:cNvPr>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521" name="Text Box 260">
              <a:extLst>
                <a:ext uri="{FF2B5EF4-FFF2-40B4-BE49-F238E27FC236}">
                  <a16:creationId xmlns:a16="http://schemas.microsoft.com/office/drawing/2014/main" id="{157EF58C-8DDA-4E89-88E8-852CCE67F7ED}"/>
                </a:ext>
              </a:extLst>
            </p:cNvPr>
            <p:cNvSpPr txBox="1">
              <a:spLocks noChangeArrowheads="1"/>
            </p:cNvSpPr>
            <p:nvPr/>
          </p:nvSpPr>
          <p:spPr bwMode="auto">
            <a:xfrm>
              <a:off x="2923" y="3345"/>
              <a:ext cx="51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000">
                <a:latin typeface="Times New Roman" panose="02020603050405020304" pitchFamily="18" charset="0"/>
              </a:endParaRPr>
            </a:p>
            <a:p>
              <a:pPr>
                <a:spcBef>
                  <a:spcPct val="0"/>
                </a:spcBef>
                <a:buClrTx/>
                <a:buSzTx/>
                <a:buFontTx/>
                <a:buNone/>
              </a:pPr>
              <a:r>
                <a:rPr lang="en-US" altLang="en-US" sz="1000">
                  <a:latin typeface="Times New Roman" panose="02020603050405020304" pitchFamily="18" charset="0"/>
                </a:rPr>
                <a:t>network</a:t>
              </a:r>
            </a:p>
            <a:p>
              <a:pPr>
                <a:spcBef>
                  <a:spcPct val="0"/>
                </a:spcBef>
                <a:buClrTx/>
                <a:buSzTx/>
                <a:buFontTx/>
                <a:buNone/>
              </a:pPr>
              <a:r>
                <a:rPr lang="en-US" altLang="en-US" sz="1000">
                  <a:latin typeface="Times New Roman" panose="02020603050405020304" pitchFamily="18" charset="0"/>
                </a:rPr>
                <a:t>data link</a:t>
              </a:r>
            </a:p>
            <a:p>
              <a:pPr>
                <a:spcBef>
                  <a:spcPct val="0"/>
                </a:spcBef>
                <a:buClrTx/>
                <a:buSzTx/>
                <a:buFontTx/>
                <a:buNone/>
              </a:pPr>
              <a:r>
                <a:rPr lang="en-US" altLang="en-US" sz="1000">
                  <a:latin typeface="Times New Roman" panose="02020603050405020304" pitchFamily="18" charset="0"/>
                </a:rPr>
                <a:t>physical</a:t>
              </a:r>
              <a:endParaRPr lang="en-US" altLang="en-US" sz="2400">
                <a:latin typeface="Times New Roman" panose="02020603050405020304" pitchFamily="18" charset="0"/>
              </a:endParaRPr>
            </a:p>
          </p:txBody>
        </p:sp>
        <p:sp>
          <p:nvSpPr>
            <p:cNvPr id="701522" name="Line 261">
              <a:extLst>
                <a:ext uri="{FF2B5EF4-FFF2-40B4-BE49-F238E27FC236}">
                  <a16:creationId xmlns:a16="http://schemas.microsoft.com/office/drawing/2014/main" id="{8B0E5FBE-8F0C-4BF8-ADE1-3AB0ECAD0F21}"/>
                </a:ext>
              </a:extLst>
            </p:cNvPr>
            <p:cNvSpPr>
              <a:spLocks noChangeShapeType="1"/>
            </p:cNvSpPr>
            <p:nvPr/>
          </p:nvSpPr>
          <p:spPr bwMode="auto">
            <a:xfrm>
              <a:off x="2958" y="3657"/>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523" name="Line 262">
              <a:extLst>
                <a:ext uri="{FF2B5EF4-FFF2-40B4-BE49-F238E27FC236}">
                  <a16:creationId xmlns:a16="http://schemas.microsoft.com/office/drawing/2014/main" id="{4B097E47-3A48-4A75-8CE0-87CF74014346}"/>
                </a:ext>
              </a:extLst>
            </p:cNvPr>
            <p:cNvSpPr>
              <a:spLocks noChangeShapeType="1"/>
            </p:cNvSpPr>
            <p:nvPr/>
          </p:nvSpPr>
          <p:spPr bwMode="auto">
            <a:xfrm>
              <a:off x="2964" y="3561"/>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01508" name="Group 263">
            <a:extLst>
              <a:ext uri="{FF2B5EF4-FFF2-40B4-BE49-F238E27FC236}">
                <a16:creationId xmlns:a16="http://schemas.microsoft.com/office/drawing/2014/main" id="{D8FE91A5-2C6D-489B-9EB4-AC8FF69D9A07}"/>
              </a:ext>
            </a:extLst>
          </p:cNvPr>
          <p:cNvGrpSpPr>
            <a:grpSpLocks/>
          </p:cNvGrpSpPr>
          <p:nvPr/>
        </p:nvGrpSpPr>
        <p:grpSpPr bwMode="auto">
          <a:xfrm>
            <a:off x="5802313" y="2166938"/>
            <a:ext cx="814387" cy="701675"/>
            <a:chOff x="2923" y="3345"/>
            <a:chExt cx="513" cy="442"/>
          </a:xfrm>
        </p:grpSpPr>
        <p:sp>
          <p:nvSpPr>
            <p:cNvPr id="701514" name="Rectangle 264">
              <a:extLst>
                <a:ext uri="{FF2B5EF4-FFF2-40B4-BE49-F238E27FC236}">
                  <a16:creationId xmlns:a16="http://schemas.microsoft.com/office/drawing/2014/main" id="{FDD1905A-694F-440C-97C7-9ABDA10A269F}"/>
                </a:ext>
              </a:extLst>
            </p:cNvPr>
            <p:cNvSpPr>
              <a:spLocks noChangeArrowheads="1"/>
            </p:cNvSpPr>
            <p:nvPr/>
          </p:nvSpPr>
          <p:spPr bwMode="auto">
            <a:xfrm>
              <a:off x="2988" y="3444"/>
              <a:ext cx="426" cy="30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515" name="Rectangle 265">
              <a:extLst>
                <a:ext uri="{FF2B5EF4-FFF2-40B4-BE49-F238E27FC236}">
                  <a16:creationId xmlns:a16="http://schemas.microsoft.com/office/drawing/2014/main" id="{649D8344-1E1E-461A-9827-E05A47D60987}"/>
                </a:ext>
              </a:extLst>
            </p:cNvPr>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516" name="Text Box 266">
              <a:extLst>
                <a:ext uri="{FF2B5EF4-FFF2-40B4-BE49-F238E27FC236}">
                  <a16:creationId xmlns:a16="http://schemas.microsoft.com/office/drawing/2014/main" id="{AF864C4D-9C75-4116-B6C6-BCF6152BCD34}"/>
                </a:ext>
              </a:extLst>
            </p:cNvPr>
            <p:cNvSpPr txBox="1">
              <a:spLocks noChangeArrowheads="1"/>
            </p:cNvSpPr>
            <p:nvPr/>
          </p:nvSpPr>
          <p:spPr bwMode="auto">
            <a:xfrm>
              <a:off x="2923" y="3345"/>
              <a:ext cx="51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000">
                <a:latin typeface="Times New Roman" panose="02020603050405020304" pitchFamily="18" charset="0"/>
              </a:endParaRPr>
            </a:p>
            <a:p>
              <a:pPr>
                <a:spcBef>
                  <a:spcPct val="0"/>
                </a:spcBef>
                <a:buClrTx/>
                <a:buSzTx/>
                <a:buFontTx/>
                <a:buNone/>
              </a:pPr>
              <a:r>
                <a:rPr lang="en-US" altLang="en-US" sz="1000">
                  <a:latin typeface="Times New Roman" panose="02020603050405020304" pitchFamily="18" charset="0"/>
                </a:rPr>
                <a:t>network</a:t>
              </a:r>
            </a:p>
            <a:p>
              <a:pPr>
                <a:spcBef>
                  <a:spcPct val="0"/>
                </a:spcBef>
                <a:buClrTx/>
                <a:buSzTx/>
                <a:buFontTx/>
                <a:buNone/>
              </a:pPr>
              <a:r>
                <a:rPr lang="en-US" altLang="en-US" sz="1000">
                  <a:latin typeface="Times New Roman" panose="02020603050405020304" pitchFamily="18" charset="0"/>
                </a:rPr>
                <a:t>data link</a:t>
              </a:r>
            </a:p>
            <a:p>
              <a:pPr>
                <a:spcBef>
                  <a:spcPct val="0"/>
                </a:spcBef>
                <a:buClrTx/>
                <a:buSzTx/>
                <a:buFontTx/>
                <a:buNone/>
              </a:pPr>
              <a:r>
                <a:rPr lang="en-US" altLang="en-US" sz="1000">
                  <a:latin typeface="Times New Roman" panose="02020603050405020304" pitchFamily="18" charset="0"/>
                </a:rPr>
                <a:t>physical</a:t>
              </a:r>
              <a:endParaRPr lang="en-US" altLang="en-US" sz="2400">
                <a:latin typeface="Times New Roman" panose="02020603050405020304" pitchFamily="18" charset="0"/>
              </a:endParaRPr>
            </a:p>
          </p:txBody>
        </p:sp>
        <p:sp>
          <p:nvSpPr>
            <p:cNvPr id="701517" name="Line 267">
              <a:extLst>
                <a:ext uri="{FF2B5EF4-FFF2-40B4-BE49-F238E27FC236}">
                  <a16:creationId xmlns:a16="http://schemas.microsoft.com/office/drawing/2014/main" id="{AB2A8E0B-AEFC-40C3-88E2-DD157C5C7A45}"/>
                </a:ext>
              </a:extLst>
            </p:cNvPr>
            <p:cNvSpPr>
              <a:spLocks noChangeShapeType="1"/>
            </p:cNvSpPr>
            <p:nvPr/>
          </p:nvSpPr>
          <p:spPr bwMode="auto">
            <a:xfrm>
              <a:off x="2958" y="3657"/>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518" name="Line 268">
              <a:extLst>
                <a:ext uri="{FF2B5EF4-FFF2-40B4-BE49-F238E27FC236}">
                  <a16:creationId xmlns:a16="http://schemas.microsoft.com/office/drawing/2014/main" id="{D38717FA-F6B8-4ED5-9C9E-1FE7AAC7A61B}"/>
                </a:ext>
              </a:extLst>
            </p:cNvPr>
            <p:cNvSpPr>
              <a:spLocks noChangeShapeType="1"/>
            </p:cNvSpPr>
            <p:nvPr/>
          </p:nvSpPr>
          <p:spPr bwMode="auto">
            <a:xfrm>
              <a:off x="2964" y="3561"/>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01509" name="Group 269">
            <a:extLst>
              <a:ext uri="{FF2B5EF4-FFF2-40B4-BE49-F238E27FC236}">
                <a16:creationId xmlns:a16="http://schemas.microsoft.com/office/drawing/2014/main" id="{B2CEECCB-2621-478A-B2B1-C0072F149C50}"/>
              </a:ext>
            </a:extLst>
          </p:cNvPr>
          <p:cNvGrpSpPr>
            <a:grpSpLocks/>
          </p:cNvGrpSpPr>
          <p:nvPr/>
        </p:nvGrpSpPr>
        <p:grpSpPr bwMode="auto">
          <a:xfrm rot="2937887">
            <a:off x="4748213" y="2986088"/>
            <a:ext cx="3781425" cy="434975"/>
            <a:chOff x="2937" y="3579"/>
            <a:chExt cx="2382" cy="274"/>
          </a:xfrm>
        </p:grpSpPr>
        <p:sp>
          <p:nvSpPr>
            <p:cNvPr id="701510" name="Rectangle 270">
              <a:extLst>
                <a:ext uri="{FF2B5EF4-FFF2-40B4-BE49-F238E27FC236}">
                  <a16:creationId xmlns:a16="http://schemas.microsoft.com/office/drawing/2014/main" id="{0A9ECDEE-2221-4C87-B6AD-52C7825C8D9E}"/>
                </a:ext>
              </a:extLst>
            </p:cNvPr>
            <p:cNvSpPr>
              <a:spLocks noChangeArrowheads="1"/>
            </p:cNvSpPr>
            <p:nvPr/>
          </p:nvSpPr>
          <p:spPr bwMode="auto">
            <a:xfrm>
              <a:off x="3168" y="3630"/>
              <a:ext cx="1920" cy="174"/>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1511" name="Text Box 271">
              <a:extLst>
                <a:ext uri="{FF2B5EF4-FFF2-40B4-BE49-F238E27FC236}">
                  <a16:creationId xmlns:a16="http://schemas.microsoft.com/office/drawing/2014/main" id="{5AE5EBE8-E3A9-4861-B594-6D999AF8EDCB}"/>
                </a:ext>
              </a:extLst>
            </p:cNvPr>
            <p:cNvSpPr txBox="1">
              <a:spLocks noChangeArrowheads="1"/>
            </p:cNvSpPr>
            <p:nvPr/>
          </p:nvSpPr>
          <p:spPr bwMode="auto">
            <a:xfrm>
              <a:off x="3343" y="3617"/>
              <a:ext cx="1616"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bg1"/>
                  </a:solidFill>
                  <a:latin typeface="Times New Roman" panose="02020603050405020304" pitchFamily="18" charset="0"/>
                </a:rPr>
                <a:t>logical end-end transport</a:t>
              </a:r>
              <a:endParaRPr lang="en-US" altLang="en-US" sz="2400">
                <a:latin typeface="Times New Roman" panose="02020603050405020304" pitchFamily="18" charset="0"/>
              </a:endParaRPr>
            </a:p>
          </p:txBody>
        </p:sp>
        <p:sp>
          <p:nvSpPr>
            <p:cNvPr id="701512" name="Freeform 272">
              <a:extLst>
                <a:ext uri="{FF2B5EF4-FFF2-40B4-BE49-F238E27FC236}">
                  <a16:creationId xmlns:a16="http://schemas.microsoft.com/office/drawing/2014/main" id="{8E20B52D-DD14-437A-9B1A-7884F5EC7539}"/>
                </a:ext>
              </a:extLst>
            </p:cNvPr>
            <p:cNvSpPr>
              <a:spLocks/>
            </p:cNvSpPr>
            <p:nvPr/>
          </p:nvSpPr>
          <p:spPr bwMode="auto">
            <a:xfrm>
              <a:off x="2937" y="357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ffectLst/>
            <a:extLst>
              <a:ext uri="{91240B29-F687-4F45-9708-019B960494DF}">
                <a14:hiddenLine xmlns:a14="http://schemas.microsoft.com/office/drawing/2010/main" w="9525" cap="flat" cmpd="sng">
                  <a:solidFill>
                    <a:srgbClr val="FF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513" name="Freeform 273">
              <a:extLst>
                <a:ext uri="{FF2B5EF4-FFF2-40B4-BE49-F238E27FC236}">
                  <a16:creationId xmlns:a16="http://schemas.microsoft.com/office/drawing/2014/main" id="{2345FFC4-98CF-4B29-9794-9182D8032185}"/>
                </a:ext>
              </a:extLst>
            </p:cNvPr>
            <p:cNvSpPr>
              <a:spLocks/>
            </p:cNvSpPr>
            <p:nvPr/>
          </p:nvSpPr>
          <p:spPr bwMode="auto">
            <a:xfrm flipH="1">
              <a:off x="5037" y="358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ffectLst/>
            <a:extLst>
              <a:ext uri="{91240B29-F687-4F45-9708-019B960494DF}">
                <a14:hiddenLine xmlns:a14="http://schemas.microsoft.com/office/drawing/2010/main" w="9525" cap="flat" cmpd="sng">
                  <a:solidFill>
                    <a:srgbClr val="FF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2D39FE1-70C8-411D-82C5-735BE6F26661}"/>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79267" name="Slide Number Placeholder 5">
            <a:extLst>
              <a:ext uri="{FF2B5EF4-FFF2-40B4-BE49-F238E27FC236}">
                <a16:creationId xmlns:a16="http://schemas.microsoft.com/office/drawing/2014/main" id="{34D13D25-13A6-426A-A015-CB08ACA5EE0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2A37DD3F-B7CC-4DE6-AF4A-C633D809F55A}" type="slidenum">
              <a:rPr lang="en-US" altLang="en-US" sz="1400" smtClean="0">
                <a:latin typeface="Times New Roman" panose="02020603050405020304" pitchFamily="18" charset="0"/>
              </a:rPr>
              <a:pPr>
                <a:spcBef>
                  <a:spcPct val="0"/>
                </a:spcBef>
                <a:buClrTx/>
                <a:buSzTx/>
                <a:buFontTx/>
                <a:buNone/>
              </a:pPr>
              <a:t>60</a:t>
            </a:fld>
            <a:endParaRPr lang="en-US" altLang="en-US" sz="1400">
              <a:latin typeface="Times New Roman" panose="02020603050405020304" pitchFamily="18" charset="0"/>
            </a:endParaRPr>
          </a:p>
        </p:txBody>
      </p:sp>
      <p:sp>
        <p:nvSpPr>
          <p:cNvPr id="779268" name="Rectangle 2">
            <a:extLst>
              <a:ext uri="{FF2B5EF4-FFF2-40B4-BE49-F238E27FC236}">
                <a16:creationId xmlns:a16="http://schemas.microsoft.com/office/drawing/2014/main" id="{6A2E55BE-A845-4D5C-A82B-CB1C614658C5}"/>
              </a:ext>
            </a:extLst>
          </p:cNvPr>
          <p:cNvSpPr>
            <a:spLocks noGrp="1" noChangeArrowheads="1"/>
          </p:cNvSpPr>
          <p:nvPr>
            <p:ph type="body" idx="1"/>
          </p:nvPr>
        </p:nvSpPr>
        <p:spPr>
          <a:xfrm>
            <a:off x="0" y="4076700"/>
            <a:ext cx="9144000" cy="2514600"/>
          </a:xfrm>
        </p:spPr>
        <p:txBody>
          <a:bodyPr/>
          <a:lstStyle/>
          <a:p>
            <a:pPr>
              <a:lnSpc>
                <a:spcPct val="90000"/>
              </a:lnSpc>
            </a:pPr>
            <a:r>
              <a:rPr lang="en-US" altLang="en-US" sz="2400" b="1"/>
              <a:t>TCP</a:t>
            </a:r>
            <a:r>
              <a:rPr lang="en-US" altLang="en-US" sz="2400"/>
              <a:t> – một giao thức hướng kết nối, tin cậy; cung cấp </a:t>
            </a:r>
            <a:r>
              <a:rPr lang="en-US" altLang="en-US" sz="2400" b="1"/>
              <a:t>kiểm soát luồng</a:t>
            </a:r>
            <a:r>
              <a:rPr lang="en-US" altLang="en-US" sz="2400"/>
              <a:t> qua việc cung cấp </a:t>
            </a:r>
            <a:r>
              <a:rPr lang="en-US" altLang="en-US" sz="2400" u="sng"/>
              <a:t>các cửa sổ trượt</a:t>
            </a:r>
            <a:r>
              <a:rPr lang="en-US" altLang="en-US" sz="2400"/>
              <a:t>, và </a:t>
            </a:r>
            <a:r>
              <a:rPr lang="en-US" altLang="en-US" sz="2400" b="1"/>
              <a:t>tin cậy</a:t>
            </a:r>
            <a:r>
              <a:rPr lang="en-US" altLang="en-US" sz="2400"/>
              <a:t> bằng cách cung cấp </a:t>
            </a:r>
            <a:r>
              <a:rPr lang="en-US" altLang="en-US" sz="2400" u="sng"/>
              <a:t>các số chuỗi và hồi báo</a:t>
            </a:r>
            <a:r>
              <a:rPr lang="en-US" altLang="en-US" sz="2400"/>
              <a:t>. </a:t>
            </a:r>
          </a:p>
          <a:p>
            <a:pPr>
              <a:lnSpc>
                <a:spcPct val="90000"/>
              </a:lnSpc>
            </a:pPr>
            <a:r>
              <a:rPr lang="en-US" altLang="en-US" sz="2400"/>
              <a:t>TCP gởi lại bất kỳ đoạn nào không được nhận và cung cấp một </a:t>
            </a:r>
            <a:r>
              <a:rPr lang="en-US" altLang="en-US" sz="2400" b="1"/>
              <a:t>kênh ảo</a:t>
            </a:r>
            <a:r>
              <a:rPr lang="en-US" altLang="en-US" sz="2400"/>
              <a:t> “TCP” giữa các ứng dụng của người dùng đầu cuối. </a:t>
            </a:r>
          </a:p>
          <a:p>
            <a:pPr>
              <a:lnSpc>
                <a:spcPct val="90000"/>
              </a:lnSpc>
            </a:pPr>
            <a:r>
              <a:rPr lang="en-US" altLang="en-US" sz="2400"/>
              <a:t>Sự thuận lợi của TCP đó là nó cung cấp dịch vụ </a:t>
            </a:r>
            <a:r>
              <a:rPr lang="en-US" altLang="en-US" sz="2400" b="1"/>
              <a:t>phân phát bảo đảm</a:t>
            </a:r>
            <a:r>
              <a:rPr lang="en-US" altLang="en-US" sz="2400"/>
              <a:t> các segment.</a:t>
            </a:r>
          </a:p>
        </p:txBody>
      </p:sp>
      <p:graphicFrame>
        <p:nvGraphicFramePr>
          <p:cNvPr id="779269" name="Object 3">
            <a:extLst>
              <a:ext uri="{FF2B5EF4-FFF2-40B4-BE49-F238E27FC236}">
                <a16:creationId xmlns:a16="http://schemas.microsoft.com/office/drawing/2014/main" id="{FFABF2AF-9C10-4217-8C08-66EAEB15B0EB}"/>
              </a:ext>
            </a:extLst>
          </p:cNvPr>
          <p:cNvGraphicFramePr>
            <a:graphicFrameLocks noChangeAspect="1"/>
          </p:cNvGraphicFramePr>
          <p:nvPr/>
        </p:nvGraphicFramePr>
        <p:xfrm>
          <a:off x="4106863" y="0"/>
          <a:ext cx="3894137" cy="3700463"/>
        </p:xfrm>
        <a:graphic>
          <a:graphicData uri="http://schemas.openxmlformats.org/presentationml/2006/ole">
            <mc:AlternateContent xmlns:mc="http://schemas.openxmlformats.org/markup-compatibility/2006">
              <mc:Choice xmlns:v="urn:schemas-microsoft-com:vml" Requires="v">
                <p:oleObj spid="_x0000_s779283" name="Bitmap Image" r:id="rId4" imgW="5037257" imgH="4785775" progId="Paint.Picture">
                  <p:embed/>
                </p:oleObj>
              </mc:Choice>
              <mc:Fallback>
                <p:oleObj name="Bitmap Image" r:id="rId4" imgW="5037257" imgH="4785775"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6863" y="0"/>
                        <a:ext cx="3894137" cy="370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79270" name="Object 4">
            <a:extLst>
              <a:ext uri="{FF2B5EF4-FFF2-40B4-BE49-F238E27FC236}">
                <a16:creationId xmlns:a16="http://schemas.microsoft.com/office/drawing/2014/main" id="{66C1FE09-F091-43A8-B4BA-623A9DF2AE65}"/>
              </a:ext>
            </a:extLst>
          </p:cNvPr>
          <p:cNvGraphicFramePr>
            <a:graphicFrameLocks noChangeAspect="1"/>
          </p:cNvGraphicFramePr>
          <p:nvPr/>
        </p:nvGraphicFramePr>
        <p:xfrm>
          <a:off x="0" y="304800"/>
          <a:ext cx="4114800" cy="2965450"/>
        </p:xfrm>
        <a:graphic>
          <a:graphicData uri="http://schemas.openxmlformats.org/presentationml/2006/ole">
            <mc:AlternateContent xmlns:mc="http://schemas.openxmlformats.org/markup-compatibility/2006">
              <mc:Choice xmlns:v="urn:schemas-microsoft-com:vml" Requires="v">
                <p:oleObj spid="_x0000_s779284" name="Document" r:id="rId6" imgW="5661660" imgH="4081272" progId="Word.Document.8">
                  <p:embed/>
                </p:oleObj>
              </mc:Choice>
              <mc:Fallback>
                <p:oleObj name="Document" r:id="rId6" imgW="5661660" imgH="4081272" progId="Word.Document.8">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304800"/>
                        <a:ext cx="4114800" cy="2965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9271" name="Text Box 5">
            <a:extLst>
              <a:ext uri="{FF2B5EF4-FFF2-40B4-BE49-F238E27FC236}">
                <a16:creationId xmlns:a16="http://schemas.microsoft.com/office/drawing/2014/main" id="{72410558-9D1A-4ABF-BB8A-13C6F42CE8C8}"/>
              </a:ext>
            </a:extLst>
          </p:cNvPr>
          <p:cNvSpPr txBox="1">
            <a:spLocks noChangeArrowheads="1"/>
          </p:cNvSpPr>
          <p:nvPr/>
        </p:nvSpPr>
        <p:spPr bwMode="auto">
          <a:xfrm>
            <a:off x="0" y="0"/>
            <a:ext cx="30480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latin typeface="Arial" panose="020B0604020202020204" pitchFamily="34" charset="0"/>
              </a:rPr>
              <a:t>TCP Header</a:t>
            </a:r>
          </a:p>
        </p:txBody>
      </p:sp>
      <p:sp>
        <p:nvSpPr>
          <p:cNvPr id="779272" name="Rectangle 6">
            <a:extLst>
              <a:ext uri="{FF2B5EF4-FFF2-40B4-BE49-F238E27FC236}">
                <a16:creationId xmlns:a16="http://schemas.microsoft.com/office/drawing/2014/main" id="{2FEC5E93-3156-472D-AD2A-667F0CB16387}"/>
              </a:ext>
            </a:extLst>
          </p:cNvPr>
          <p:cNvSpPr>
            <a:spLocks noChangeArrowheads="1"/>
          </p:cNvSpPr>
          <p:nvPr/>
        </p:nvSpPr>
        <p:spPr bwMode="auto">
          <a:xfrm>
            <a:off x="1295400" y="914400"/>
            <a:ext cx="1447800" cy="2286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79273" name="Rectangle 7">
            <a:extLst>
              <a:ext uri="{FF2B5EF4-FFF2-40B4-BE49-F238E27FC236}">
                <a16:creationId xmlns:a16="http://schemas.microsoft.com/office/drawing/2014/main" id="{D84CE8A2-718A-4D7B-B8D2-75153E83202D}"/>
              </a:ext>
            </a:extLst>
          </p:cNvPr>
          <p:cNvSpPr>
            <a:spLocks noChangeArrowheads="1"/>
          </p:cNvSpPr>
          <p:nvPr/>
        </p:nvSpPr>
        <p:spPr bwMode="auto">
          <a:xfrm>
            <a:off x="1219200" y="1295400"/>
            <a:ext cx="1676400" cy="2286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79274" name="Rectangle 8">
            <a:extLst>
              <a:ext uri="{FF2B5EF4-FFF2-40B4-BE49-F238E27FC236}">
                <a16:creationId xmlns:a16="http://schemas.microsoft.com/office/drawing/2014/main" id="{E0088E70-04BC-4605-AA9A-C9D733524B68}"/>
              </a:ext>
            </a:extLst>
          </p:cNvPr>
          <p:cNvSpPr>
            <a:spLocks noChangeArrowheads="1"/>
          </p:cNvSpPr>
          <p:nvPr/>
        </p:nvSpPr>
        <p:spPr bwMode="auto">
          <a:xfrm>
            <a:off x="1371600" y="1600200"/>
            <a:ext cx="685800" cy="381000"/>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EF60874F-C3D6-4049-A4C2-3F4B05816C15}"/>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81315" name="Slide Number Placeholder 5">
            <a:extLst>
              <a:ext uri="{FF2B5EF4-FFF2-40B4-BE49-F238E27FC236}">
                <a16:creationId xmlns:a16="http://schemas.microsoft.com/office/drawing/2014/main" id="{982D231C-5EDD-4FBB-8626-D600050D696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8A32D96C-BC6D-4C32-B196-2036F7C817E7}" type="slidenum">
              <a:rPr lang="en-US" altLang="en-US" sz="1400" smtClean="0">
                <a:latin typeface="Times New Roman" panose="02020603050405020304" pitchFamily="18" charset="0"/>
              </a:rPr>
              <a:pPr>
                <a:spcBef>
                  <a:spcPct val="0"/>
                </a:spcBef>
                <a:buClrTx/>
                <a:buSzTx/>
                <a:buFontTx/>
                <a:buNone/>
              </a:pPr>
              <a:t>61</a:t>
            </a:fld>
            <a:endParaRPr lang="en-US" altLang="en-US" sz="1400">
              <a:latin typeface="Times New Roman" panose="02020603050405020304" pitchFamily="18" charset="0"/>
            </a:endParaRPr>
          </a:p>
        </p:txBody>
      </p:sp>
      <p:sp>
        <p:nvSpPr>
          <p:cNvPr id="781316" name="Rectangle 2">
            <a:extLst>
              <a:ext uri="{FF2B5EF4-FFF2-40B4-BE49-F238E27FC236}">
                <a16:creationId xmlns:a16="http://schemas.microsoft.com/office/drawing/2014/main" id="{E926300E-CE0B-4032-B688-FB55F2E228C1}"/>
              </a:ext>
            </a:extLst>
          </p:cNvPr>
          <p:cNvSpPr>
            <a:spLocks noGrp="1" noChangeArrowheads="1"/>
          </p:cNvSpPr>
          <p:nvPr>
            <p:ph type="body" idx="1"/>
          </p:nvPr>
        </p:nvSpPr>
        <p:spPr>
          <a:xfrm>
            <a:off x="0" y="3835400"/>
            <a:ext cx="9144000" cy="2209800"/>
          </a:xfrm>
        </p:spPr>
        <p:txBody>
          <a:bodyPr/>
          <a:lstStyle/>
          <a:p>
            <a:r>
              <a:rPr lang="en-US" altLang="en-US" sz="2400" b="1"/>
              <a:t>Kích cỡ cửa sổ</a:t>
            </a:r>
            <a:r>
              <a:rPr lang="en-US" altLang="en-US" sz="2400"/>
              <a:t> nói đến </a:t>
            </a:r>
            <a:r>
              <a:rPr lang="en-US" altLang="en-US" sz="2400" u="sng"/>
              <a:t>số bytes có thể được truyền đi trước khi nhận một hồi báo (ACK)</a:t>
            </a:r>
            <a:r>
              <a:rPr lang="en-US" altLang="en-US" sz="2400"/>
              <a:t>. </a:t>
            </a:r>
          </a:p>
          <a:p>
            <a:r>
              <a:rPr lang="en-US" altLang="en-US" sz="2400"/>
              <a:t>Sau khi một trạm truyền một số bytes bằng của kích cỡ cửa sổ, nó phải nhận một hồi báo trước khi thêm bất kỳ dữ liệu nào có thể được gởi. </a:t>
            </a:r>
          </a:p>
          <a:p>
            <a:r>
              <a:rPr lang="en-US" altLang="en-US" sz="2400"/>
              <a:t>Kích cỡ cửa sổ xác định bao nhiêu dữ liệu mà trạm nhận có thể tiếp nhận tại một thời điểm. </a:t>
            </a:r>
          </a:p>
        </p:txBody>
      </p:sp>
      <p:graphicFrame>
        <p:nvGraphicFramePr>
          <p:cNvPr id="781317" name="Object 3">
            <a:extLst>
              <a:ext uri="{FF2B5EF4-FFF2-40B4-BE49-F238E27FC236}">
                <a16:creationId xmlns:a16="http://schemas.microsoft.com/office/drawing/2014/main" id="{BE74B597-8042-4AFF-8102-8D89A80248D1}"/>
              </a:ext>
            </a:extLst>
          </p:cNvPr>
          <p:cNvGraphicFramePr>
            <a:graphicFrameLocks noChangeAspect="1"/>
          </p:cNvGraphicFramePr>
          <p:nvPr/>
        </p:nvGraphicFramePr>
        <p:xfrm>
          <a:off x="4106863" y="0"/>
          <a:ext cx="4059237" cy="3857625"/>
        </p:xfrm>
        <a:graphic>
          <a:graphicData uri="http://schemas.openxmlformats.org/presentationml/2006/ole">
            <mc:AlternateContent xmlns:mc="http://schemas.openxmlformats.org/markup-compatibility/2006">
              <mc:Choice xmlns:v="urn:schemas-microsoft-com:vml" Requires="v">
                <p:oleObj spid="_x0000_s781331" name="Bitmap Image" r:id="rId4" imgW="5037257" imgH="4785775" progId="Paint.Picture">
                  <p:embed/>
                </p:oleObj>
              </mc:Choice>
              <mc:Fallback>
                <p:oleObj name="Bitmap Image" r:id="rId4" imgW="5037257" imgH="4785775"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6863" y="0"/>
                        <a:ext cx="4059237"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81318" name="Object 4">
            <a:extLst>
              <a:ext uri="{FF2B5EF4-FFF2-40B4-BE49-F238E27FC236}">
                <a16:creationId xmlns:a16="http://schemas.microsoft.com/office/drawing/2014/main" id="{7596DADD-EA1B-4455-AAB0-F0DDF1BEF153}"/>
              </a:ext>
            </a:extLst>
          </p:cNvPr>
          <p:cNvGraphicFramePr>
            <a:graphicFrameLocks noChangeAspect="1"/>
          </p:cNvGraphicFramePr>
          <p:nvPr/>
        </p:nvGraphicFramePr>
        <p:xfrm>
          <a:off x="0" y="304800"/>
          <a:ext cx="4114800" cy="2965450"/>
        </p:xfrm>
        <a:graphic>
          <a:graphicData uri="http://schemas.openxmlformats.org/presentationml/2006/ole">
            <mc:AlternateContent xmlns:mc="http://schemas.openxmlformats.org/markup-compatibility/2006">
              <mc:Choice xmlns:v="urn:schemas-microsoft-com:vml" Requires="v">
                <p:oleObj spid="_x0000_s781332" name="Document" r:id="rId6" imgW="5661660" imgH="4081272" progId="Word.Document.8">
                  <p:embed/>
                </p:oleObj>
              </mc:Choice>
              <mc:Fallback>
                <p:oleObj name="Document" r:id="rId6" imgW="5661660" imgH="4081272" progId="Word.Document.8">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304800"/>
                        <a:ext cx="4114800" cy="2965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1319" name="Text Box 5">
            <a:extLst>
              <a:ext uri="{FF2B5EF4-FFF2-40B4-BE49-F238E27FC236}">
                <a16:creationId xmlns:a16="http://schemas.microsoft.com/office/drawing/2014/main" id="{214F8E4B-799E-4220-873D-82BCB9346DAE}"/>
              </a:ext>
            </a:extLst>
          </p:cNvPr>
          <p:cNvSpPr txBox="1">
            <a:spLocks noChangeArrowheads="1"/>
          </p:cNvSpPr>
          <p:nvPr/>
        </p:nvSpPr>
        <p:spPr bwMode="auto">
          <a:xfrm>
            <a:off x="0" y="0"/>
            <a:ext cx="30480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latin typeface="Arial" panose="020B0604020202020204" pitchFamily="34" charset="0"/>
              </a:rPr>
              <a:t>TCP Header</a:t>
            </a:r>
          </a:p>
        </p:txBody>
      </p:sp>
      <p:sp>
        <p:nvSpPr>
          <p:cNvPr id="781320" name="Rectangle 6">
            <a:extLst>
              <a:ext uri="{FF2B5EF4-FFF2-40B4-BE49-F238E27FC236}">
                <a16:creationId xmlns:a16="http://schemas.microsoft.com/office/drawing/2014/main" id="{7B66EB39-CD13-4946-A571-630353A14DD7}"/>
              </a:ext>
            </a:extLst>
          </p:cNvPr>
          <p:cNvSpPr>
            <a:spLocks noChangeArrowheads="1"/>
          </p:cNvSpPr>
          <p:nvPr/>
        </p:nvSpPr>
        <p:spPr bwMode="auto">
          <a:xfrm>
            <a:off x="1295400" y="914400"/>
            <a:ext cx="1447800" cy="2286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81321" name="Rectangle 7">
            <a:extLst>
              <a:ext uri="{FF2B5EF4-FFF2-40B4-BE49-F238E27FC236}">
                <a16:creationId xmlns:a16="http://schemas.microsoft.com/office/drawing/2014/main" id="{8AED6292-3B22-48FD-BAE7-4E2EA28EEF02}"/>
              </a:ext>
            </a:extLst>
          </p:cNvPr>
          <p:cNvSpPr>
            <a:spLocks noChangeArrowheads="1"/>
          </p:cNvSpPr>
          <p:nvPr/>
        </p:nvSpPr>
        <p:spPr bwMode="auto">
          <a:xfrm>
            <a:off x="1219200" y="1295400"/>
            <a:ext cx="1676400" cy="2286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81322" name="Rectangle 8">
            <a:extLst>
              <a:ext uri="{FF2B5EF4-FFF2-40B4-BE49-F238E27FC236}">
                <a16:creationId xmlns:a16="http://schemas.microsoft.com/office/drawing/2014/main" id="{168B1332-9ED6-4530-B13C-D990DB7CACAA}"/>
              </a:ext>
            </a:extLst>
          </p:cNvPr>
          <p:cNvSpPr>
            <a:spLocks noChangeArrowheads="1"/>
          </p:cNvSpPr>
          <p:nvPr/>
        </p:nvSpPr>
        <p:spPr bwMode="auto">
          <a:xfrm>
            <a:off x="1371600" y="1600200"/>
            <a:ext cx="685800" cy="381000"/>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00816F3D-7778-4204-BC8A-FB1C92366C14}"/>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83363" name="Slide Number Placeholder 5">
            <a:extLst>
              <a:ext uri="{FF2B5EF4-FFF2-40B4-BE49-F238E27FC236}">
                <a16:creationId xmlns:a16="http://schemas.microsoft.com/office/drawing/2014/main" id="{CBFCA7F1-D696-48B3-9688-39F4312F438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F7872F31-BA58-48B6-8777-2F583AE893FE}" type="slidenum">
              <a:rPr lang="en-US" altLang="en-US" sz="1400" smtClean="0">
                <a:latin typeface="Times New Roman" panose="02020603050405020304" pitchFamily="18" charset="0"/>
              </a:rPr>
              <a:pPr>
                <a:spcBef>
                  <a:spcPct val="0"/>
                </a:spcBef>
                <a:buClrTx/>
                <a:buSzTx/>
                <a:buFontTx/>
                <a:buNone/>
              </a:pPr>
              <a:t>62</a:t>
            </a:fld>
            <a:endParaRPr lang="en-US" altLang="en-US" sz="1400">
              <a:latin typeface="Times New Roman" panose="02020603050405020304" pitchFamily="18" charset="0"/>
            </a:endParaRPr>
          </a:p>
        </p:txBody>
      </p:sp>
      <p:sp>
        <p:nvSpPr>
          <p:cNvPr id="783364" name="Rectangle 2">
            <a:extLst>
              <a:ext uri="{FF2B5EF4-FFF2-40B4-BE49-F238E27FC236}">
                <a16:creationId xmlns:a16="http://schemas.microsoft.com/office/drawing/2014/main" id="{22EA5F9A-058E-4C3F-A2ED-E19995EA564D}"/>
              </a:ext>
            </a:extLst>
          </p:cNvPr>
          <p:cNvSpPr>
            <a:spLocks noGrp="1" noChangeArrowheads="1"/>
          </p:cNvSpPr>
          <p:nvPr>
            <p:ph type="body" idx="1"/>
          </p:nvPr>
        </p:nvSpPr>
        <p:spPr>
          <a:xfrm>
            <a:off x="152400" y="3644900"/>
            <a:ext cx="8750300" cy="3048000"/>
          </a:xfrm>
        </p:spPr>
        <p:txBody>
          <a:bodyPr/>
          <a:lstStyle/>
          <a:p>
            <a:pPr>
              <a:lnSpc>
                <a:spcPct val="80000"/>
              </a:lnSpc>
            </a:pPr>
            <a:r>
              <a:rPr lang="en-US" altLang="en-US" sz="2400"/>
              <a:t>Với kích thước cửa sổ bằng 1, mỗi segment chỉ mang một byte dữ liệu và phải được hồi báo trước khi segment khác được truyền. </a:t>
            </a:r>
          </a:p>
          <a:p>
            <a:pPr>
              <a:lnSpc>
                <a:spcPct val="80000"/>
              </a:lnSpc>
            </a:pPr>
            <a:r>
              <a:rPr lang="en-US" altLang="en-US" sz="2400"/>
              <a:t>Điều này làm cho việc sử dụng giải thông của trạm không hiệu quả.</a:t>
            </a:r>
          </a:p>
          <a:p>
            <a:pPr>
              <a:lnSpc>
                <a:spcPct val="80000"/>
              </a:lnSpc>
            </a:pPr>
            <a:r>
              <a:rPr lang="en-US" altLang="en-US" sz="2400"/>
              <a:t>Mục đích của cửa sổ là để cải tiến kiểm soát luồng và sự tin cậy. </a:t>
            </a:r>
          </a:p>
          <a:p>
            <a:pPr>
              <a:lnSpc>
                <a:spcPct val="80000"/>
              </a:lnSpc>
            </a:pPr>
            <a:r>
              <a:rPr lang="en-US" altLang="en-US" sz="2400"/>
              <a:t>Nhưng với kích thước cửa sổ là 1, ta thấy việc sử dụng giải thông là rất không hiệu quả.</a:t>
            </a:r>
          </a:p>
        </p:txBody>
      </p:sp>
      <p:graphicFrame>
        <p:nvGraphicFramePr>
          <p:cNvPr id="783365" name="Object 3">
            <a:extLst>
              <a:ext uri="{FF2B5EF4-FFF2-40B4-BE49-F238E27FC236}">
                <a16:creationId xmlns:a16="http://schemas.microsoft.com/office/drawing/2014/main" id="{905DEB6D-E73B-4116-A3C6-BA9B82DB3187}"/>
              </a:ext>
            </a:extLst>
          </p:cNvPr>
          <p:cNvGraphicFramePr>
            <a:graphicFrameLocks noChangeAspect="1"/>
          </p:cNvGraphicFramePr>
          <p:nvPr/>
        </p:nvGraphicFramePr>
        <p:xfrm>
          <a:off x="4114800" y="0"/>
          <a:ext cx="3594100" cy="3414713"/>
        </p:xfrm>
        <a:graphic>
          <a:graphicData uri="http://schemas.openxmlformats.org/presentationml/2006/ole">
            <mc:AlternateContent xmlns:mc="http://schemas.openxmlformats.org/markup-compatibility/2006">
              <mc:Choice xmlns:v="urn:schemas-microsoft-com:vml" Requires="v">
                <p:oleObj spid="_x0000_s783379" name="Bitmap Image" r:id="rId4" imgW="5037257" imgH="4785775" progId="Paint.Picture">
                  <p:embed/>
                </p:oleObj>
              </mc:Choice>
              <mc:Fallback>
                <p:oleObj name="Bitmap Image" r:id="rId4" imgW="5037257" imgH="4785775"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0"/>
                        <a:ext cx="3594100" cy="341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83366" name="Object 4">
            <a:extLst>
              <a:ext uri="{FF2B5EF4-FFF2-40B4-BE49-F238E27FC236}">
                <a16:creationId xmlns:a16="http://schemas.microsoft.com/office/drawing/2014/main" id="{1BACCFCC-0375-4982-A17B-D865A3CA20F9}"/>
              </a:ext>
            </a:extLst>
          </p:cNvPr>
          <p:cNvGraphicFramePr>
            <a:graphicFrameLocks noChangeAspect="1"/>
          </p:cNvGraphicFramePr>
          <p:nvPr/>
        </p:nvGraphicFramePr>
        <p:xfrm>
          <a:off x="0" y="304800"/>
          <a:ext cx="4114800" cy="2965450"/>
        </p:xfrm>
        <a:graphic>
          <a:graphicData uri="http://schemas.openxmlformats.org/presentationml/2006/ole">
            <mc:AlternateContent xmlns:mc="http://schemas.openxmlformats.org/markup-compatibility/2006">
              <mc:Choice xmlns:v="urn:schemas-microsoft-com:vml" Requires="v">
                <p:oleObj spid="_x0000_s783380" name="Document" r:id="rId6" imgW="5661660" imgH="4081272" progId="Word.Document.8">
                  <p:embed/>
                </p:oleObj>
              </mc:Choice>
              <mc:Fallback>
                <p:oleObj name="Document" r:id="rId6" imgW="5661660" imgH="4081272" progId="Word.Document.8">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304800"/>
                        <a:ext cx="4114800" cy="2965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3367" name="Text Box 5">
            <a:extLst>
              <a:ext uri="{FF2B5EF4-FFF2-40B4-BE49-F238E27FC236}">
                <a16:creationId xmlns:a16="http://schemas.microsoft.com/office/drawing/2014/main" id="{A8983DD5-AC89-4266-973A-2D40317197A0}"/>
              </a:ext>
            </a:extLst>
          </p:cNvPr>
          <p:cNvSpPr txBox="1">
            <a:spLocks noChangeArrowheads="1"/>
          </p:cNvSpPr>
          <p:nvPr/>
        </p:nvSpPr>
        <p:spPr bwMode="auto">
          <a:xfrm>
            <a:off x="0" y="0"/>
            <a:ext cx="30480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latin typeface="Arial" panose="020B0604020202020204" pitchFamily="34" charset="0"/>
              </a:rPr>
              <a:t>TCP Header</a:t>
            </a:r>
          </a:p>
        </p:txBody>
      </p:sp>
      <p:sp>
        <p:nvSpPr>
          <p:cNvPr id="783368" name="Rectangle 6">
            <a:extLst>
              <a:ext uri="{FF2B5EF4-FFF2-40B4-BE49-F238E27FC236}">
                <a16:creationId xmlns:a16="http://schemas.microsoft.com/office/drawing/2014/main" id="{A046883C-8FA1-494C-98D6-7718D8289915}"/>
              </a:ext>
            </a:extLst>
          </p:cNvPr>
          <p:cNvSpPr>
            <a:spLocks noChangeArrowheads="1"/>
          </p:cNvSpPr>
          <p:nvPr/>
        </p:nvSpPr>
        <p:spPr bwMode="auto">
          <a:xfrm>
            <a:off x="1295400" y="914400"/>
            <a:ext cx="1447800" cy="2286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83369" name="Rectangle 7">
            <a:extLst>
              <a:ext uri="{FF2B5EF4-FFF2-40B4-BE49-F238E27FC236}">
                <a16:creationId xmlns:a16="http://schemas.microsoft.com/office/drawing/2014/main" id="{872D9AF7-A959-4A90-A806-738A7AA9C242}"/>
              </a:ext>
            </a:extLst>
          </p:cNvPr>
          <p:cNvSpPr>
            <a:spLocks noChangeArrowheads="1"/>
          </p:cNvSpPr>
          <p:nvPr/>
        </p:nvSpPr>
        <p:spPr bwMode="auto">
          <a:xfrm>
            <a:off x="1219200" y="1295400"/>
            <a:ext cx="1676400" cy="2286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83370" name="Rectangle 8">
            <a:extLst>
              <a:ext uri="{FF2B5EF4-FFF2-40B4-BE49-F238E27FC236}">
                <a16:creationId xmlns:a16="http://schemas.microsoft.com/office/drawing/2014/main" id="{0AF69C5B-7BA7-4ED1-A94E-1A6E2370B5DF}"/>
              </a:ext>
            </a:extLst>
          </p:cNvPr>
          <p:cNvSpPr>
            <a:spLocks noChangeArrowheads="1"/>
          </p:cNvSpPr>
          <p:nvPr/>
        </p:nvSpPr>
        <p:spPr bwMode="auto">
          <a:xfrm>
            <a:off x="1371600" y="1600200"/>
            <a:ext cx="685800" cy="381000"/>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40117BAF-9E6C-4D82-A669-4D9A8C63D3D5}"/>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85411" name="Slide Number Placeholder 5">
            <a:extLst>
              <a:ext uri="{FF2B5EF4-FFF2-40B4-BE49-F238E27FC236}">
                <a16:creationId xmlns:a16="http://schemas.microsoft.com/office/drawing/2014/main" id="{4E3A4E86-F512-4235-B07C-39B5D905D52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F6627EF5-5CD1-4B12-8065-028918916FE7}" type="slidenum">
              <a:rPr lang="en-US" altLang="en-US" sz="1400" smtClean="0">
                <a:latin typeface="Times New Roman" panose="02020603050405020304" pitchFamily="18" charset="0"/>
              </a:rPr>
              <a:pPr>
                <a:spcBef>
                  <a:spcPct val="0"/>
                </a:spcBef>
                <a:buClrTx/>
                <a:buSzTx/>
                <a:buFontTx/>
                <a:buNone/>
              </a:pPr>
              <a:t>63</a:t>
            </a:fld>
            <a:endParaRPr lang="en-US" altLang="en-US" sz="1400">
              <a:latin typeface="Times New Roman" panose="02020603050405020304" pitchFamily="18" charset="0"/>
            </a:endParaRPr>
          </a:p>
        </p:txBody>
      </p:sp>
      <p:graphicFrame>
        <p:nvGraphicFramePr>
          <p:cNvPr id="785412" name="Object 2">
            <a:extLst>
              <a:ext uri="{FF2B5EF4-FFF2-40B4-BE49-F238E27FC236}">
                <a16:creationId xmlns:a16="http://schemas.microsoft.com/office/drawing/2014/main" id="{1DDC9B70-DAB6-4939-9C59-3DF497E577AA}"/>
              </a:ext>
            </a:extLst>
          </p:cNvPr>
          <p:cNvGraphicFramePr>
            <a:graphicFrameLocks noChangeAspect="1"/>
          </p:cNvGraphicFramePr>
          <p:nvPr/>
        </p:nvGraphicFramePr>
        <p:xfrm>
          <a:off x="0" y="0"/>
          <a:ext cx="4114800" cy="2965450"/>
        </p:xfrm>
        <a:graphic>
          <a:graphicData uri="http://schemas.openxmlformats.org/presentationml/2006/ole">
            <mc:AlternateContent xmlns:mc="http://schemas.openxmlformats.org/markup-compatibility/2006">
              <mc:Choice xmlns:v="urn:schemas-microsoft-com:vml" Requires="v">
                <p:oleObj spid="_x0000_s785429" name="Document" r:id="rId4" imgW="5661660" imgH="4081272" progId="Word.Document.8">
                  <p:embed/>
                </p:oleObj>
              </mc:Choice>
              <mc:Fallback>
                <p:oleObj name="Document" r:id="rId4" imgW="5661660" imgH="4081272"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4114800" cy="2965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5413" name="Text Box 3">
            <a:extLst>
              <a:ext uri="{FF2B5EF4-FFF2-40B4-BE49-F238E27FC236}">
                <a16:creationId xmlns:a16="http://schemas.microsoft.com/office/drawing/2014/main" id="{AB80E617-C35A-4C6A-807E-C3147004DD8C}"/>
              </a:ext>
            </a:extLst>
          </p:cNvPr>
          <p:cNvSpPr txBox="1">
            <a:spLocks noChangeArrowheads="1"/>
          </p:cNvSpPr>
          <p:nvPr/>
        </p:nvSpPr>
        <p:spPr bwMode="auto">
          <a:xfrm>
            <a:off x="3276600" y="533400"/>
            <a:ext cx="1600200" cy="7016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latin typeface="Arial" panose="020B0604020202020204" pitchFamily="34" charset="0"/>
              </a:rPr>
              <a:t>TCP Header</a:t>
            </a:r>
          </a:p>
        </p:txBody>
      </p:sp>
      <p:sp>
        <p:nvSpPr>
          <p:cNvPr id="785414" name="Rectangle 4">
            <a:extLst>
              <a:ext uri="{FF2B5EF4-FFF2-40B4-BE49-F238E27FC236}">
                <a16:creationId xmlns:a16="http://schemas.microsoft.com/office/drawing/2014/main" id="{690BC185-1D91-4B73-99C5-01E3D4BD01F3}"/>
              </a:ext>
            </a:extLst>
          </p:cNvPr>
          <p:cNvSpPr>
            <a:spLocks noChangeArrowheads="1"/>
          </p:cNvSpPr>
          <p:nvPr/>
        </p:nvSpPr>
        <p:spPr bwMode="auto">
          <a:xfrm>
            <a:off x="2438400" y="1371600"/>
            <a:ext cx="1447800" cy="228600"/>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85415" name="Rectangle 5">
            <a:extLst>
              <a:ext uri="{FF2B5EF4-FFF2-40B4-BE49-F238E27FC236}">
                <a16:creationId xmlns:a16="http://schemas.microsoft.com/office/drawing/2014/main" id="{01F7558D-AA0E-4F66-ADB4-E354AE2D2485}"/>
              </a:ext>
            </a:extLst>
          </p:cNvPr>
          <p:cNvSpPr>
            <a:spLocks noGrp="1" noChangeArrowheads="1"/>
          </p:cNvSpPr>
          <p:nvPr>
            <p:ph type="body" idx="1"/>
          </p:nvPr>
        </p:nvSpPr>
        <p:spPr>
          <a:xfrm>
            <a:off x="0" y="2908300"/>
            <a:ext cx="9144000" cy="3738563"/>
          </a:xfrm>
          <a:noFill/>
        </p:spPr>
        <p:txBody>
          <a:bodyPr/>
          <a:lstStyle/>
          <a:p>
            <a:pPr>
              <a:buFont typeface="ZapfDingbats" pitchFamily="82" charset="2"/>
              <a:buNone/>
            </a:pPr>
            <a:r>
              <a:rPr lang="en-US" altLang="en-US" sz="2200" b="1"/>
              <a:t>Kích thước cửa sổ TCP (TCP Window Size)</a:t>
            </a:r>
          </a:p>
          <a:p>
            <a:r>
              <a:rPr lang="en-US" altLang="en-US" sz="2200"/>
              <a:t>TCP sử dụng kích thước cửa sổ, số bytes, mà bên nhận sẵn sàng để tiếp nhận, và thông thường được quản lý bởi tiến trình nhận. </a:t>
            </a:r>
          </a:p>
          <a:p>
            <a:r>
              <a:rPr lang="en-US" altLang="en-US" sz="2200"/>
              <a:t>TCP sử dụng </a:t>
            </a:r>
            <a:r>
              <a:rPr lang="en-US" altLang="en-US" sz="2200" b="1"/>
              <a:t>hồi báo mong đợi (expectational acknowledgments)</a:t>
            </a:r>
            <a:r>
              <a:rPr lang="en-US" altLang="en-US" sz="2200"/>
              <a:t>, nghĩa là số hồi báo nói đến byte tiếp theo mà người gởi hồi báo muốn nhận. </a:t>
            </a:r>
          </a:p>
          <a:p>
            <a:r>
              <a:rPr lang="en-US" altLang="en-US" sz="2200"/>
              <a:t>Kích thước cửa sổ càng lớn cho phép càng nhiều dữ liệu được truyền trước khi phải chờ hồi báo.</a:t>
            </a:r>
          </a:p>
          <a:p>
            <a:r>
              <a:rPr lang="en-US" altLang="en-US" sz="2200"/>
              <a:t>Lưu ý: Số chuỗi đang được gởi chính là số chuỗi của byte đầu tiên trong segment đó.</a:t>
            </a:r>
          </a:p>
        </p:txBody>
      </p:sp>
      <p:sp>
        <p:nvSpPr>
          <p:cNvPr id="785416" name="Rectangle 6">
            <a:extLst>
              <a:ext uri="{FF2B5EF4-FFF2-40B4-BE49-F238E27FC236}">
                <a16:creationId xmlns:a16="http://schemas.microsoft.com/office/drawing/2014/main" id="{CD1D1DAC-659A-433A-80A1-06C8B7562D6B}"/>
              </a:ext>
            </a:extLst>
          </p:cNvPr>
          <p:cNvSpPr>
            <a:spLocks noChangeArrowheads="1"/>
          </p:cNvSpPr>
          <p:nvPr/>
        </p:nvSpPr>
        <p:spPr bwMode="auto">
          <a:xfrm>
            <a:off x="1371600" y="609600"/>
            <a:ext cx="1447800" cy="2286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85417" name="Rectangle 7">
            <a:extLst>
              <a:ext uri="{FF2B5EF4-FFF2-40B4-BE49-F238E27FC236}">
                <a16:creationId xmlns:a16="http://schemas.microsoft.com/office/drawing/2014/main" id="{48A332C6-28B4-41D3-A341-12173FBF642B}"/>
              </a:ext>
            </a:extLst>
          </p:cNvPr>
          <p:cNvSpPr>
            <a:spLocks noChangeArrowheads="1"/>
          </p:cNvSpPr>
          <p:nvPr/>
        </p:nvSpPr>
        <p:spPr bwMode="auto">
          <a:xfrm>
            <a:off x="1219200" y="990600"/>
            <a:ext cx="1676400" cy="2286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785418" name="Group 8">
            <a:extLst>
              <a:ext uri="{FF2B5EF4-FFF2-40B4-BE49-F238E27FC236}">
                <a16:creationId xmlns:a16="http://schemas.microsoft.com/office/drawing/2014/main" id="{6D5D267B-5AF1-4B62-8F0B-5C33D1AB27D5}"/>
              </a:ext>
            </a:extLst>
          </p:cNvPr>
          <p:cNvGrpSpPr>
            <a:grpSpLocks/>
          </p:cNvGrpSpPr>
          <p:nvPr/>
        </p:nvGrpSpPr>
        <p:grpSpPr bwMode="auto">
          <a:xfrm>
            <a:off x="4876800" y="0"/>
            <a:ext cx="3708400" cy="3028950"/>
            <a:chOff x="3072" y="0"/>
            <a:chExt cx="2304" cy="2116"/>
          </a:xfrm>
        </p:grpSpPr>
        <p:graphicFrame>
          <p:nvGraphicFramePr>
            <p:cNvPr id="785419" name="Object 9">
              <a:extLst>
                <a:ext uri="{FF2B5EF4-FFF2-40B4-BE49-F238E27FC236}">
                  <a16:creationId xmlns:a16="http://schemas.microsoft.com/office/drawing/2014/main" id="{60E18969-1AA0-4052-8049-19941DD5B0F5}"/>
                </a:ext>
              </a:extLst>
            </p:cNvPr>
            <p:cNvGraphicFramePr>
              <a:graphicFrameLocks noChangeAspect="1"/>
            </p:cNvGraphicFramePr>
            <p:nvPr/>
          </p:nvGraphicFramePr>
          <p:xfrm>
            <a:off x="3072" y="0"/>
            <a:ext cx="2304" cy="2116"/>
          </p:xfrm>
          <a:graphic>
            <a:graphicData uri="http://schemas.openxmlformats.org/presentationml/2006/ole">
              <mc:AlternateContent xmlns:mc="http://schemas.openxmlformats.org/markup-compatibility/2006">
                <mc:Choice xmlns:v="urn:schemas-microsoft-com:vml" Requires="v">
                  <p:oleObj spid="_x0000_s785430" name="Bitmap Image" r:id="rId6" imgW="5189670" imgH="4769524" progId="Paint.Picture">
                    <p:embed/>
                  </p:oleObj>
                </mc:Choice>
                <mc:Fallback>
                  <p:oleObj name="Bitmap Image" r:id="rId6" imgW="5189670" imgH="4769524" progId="Paint.Picture">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72" y="0"/>
                          <a:ext cx="2304" cy="2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5420" name="Text Box 10">
              <a:extLst>
                <a:ext uri="{FF2B5EF4-FFF2-40B4-BE49-F238E27FC236}">
                  <a16:creationId xmlns:a16="http://schemas.microsoft.com/office/drawing/2014/main" id="{9299502B-6B3E-41C2-B925-28CF532141A6}"/>
                </a:ext>
              </a:extLst>
            </p:cNvPr>
            <p:cNvSpPr txBox="1">
              <a:spLocks noChangeArrowheads="1"/>
            </p:cNvSpPr>
            <p:nvPr/>
          </p:nvSpPr>
          <p:spPr bwMode="auto">
            <a:xfrm>
              <a:off x="3088" y="0"/>
              <a:ext cx="1616" cy="2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50000"/>
                </a:spcBef>
                <a:buClrTx/>
                <a:buSzTx/>
                <a:buFontTx/>
                <a:buNone/>
              </a:pPr>
              <a:r>
                <a:rPr lang="en-US" altLang="en-US" sz="2400" b="1">
                  <a:latin typeface="Times New Roman" panose="02020603050405020304" pitchFamily="18" charset="0"/>
                </a:rPr>
                <a:t>TCP WINDOW</a:t>
              </a: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4">
            <a:extLst>
              <a:ext uri="{FF2B5EF4-FFF2-40B4-BE49-F238E27FC236}">
                <a16:creationId xmlns:a16="http://schemas.microsoft.com/office/drawing/2014/main" id="{7D42D8B2-FB4C-43E2-8A47-611F9E69493B}"/>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87459" name="Slide Number Placeholder 5">
            <a:extLst>
              <a:ext uri="{FF2B5EF4-FFF2-40B4-BE49-F238E27FC236}">
                <a16:creationId xmlns:a16="http://schemas.microsoft.com/office/drawing/2014/main" id="{6A5BAA57-8257-4A76-8DAC-8A8942B248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EA9FAFB8-B014-4551-9B9F-33AE3568A31D}" type="slidenum">
              <a:rPr lang="en-US" altLang="en-US" sz="1400" smtClean="0">
                <a:latin typeface="Times New Roman" panose="02020603050405020304" pitchFamily="18" charset="0"/>
              </a:rPr>
              <a:pPr>
                <a:spcBef>
                  <a:spcPct val="0"/>
                </a:spcBef>
                <a:buClrTx/>
                <a:buSzTx/>
                <a:buFontTx/>
                <a:buNone/>
              </a:pPr>
              <a:t>64</a:t>
            </a:fld>
            <a:endParaRPr lang="en-US" altLang="en-US" sz="1400">
              <a:latin typeface="Times New Roman" panose="02020603050405020304" pitchFamily="18" charset="0"/>
            </a:endParaRPr>
          </a:p>
        </p:txBody>
      </p:sp>
      <p:graphicFrame>
        <p:nvGraphicFramePr>
          <p:cNvPr id="787460" name="Object 2">
            <a:extLst>
              <a:ext uri="{FF2B5EF4-FFF2-40B4-BE49-F238E27FC236}">
                <a16:creationId xmlns:a16="http://schemas.microsoft.com/office/drawing/2014/main" id="{9763F0F3-04C7-42CB-9820-2F29CFF4BC8D}"/>
              </a:ext>
            </a:extLst>
          </p:cNvPr>
          <p:cNvGraphicFramePr>
            <a:graphicFrameLocks noChangeAspect="1"/>
          </p:cNvGraphicFramePr>
          <p:nvPr/>
        </p:nvGraphicFramePr>
        <p:xfrm>
          <a:off x="0" y="0"/>
          <a:ext cx="4114800" cy="2965450"/>
        </p:xfrm>
        <a:graphic>
          <a:graphicData uri="http://schemas.openxmlformats.org/presentationml/2006/ole">
            <mc:AlternateContent xmlns:mc="http://schemas.openxmlformats.org/markup-compatibility/2006">
              <mc:Choice xmlns:v="urn:schemas-microsoft-com:vml" Requires="v">
                <p:oleObj spid="_x0000_s787479" name="Document" r:id="rId4" imgW="5661660" imgH="4081272" progId="Word.Document.8">
                  <p:embed/>
                </p:oleObj>
              </mc:Choice>
              <mc:Fallback>
                <p:oleObj name="Document" r:id="rId4" imgW="5661660" imgH="4081272"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4114800" cy="2965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7461" name="Text Box 3">
            <a:extLst>
              <a:ext uri="{FF2B5EF4-FFF2-40B4-BE49-F238E27FC236}">
                <a16:creationId xmlns:a16="http://schemas.microsoft.com/office/drawing/2014/main" id="{46D0C337-AE69-4F4E-81B3-955B2287CE9D}"/>
              </a:ext>
            </a:extLst>
          </p:cNvPr>
          <p:cNvSpPr txBox="1">
            <a:spLocks noChangeArrowheads="1"/>
          </p:cNvSpPr>
          <p:nvPr/>
        </p:nvSpPr>
        <p:spPr bwMode="auto">
          <a:xfrm>
            <a:off x="3276600" y="533400"/>
            <a:ext cx="1600200" cy="7016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latin typeface="Arial" panose="020B0604020202020204" pitchFamily="34" charset="0"/>
              </a:rPr>
              <a:t>TCP Header</a:t>
            </a:r>
          </a:p>
        </p:txBody>
      </p:sp>
      <p:sp>
        <p:nvSpPr>
          <p:cNvPr id="787462" name="Rectangle 4">
            <a:extLst>
              <a:ext uri="{FF2B5EF4-FFF2-40B4-BE49-F238E27FC236}">
                <a16:creationId xmlns:a16="http://schemas.microsoft.com/office/drawing/2014/main" id="{D4E9967F-281B-41E8-A1A9-5EA7445FD2AC}"/>
              </a:ext>
            </a:extLst>
          </p:cNvPr>
          <p:cNvSpPr>
            <a:spLocks noChangeArrowheads="1"/>
          </p:cNvSpPr>
          <p:nvPr/>
        </p:nvSpPr>
        <p:spPr bwMode="auto">
          <a:xfrm>
            <a:off x="2438400" y="1371600"/>
            <a:ext cx="1447800" cy="228600"/>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87463" name="Rectangle 5">
            <a:extLst>
              <a:ext uri="{FF2B5EF4-FFF2-40B4-BE49-F238E27FC236}">
                <a16:creationId xmlns:a16="http://schemas.microsoft.com/office/drawing/2014/main" id="{97573D61-C28F-4CAD-B7A1-5866A7ACD59A}"/>
              </a:ext>
            </a:extLst>
          </p:cNvPr>
          <p:cNvSpPr>
            <a:spLocks noGrp="1" noChangeArrowheads="1"/>
          </p:cNvSpPr>
          <p:nvPr>
            <p:ph type="body" idx="1"/>
          </p:nvPr>
        </p:nvSpPr>
        <p:spPr>
          <a:xfrm>
            <a:off x="152400" y="3124200"/>
            <a:ext cx="8839200" cy="3636963"/>
          </a:xfrm>
          <a:noFill/>
        </p:spPr>
        <p:txBody>
          <a:bodyPr/>
          <a:lstStyle/>
          <a:p>
            <a:pPr>
              <a:lnSpc>
                <a:spcPct val="80000"/>
              </a:lnSpc>
              <a:buFont typeface="ZapfDingbats" pitchFamily="82" charset="2"/>
              <a:buNone/>
            </a:pPr>
            <a:r>
              <a:rPr lang="en-US" altLang="en-US" sz="2300" b="1"/>
              <a:t>Kích thước cửa sổ TCP (TCP Window Size)</a:t>
            </a:r>
            <a:endParaRPr lang="en-US" altLang="en-US" sz="2000" b="1"/>
          </a:p>
          <a:p>
            <a:pPr>
              <a:lnSpc>
                <a:spcPct val="80000"/>
              </a:lnSpc>
            </a:pPr>
            <a:r>
              <a:rPr lang="en-US" altLang="en-US" sz="2000"/>
              <a:t>TCP cung cấp </a:t>
            </a:r>
            <a:r>
              <a:rPr lang="en-US" altLang="en-US" sz="2000" b="1"/>
              <a:t>dịch vụ song công hoàn toàn</a:t>
            </a:r>
            <a:r>
              <a:rPr lang="en-US" altLang="en-US" sz="2000"/>
              <a:t>, nghĩa là dữ liệu có thể chạy trên mỗi hướng, độc lập với hướng còn lại.</a:t>
            </a:r>
          </a:p>
          <a:p>
            <a:pPr>
              <a:lnSpc>
                <a:spcPct val="80000"/>
              </a:lnSpc>
            </a:pPr>
            <a:r>
              <a:rPr lang="en-US" altLang="en-US" sz="2000"/>
              <a:t>Kích thước cửa sổ,các số chuỗi và số hồi báo là độc lập cho mỗi luồng dữ liệu.</a:t>
            </a:r>
          </a:p>
          <a:p>
            <a:pPr>
              <a:lnSpc>
                <a:spcPct val="80000"/>
              </a:lnSpc>
            </a:pPr>
            <a:r>
              <a:rPr lang="en-US" altLang="en-US" sz="2000"/>
              <a:t>Bên nhận gởi kích thước cửa sổ chấp nhận được đến người gởi trong mỗi segment được truyền đi (kiểm soát luồng) </a:t>
            </a:r>
          </a:p>
          <a:p>
            <a:pPr lvl="1">
              <a:lnSpc>
                <a:spcPct val="80000"/>
              </a:lnSpc>
            </a:pPr>
            <a:r>
              <a:rPr lang="en-US" altLang="en-US" sz="1800"/>
              <a:t>nếu quá nhiều dữ liệu đang được gởi, kích thước cửa sổ chấp nhận được bị giảm xuống</a:t>
            </a:r>
          </a:p>
          <a:p>
            <a:pPr lvl="1">
              <a:lnSpc>
                <a:spcPct val="80000"/>
              </a:lnSpc>
            </a:pPr>
            <a:r>
              <a:rPr lang="en-US" altLang="en-US" sz="1800"/>
              <a:t>nếu có thể xử lý nhiều dữ liệu, kích thước cửa sổ được tăng lên</a:t>
            </a:r>
          </a:p>
          <a:p>
            <a:pPr>
              <a:lnSpc>
                <a:spcPct val="80000"/>
              </a:lnSpc>
            </a:pPr>
            <a:r>
              <a:rPr lang="en-US" altLang="en-US" sz="2000"/>
              <a:t>Kỹ thuật này được biết đến như là một giao thức cửa sổ </a:t>
            </a:r>
            <a:r>
              <a:rPr lang="en-US" altLang="en-US" sz="2000" b="1"/>
              <a:t>Dừng-và-Đợi</a:t>
            </a:r>
            <a:r>
              <a:rPr lang="en-US" altLang="en-US" sz="2000"/>
              <a:t> </a:t>
            </a:r>
            <a:r>
              <a:rPr lang="en-US" altLang="en-US" sz="2000" b="1"/>
              <a:t>(Stop-and-Wait)</a:t>
            </a:r>
            <a:r>
              <a:rPr lang="en-US" altLang="en-US" sz="2000"/>
              <a:t>.</a:t>
            </a:r>
          </a:p>
        </p:txBody>
      </p:sp>
      <p:sp>
        <p:nvSpPr>
          <p:cNvPr id="787464" name="Line 6">
            <a:extLst>
              <a:ext uri="{FF2B5EF4-FFF2-40B4-BE49-F238E27FC236}">
                <a16:creationId xmlns:a16="http://schemas.microsoft.com/office/drawing/2014/main" id="{E468492A-84CC-4A82-B183-B7FBEEC4A35E}"/>
              </a:ext>
            </a:extLst>
          </p:cNvPr>
          <p:cNvSpPr>
            <a:spLocks noChangeShapeType="1"/>
          </p:cNvSpPr>
          <p:nvPr/>
        </p:nvSpPr>
        <p:spPr bwMode="auto">
          <a:xfrm flipV="1">
            <a:off x="5473700" y="127000"/>
            <a:ext cx="622300" cy="508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7465" name="Line 7">
            <a:extLst>
              <a:ext uri="{FF2B5EF4-FFF2-40B4-BE49-F238E27FC236}">
                <a16:creationId xmlns:a16="http://schemas.microsoft.com/office/drawing/2014/main" id="{057F2AD2-88F0-4B68-8D68-D0E7D594ADF7}"/>
              </a:ext>
            </a:extLst>
          </p:cNvPr>
          <p:cNvSpPr>
            <a:spLocks noChangeShapeType="1"/>
          </p:cNvSpPr>
          <p:nvPr/>
        </p:nvSpPr>
        <p:spPr bwMode="auto">
          <a:xfrm>
            <a:off x="5486400" y="76200"/>
            <a:ext cx="6096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7466" name="Rectangle 8">
            <a:extLst>
              <a:ext uri="{FF2B5EF4-FFF2-40B4-BE49-F238E27FC236}">
                <a16:creationId xmlns:a16="http://schemas.microsoft.com/office/drawing/2014/main" id="{394BA6D7-31E9-445C-B263-31BE31273C08}"/>
              </a:ext>
            </a:extLst>
          </p:cNvPr>
          <p:cNvSpPr>
            <a:spLocks noChangeArrowheads="1"/>
          </p:cNvSpPr>
          <p:nvPr/>
        </p:nvSpPr>
        <p:spPr bwMode="auto">
          <a:xfrm>
            <a:off x="1371600" y="609600"/>
            <a:ext cx="1447800" cy="2286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87467" name="Rectangle 9">
            <a:extLst>
              <a:ext uri="{FF2B5EF4-FFF2-40B4-BE49-F238E27FC236}">
                <a16:creationId xmlns:a16="http://schemas.microsoft.com/office/drawing/2014/main" id="{155DE29F-1F0E-4D21-859B-6ADDCE0A4C3E}"/>
              </a:ext>
            </a:extLst>
          </p:cNvPr>
          <p:cNvSpPr>
            <a:spLocks noChangeArrowheads="1"/>
          </p:cNvSpPr>
          <p:nvPr/>
        </p:nvSpPr>
        <p:spPr bwMode="auto">
          <a:xfrm>
            <a:off x="1219200" y="990600"/>
            <a:ext cx="1676400" cy="2286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787468" name="Group 10">
            <a:extLst>
              <a:ext uri="{FF2B5EF4-FFF2-40B4-BE49-F238E27FC236}">
                <a16:creationId xmlns:a16="http://schemas.microsoft.com/office/drawing/2014/main" id="{D3083B0A-285B-4603-ADF6-34F81E952E5C}"/>
              </a:ext>
            </a:extLst>
          </p:cNvPr>
          <p:cNvGrpSpPr>
            <a:grpSpLocks/>
          </p:cNvGrpSpPr>
          <p:nvPr/>
        </p:nvGrpSpPr>
        <p:grpSpPr bwMode="auto">
          <a:xfrm>
            <a:off x="4876800" y="0"/>
            <a:ext cx="3302000" cy="2876550"/>
            <a:chOff x="3072" y="0"/>
            <a:chExt cx="2304" cy="2116"/>
          </a:xfrm>
        </p:grpSpPr>
        <p:graphicFrame>
          <p:nvGraphicFramePr>
            <p:cNvPr id="787469" name="Object 11">
              <a:extLst>
                <a:ext uri="{FF2B5EF4-FFF2-40B4-BE49-F238E27FC236}">
                  <a16:creationId xmlns:a16="http://schemas.microsoft.com/office/drawing/2014/main" id="{1386DCC2-EF65-42D9-817C-E01C0CAA6E1E}"/>
                </a:ext>
              </a:extLst>
            </p:cNvPr>
            <p:cNvGraphicFramePr>
              <a:graphicFrameLocks noChangeAspect="1"/>
            </p:cNvGraphicFramePr>
            <p:nvPr/>
          </p:nvGraphicFramePr>
          <p:xfrm>
            <a:off x="3072" y="0"/>
            <a:ext cx="2304" cy="2116"/>
          </p:xfrm>
          <a:graphic>
            <a:graphicData uri="http://schemas.openxmlformats.org/presentationml/2006/ole">
              <mc:AlternateContent xmlns:mc="http://schemas.openxmlformats.org/markup-compatibility/2006">
                <mc:Choice xmlns:v="urn:schemas-microsoft-com:vml" Requires="v">
                  <p:oleObj spid="_x0000_s787480" name="Bitmap Image" r:id="rId6" imgW="5189670" imgH="4769524" progId="Paint.Picture">
                    <p:embed/>
                  </p:oleObj>
                </mc:Choice>
                <mc:Fallback>
                  <p:oleObj name="Bitmap Image" r:id="rId6" imgW="5189670" imgH="4769524" progId="Paint.Picture">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72" y="0"/>
                          <a:ext cx="2304" cy="2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7470" name="Text Box 12">
              <a:extLst>
                <a:ext uri="{FF2B5EF4-FFF2-40B4-BE49-F238E27FC236}">
                  <a16:creationId xmlns:a16="http://schemas.microsoft.com/office/drawing/2014/main" id="{842F0BCF-C24C-46CD-BDC0-CDA7CD5620D9}"/>
                </a:ext>
              </a:extLst>
            </p:cNvPr>
            <p:cNvSpPr txBox="1">
              <a:spLocks noChangeArrowheads="1"/>
            </p:cNvSpPr>
            <p:nvPr/>
          </p:nvSpPr>
          <p:spPr bwMode="auto">
            <a:xfrm>
              <a:off x="3088" y="0"/>
              <a:ext cx="1616" cy="2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50000"/>
                </a:spcBef>
                <a:buClrTx/>
                <a:buSzTx/>
                <a:buFontTx/>
                <a:buNone/>
              </a:pPr>
              <a:r>
                <a:rPr lang="en-US" altLang="en-US" sz="2400" b="1">
                  <a:latin typeface="Times New Roman" panose="02020603050405020304" pitchFamily="18" charset="0"/>
                </a:rPr>
                <a:t>TCP WINDOW</a:t>
              </a: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F01047C7-3D6F-42A3-8CEF-F5E4A726378E}"/>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89507" name="Slide Number Placeholder 5">
            <a:extLst>
              <a:ext uri="{FF2B5EF4-FFF2-40B4-BE49-F238E27FC236}">
                <a16:creationId xmlns:a16="http://schemas.microsoft.com/office/drawing/2014/main" id="{69FB95C1-FC42-4C6A-AC22-C67248CB075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7F8BA62A-B4AF-47D7-B855-0388502D2F09}" type="slidenum">
              <a:rPr lang="en-US" altLang="en-US" sz="1400" smtClean="0">
                <a:latin typeface="Times New Roman" panose="02020603050405020304" pitchFamily="18" charset="0"/>
              </a:rPr>
              <a:pPr>
                <a:spcBef>
                  <a:spcPct val="0"/>
                </a:spcBef>
                <a:buClrTx/>
                <a:buSzTx/>
                <a:buFontTx/>
                <a:buNone/>
              </a:pPr>
              <a:t>65</a:t>
            </a:fld>
            <a:endParaRPr lang="en-US" altLang="en-US" sz="1400">
              <a:latin typeface="Times New Roman" panose="02020603050405020304" pitchFamily="18" charset="0"/>
            </a:endParaRPr>
          </a:p>
        </p:txBody>
      </p:sp>
      <p:pic>
        <p:nvPicPr>
          <p:cNvPr id="789508" name="Picture 2">
            <a:extLst>
              <a:ext uri="{FF2B5EF4-FFF2-40B4-BE49-F238E27FC236}">
                <a16:creationId xmlns:a16="http://schemas.microsoft.com/office/drawing/2014/main" id="{189AD7B9-D99D-4879-A3DD-8D37A8C30A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0"/>
            <a:ext cx="4800600"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89509" name="Object 3">
            <a:extLst>
              <a:ext uri="{FF2B5EF4-FFF2-40B4-BE49-F238E27FC236}">
                <a16:creationId xmlns:a16="http://schemas.microsoft.com/office/drawing/2014/main" id="{9CAA36D6-B36D-435B-912B-9B0AD23EA4D7}"/>
              </a:ext>
            </a:extLst>
          </p:cNvPr>
          <p:cNvGraphicFramePr>
            <a:graphicFrameLocks noChangeAspect="1"/>
          </p:cNvGraphicFramePr>
          <p:nvPr/>
        </p:nvGraphicFramePr>
        <p:xfrm>
          <a:off x="0" y="0"/>
          <a:ext cx="4114800" cy="2965450"/>
        </p:xfrm>
        <a:graphic>
          <a:graphicData uri="http://schemas.openxmlformats.org/presentationml/2006/ole">
            <mc:AlternateContent xmlns:mc="http://schemas.openxmlformats.org/markup-compatibility/2006">
              <mc:Choice xmlns:v="urn:schemas-microsoft-com:vml" Requires="v">
                <p:oleObj spid="_x0000_s789519" name="Document" r:id="rId5" imgW="5661660" imgH="4081272" progId="Word.Document.8">
                  <p:embed/>
                </p:oleObj>
              </mc:Choice>
              <mc:Fallback>
                <p:oleObj name="Document" r:id="rId5" imgW="5661660" imgH="4081272"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4114800" cy="2965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9510" name="Rectangle 4">
            <a:extLst>
              <a:ext uri="{FF2B5EF4-FFF2-40B4-BE49-F238E27FC236}">
                <a16:creationId xmlns:a16="http://schemas.microsoft.com/office/drawing/2014/main" id="{82E55F7A-3C19-4FDA-868F-4968F29C35BF}"/>
              </a:ext>
            </a:extLst>
          </p:cNvPr>
          <p:cNvSpPr>
            <a:spLocks noChangeArrowheads="1"/>
          </p:cNvSpPr>
          <p:nvPr/>
        </p:nvSpPr>
        <p:spPr bwMode="auto">
          <a:xfrm>
            <a:off x="2438400" y="1371600"/>
            <a:ext cx="1447800" cy="228600"/>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89511" name="Rectangle 5">
            <a:extLst>
              <a:ext uri="{FF2B5EF4-FFF2-40B4-BE49-F238E27FC236}">
                <a16:creationId xmlns:a16="http://schemas.microsoft.com/office/drawing/2014/main" id="{1CBFA63A-52C1-4275-9266-4E5A9E5F58B7}"/>
              </a:ext>
            </a:extLst>
          </p:cNvPr>
          <p:cNvSpPr>
            <a:spLocks noGrp="1" noChangeArrowheads="1"/>
          </p:cNvSpPr>
          <p:nvPr>
            <p:ph type="body" idx="1"/>
          </p:nvPr>
        </p:nvSpPr>
        <p:spPr>
          <a:xfrm>
            <a:off x="381000" y="3721100"/>
            <a:ext cx="8564563" cy="3276600"/>
          </a:xfrm>
          <a:noFill/>
        </p:spPr>
        <p:txBody>
          <a:bodyPr/>
          <a:lstStyle/>
          <a:p>
            <a:pPr>
              <a:lnSpc>
                <a:spcPct val="90000"/>
              </a:lnSpc>
            </a:pPr>
            <a:r>
              <a:rPr lang="en-US" altLang="en-US" sz="2000"/>
              <a:t>Packets có thể bị bỏ dọc đường, hết thời gian, hay bị sai lệch.</a:t>
            </a:r>
          </a:p>
          <a:p>
            <a:pPr>
              <a:lnSpc>
                <a:spcPct val="90000"/>
              </a:lnSpc>
            </a:pPr>
            <a:r>
              <a:rPr lang="en-US" altLang="en-US" sz="2000"/>
              <a:t>TCP cung cấp các </a:t>
            </a:r>
            <a:r>
              <a:rPr lang="en-US" altLang="en-US" sz="2000" b="1"/>
              <a:t>hồi báo lũy tích (cumulative acknowledgments).</a:t>
            </a:r>
          </a:p>
          <a:p>
            <a:pPr>
              <a:lnSpc>
                <a:spcPct val="90000"/>
              </a:lnSpc>
            </a:pPr>
            <a:r>
              <a:rPr lang="en-US" altLang="en-US" sz="2000"/>
              <a:t>Hiện tại không có cách để hồi báo các mảnh được chọn lọc của dòng dữ liệu (data stream).</a:t>
            </a:r>
          </a:p>
          <a:p>
            <a:pPr>
              <a:lnSpc>
                <a:spcPct val="90000"/>
              </a:lnSpc>
            </a:pPr>
            <a:r>
              <a:rPr lang="en-US" altLang="en-US" sz="2000"/>
              <a:t>Nếu octets 4, 5, và 6 đã được gởi, nhưng  5 bị mất, bên nhận chỉ hồi báo cho đến 4 bằng cách gởi một Ack là 5.</a:t>
            </a:r>
          </a:p>
          <a:p>
            <a:pPr>
              <a:lnSpc>
                <a:spcPct val="90000"/>
              </a:lnSpc>
            </a:pPr>
            <a:r>
              <a:rPr lang="en-US" altLang="en-US" sz="2000"/>
              <a:t>Bên gởi gởi lại 5 và đợi để nghe từ phía nhận nó nên bắt đầu lại từ đâu.</a:t>
            </a:r>
          </a:p>
          <a:p>
            <a:pPr>
              <a:lnSpc>
                <a:spcPct val="90000"/>
              </a:lnSpc>
            </a:pPr>
            <a:r>
              <a:rPr lang="en-US" altLang="en-US" sz="2000"/>
              <a:t>Bên nhận gởi Ack 7, do đó bên gởi biết nó có thể bắt đầu gởi tiếp từ octet 7.</a:t>
            </a:r>
          </a:p>
        </p:txBody>
      </p:sp>
      <p:sp>
        <p:nvSpPr>
          <p:cNvPr id="789512" name="Text Box 6">
            <a:extLst>
              <a:ext uri="{FF2B5EF4-FFF2-40B4-BE49-F238E27FC236}">
                <a16:creationId xmlns:a16="http://schemas.microsoft.com/office/drawing/2014/main" id="{2B75F91B-434E-4CA0-8849-AC3A7BBB7506}"/>
              </a:ext>
            </a:extLst>
          </p:cNvPr>
          <p:cNvSpPr txBox="1">
            <a:spLocks noChangeArrowheads="1"/>
          </p:cNvSpPr>
          <p:nvPr/>
        </p:nvSpPr>
        <p:spPr bwMode="auto">
          <a:xfrm>
            <a:off x="3276600" y="533400"/>
            <a:ext cx="1600200" cy="7016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latin typeface="Arial" panose="020B0604020202020204" pitchFamily="34" charset="0"/>
              </a:rPr>
              <a:t>TCP Header</a:t>
            </a:r>
          </a:p>
        </p:txBody>
      </p:sp>
      <p:sp>
        <p:nvSpPr>
          <p:cNvPr id="789513" name="Rectangle 7">
            <a:extLst>
              <a:ext uri="{FF2B5EF4-FFF2-40B4-BE49-F238E27FC236}">
                <a16:creationId xmlns:a16="http://schemas.microsoft.com/office/drawing/2014/main" id="{EBAA1F23-7888-4FCD-A279-D9E0D42E904D}"/>
              </a:ext>
            </a:extLst>
          </p:cNvPr>
          <p:cNvSpPr>
            <a:spLocks noChangeArrowheads="1"/>
          </p:cNvSpPr>
          <p:nvPr/>
        </p:nvSpPr>
        <p:spPr bwMode="auto">
          <a:xfrm>
            <a:off x="1219200" y="990600"/>
            <a:ext cx="1676400" cy="2286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89514" name="Rectangle 8">
            <a:extLst>
              <a:ext uri="{FF2B5EF4-FFF2-40B4-BE49-F238E27FC236}">
                <a16:creationId xmlns:a16="http://schemas.microsoft.com/office/drawing/2014/main" id="{CD71180F-D16D-4113-9FBA-6E6B6259F52C}"/>
              </a:ext>
            </a:extLst>
          </p:cNvPr>
          <p:cNvSpPr>
            <a:spLocks noChangeArrowheads="1"/>
          </p:cNvSpPr>
          <p:nvPr/>
        </p:nvSpPr>
        <p:spPr bwMode="auto">
          <a:xfrm>
            <a:off x="1371600" y="609600"/>
            <a:ext cx="1447800" cy="2286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64258798-0800-4A25-BEBC-9B2FE7D5F639}"/>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91555" name="Slide Number Placeholder 5">
            <a:extLst>
              <a:ext uri="{FF2B5EF4-FFF2-40B4-BE49-F238E27FC236}">
                <a16:creationId xmlns:a16="http://schemas.microsoft.com/office/drawing/2014/main" id="{961124A4-BEF2-43A1-A715-06F3A311AF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95419ADD-0DCF-4D98-9CBD-DA22034EAD5A}" type="slidenum">
              <a:rPr lang="en-US" altLang="en-US" sz="1400" smtClean="0">
                <a:latin typeface="Times New Roman" panose="02020603050405020304" pitchFamily="18" charset="0"/>
              </a:rPr>
              <a:pPr>
                <a:spcBef>
                  <a:spcPct val="0"/>
                </a:spcBef>
                <a:buClrTx/>
                <a:buSzTx/>
                <a:buFontTx/>
                <a:buNone/>
              </a:pPr>
              <a:t>66</a:t>
            </a:fld>
            <a:endParaRPr lang="en-US" altLang="en-US" sz="1400">
              <a:latin typeface="Times New Roman" panose="02020603050405020304" pitchFamily="18" charset="0"/>
            </a:endParaRPr>
          </a:p>
        </p:txBody>
      </p:sp>
      <p:sp>
        <p:nvSpPr>
          <p:cNvPr id="791556" name="Rectangle 2">
            <a:extLst>
              <a:ext uri="{FF2B5EF4-FFF2-40B4-BE49-F238E27FC236}">
                <a16:creationId xmlns:a16="http://schemas.microsoft.com/office/drawing/2014/main" id="{E87B8990-E281-4F90-BF59-488D54B3C389}"/>
              </a:ext>
            </a:extLst>
          </p:cNvPr>
          <p:cNvSpPr>
            <a:spLocks noGrp="1" noChangeArrowheads="1"/>
          </p:cNvSpPr>
          <p:nvPr>
            <p:ph type="body" idx="1"/>
          </p:nvPr>
        </p:nvSpPr>
        <p:spPr>
          <a:xfrm>
            <a:off x="0" y="2374900"/>
            <a:ext cx="9144000" cy="3810000"/>
          </a:xfrm>
          <a:noFill/>
        </p:spPr>
        <p:txBody>
          <a:bodyPr/>
          <a:lstStyle/>
          <a:p>
            <a:pPr>
              <a:lnSpc>
                <a:spcPct val="90000"/>
              </a:lnSpc>
              <a:buFont typeface="ZapfDingbats" pitchFamily="82" charset="2"/>
              <a:buNone/>
            </a:pPr>
            <a:r>
              <a:rPr lang="en-US" altLang="en-US" sz="1600" b="1"/>
              <a:t>Lưu ý</a:t>
            </a:r>
          </a:p>
          <a:p>
            <a:pPr>
              <a:lnSpc>
                <a:spcPct val="90000"/>
              </a:lnSpc>
            </a:pPr>
            <a:r>
              <a:rPr lang="en-US" altLang="en-US" sz="1600"/>
              <a:t>Bên gởi: Giá trị của số chuỗi là của byte đầu tiên trong dòng dữ liệu.</a:t>
            </a:r>
          </a:p>
          <a:p>
            <a:pPr>
              <a:lnSpc>
                <a:spcPct val="90000"/>
              </a:lnSpc>
            </a:pPr>
            <a:r>
              <a:rPr lang="en-US" altLang="en-US" sz="1600"/>
              <a:t>Làm thế nào để bên nhận biết bao nhiêu dữ liệu được gởi, gởi giá trị hồi báo là bao nhiêu?</a:t>
            </a:r>
          </a:p>
          <a:p>
            <a:pPr>
              <a:lnSpc>
                <a:spcPct val="90000"/>
              </a:lnSpc>
            </a:pPr>
            <a:r>
              <a:rPr lang="en-US" altLang="en-US" sz="1600"/>
              <a:t>Bên nhận:  Sử dụng gói IP của bên gởi và thông tin của TCP segment, giá trị của ACK là::</a:t>
            </a:r>
          </a:p>
          <a:p>
            <a:pPr>
              <a:lnSpc>
                <a:spcPct val="90000"/>
              </a:lnSpc>
              <a:buFont typeface="ZapfDingbats" pitchFamily="82" charset="2"/>
              <a:buNone/>
            </a:pPr>
            <a:r>
              <a:rPr lang="en-US" altLang="en-US" sz="1600" b="1">
                <a:latin typeface="Courier New" panose="02070309020205020404" pitchFamily="49" charset="0"/>
              </a:rPr>
              <a:t>       IP Length: </a:t>
            </a:r>
            <a:r>
              <a:rPr lang="en-US" altLang="en-US" sz="1600" b="1">
                <a:solidFill>
                  <a:schemeClr val="accent2"/>
                </a:solidFill>
                <a:latin typeface="Courier New" panose="02070309020205020404" pitchFamily="49" charset="0"/>
              </a:rPr>
              <a:t>(IP header) Total length - Header length</a:t>
            </a:r>
          </a:p>
          <a:p>
            <a:pPr>
              <a:lnSpc>
                <a:spcPct val="90000"/>
              </a:lnSpc>
              <a:buFont typeface="ZapfDingbats" pitchFamily="82" charset="2"/>
              <a:buNone/>
            </a:pPr>
            <a:r>
              <a:rPr lang="en-US" altLang="en-US" sz="1600" b="1">
                <a:latin typeface="Courier New" panose="02070309020205020404" pitchFamily="49" charset="0"/>
              </a:rPr>
              <a:t>    -  TCP header length (TCP header):  </a:t>
            </a:r>
            <a:r>
              <a:rPr lang="en-US" altLang="en-US" sz="1600" b="1">
                <a:solidFill>
                  <a:schemeClr val="accent2"/>
                </a:solidFill>
                <a:latin typeface="Courier New" panose="02070309020205020404" pitchFamily="49" charset="0"/>
              </a:rPr>
              <a:t>Header length</a:t>
            </a:r>
          </a:p>
          <a:p>
            <a:pPr>
              <a:lnSpc>
                <a:spcPct val="90000"/>
              </a:lnSpc>
              <a:buFont typeface="ZapfDingbats" pitchFamily="82" charset="2"/>
              <a:buNone/>
            </a:pPr>
            <a:r>
              <a:rPr lang="en-US" altLang="en-US" sz="1600" b="1">
                <a:latin typeface="Courier New" panose="02070309020205020404" pitchFamily="49" charset="0"/>
              </a:rPr>
              <a:t>       -------------------------------------------------</a:t>
            </a:r>
          </a:p>
          <a:p>
            <a:pPr>
              <a:lnSpc>
                <a:spcPct val="90000"/>
              </a:lnSpc>
              <a:buFont typeface="ZapfDingbats" pitchFamily="82" charset="2"/>
              <a:buNone/>
            </a:pPr>
            <a:r>
              <a:rPr lang="en-US" altLang="en-US" sz="1600" b="1">
                <a:latin typeface="Courier New" panose="02070309020205020404" pitchFamily="49" charset="0"/>
              </a:rPr>
              <a:t>       Chiều dài của dữ liệu trong TCP segment </a:t>
            </a:r>
            <a:r>
              <a:rPr lang="en-US" altLang="en-US" sz="1200" b="1">
                <a:latin typeface="Courier New" panose="02070309020205020404" pitchFamily="49" charset="0"/>
              </a:rPr>
              <a:t>(Length of data in TCP segment)</a:t>
            </a:r>
            <a:r>
              <a:rPr lang="en-US" altLang="en-US" sz="1600" b="1">
                <a:latin typeface="Courier New" panose="02070309020205020404" pitchFamily="49" charset="0"/>
              </a:rPr>
              <a:t> </a:t>
            </a:r>
          </a:p>
          <a:p>
            <a:pPr>
              <a:lnSpc>
                <a:spcPct val="90000"/>
              </a:lnSpc>
              <a:buFont typeface="ZapfDingbats" pitchFamily="82" charset="2"/>
              <a:buNone/>
            </a:pPr>
            <a:endParaRPr lang="en-US" altLang="en-US" sz="1600" b="1">
              <a:latin typeface="Courier New" panose="02070309020205020404" pitchFamily="49" charset="0"/>
            </a:endParaRPr>
          </a:p>
          <a:p>
            <a:pPr>
              <a:lnSpc>
                <a:spcPct val="90000"/>
              </a:lnSpc>
              <a:buFont typeface="ZapfDingbats" pitchFamily="82" charset="2"/>
              <a:buNone/>
            </a:pPr>
            <a:r>
              <a:rPr lang="en-US" altLang="en-US" sz="1600" b="1">
                <a:latin typeface="Courier New" panose="02070309020205020404" pitchFamily="49" charset="0"/>
              </a:rPr>
              <a:t>       ACK = Số chuỗi cuối cùng đã hồi báo + Chiều dài của dữ liệu trong TCP (được tính ở trên)</a:t>
            </a:r>
            <a:endParaRPr lang="en-US" altLang="en-US" sz="1600" b="1">
              <a:latin typeface="Courier New" panose="02070309020205020404" pitchFamily="49" charset="0"/>
              <a:cs typeface="Courier New" panose="02070309020205020404" pitchFamily="49" charset="0"/>
            </a:endParaRPr>
          </a:p>
          <a:p>
            <a:pPr>
              <a:lnSpc>
                <a:spcPct val="90000"/>
              </a:lnSpc>
            </a:pPr>
            <a:r>
              <a:rPr lang="en-US" altLang="en-US" sz="1600" b="1">
                <a:latin typeface="Courier New" panose="02070309020205020404" pitchFamily="49" charset="0"/>
                <a:cs typeface="Courier New" panose="02070309020205020404" pitchFamily="49" charset="0"/>
              </a:rPr>
              <a:t>Kiểm tra số chuỗi để phát hiện các segments bị mất và để sắp xếp lại các segments đến sai thứ tự.</a:t>
            </a:r>
          </a:p>
          <a:p>
            <a:pPr>
              <a:lnSpc>
                <a:spcPct val="90000"/>
              </a:lnSpc>
            </a:pPr>
            <a:r>
              <a:rPr lang="en-US" altLang="en-US" sz="1600" b="1">
                <a:latin typeface="Courier New" panose="02070309020205020404" pitchFamily="49" charset="0"/>
                <a:cs typeface="Courier New" panose="02070309020205020404" pitchFamily="49" charset="0"/>
              </a:rPr>
              <a:t>Giá trị của ACK là cho số chuỗi của byte mà bạn (receiver) muốn nhận. Khi ta ACK 101, điều đó nói rằng bạn đã nhận được tất cả các bytes cho đến 100. </a:t>
            </a:r>
          </a:p>
        </p:txBody>
      </p:sp>
      <p:sp>
        <p:nvSpPr>
          <p:cNvPr id="791557" name="Rectangle 3">
            <a:extLst>
              <a:ext uri="{FF2B5EF4-FFF2-40B4-BE49-F238E27FC236}">
                <a16:creationId xmlns:a16="http://schemas.microsoft.com/office/drawing/2014/main" id="{376F86A2-B2AE-4A19-9811-03F16FF81A24}"/>
              </a:ext>
            </a:extLst>
          </p:cNvPr>
          <p:cNvSpPr>
            <a:spLocks noChangeArrowheads="1"/>
          </p:cNvSpPr>
          <p:nvPr/>
        </p:nvSpPr>
        <p:spPr bwMode="auto">
          <a:xfrm>
            <a:off x="228600" y="762000"/>
            <a:ext cx="8534400" cy="381000"/>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91558" name="Text Box 4">
            <a:extLst>
              <a:ext uri="{FF2B5EF4-FFF2-40B4-BE49-F238E27FC236}">
                <a16:creationId xmlns:a16="http://schemas.microsoft.com/office/drawing/2014/main" id="{FB9B8D88-9676-4054-8075-917045D053E5}"/>
              </a:ext>
            </a:extLst>
          </p:cNvPr>
          <p:cNvSpPr txBox="1">
            <a:spLocks noChangeArrowheads="1"/>
          </p:cNvSpPr>
          <p:nvPr/>
        </p:nvSpPr>
        <p:spPr bwMode="auto">
          <a:xfrm>
            <a:off x="901700" y="169863"/>
            <a:ext cx="3319463" cy="1616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solidFill>
                  <a:srgbClr val="FF0000"/>
                </a:solidFill>
                <a:latin typeface="Arial" panose="020B0604020202020204" pitchFamily="34" charset="0"/>
              </a:rPr>
              <a:t>Chỉ một octet được gởi tại mỗi thời điểm, nhưng nếu nhiều bytes được gởi (thông thường) thì sao?</a:t>
            </a:r>
          </a:p>
        </p:txBody>
      </p:sp>
      <p:sp>
        <p:nvSpPr>
          <p:cNvPr id="791559" name="Line 5">
            <a:extLst>
              <a:ext uri="{FF2B5EF4-FFF2-40B4-BE49-F238E27FC236}">
                <a16:creationId xmlns:a16="http://schemas.microsoft.com/office/drawing/2014/main" id="{8798252A-08B9-40EB-8D47-208DC31C96D5}"/>
              </a:ext>
            </a:extLst>
          </p:cNvPr>
          <p:cNvSpPr>
            <a:spLocks noChangeShapeType="1"/>
          </p:cNvSpPr>
          <p:nvPr/>
        </p:nvSpPr>
        <p:spPr bwMode="auto">
          <a:xfrm>
            <a:off x="3570288" y="1544638"/>
            <a:ext cx="847725" cy="56038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791560" name="Picture 6">
            <a:extLst>
              <a:ext uri="{FF2B5EF4-FFF2-40B4-BE49-F238E27FC236}">
                <a16:creationId xmlns:a16="http://schemas.microsoft.com/office/drawing/2014/main" id="{6E9730AB-0269-4AE8-AB84-69A0D67F14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1350" y="0"/>
            <a:ext cx="2965450" cy="236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5">
            <a:extLst>
              <a:ext uri="{FF2B5EF4-FFF2-40B4-BE49-F238E27FC236}">
                <a16:creationId xmlns:a16="http://schemas.microsoft.com/office/drawing/2014/main" id="{D7C7D7AA-00DF-41AD-9712-09FE594CBAB8}"/>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93603" name="Slide Number Placeholder 6">
            <a:extLst>
              <a:ext uri="{FF2B5EF4-FFF2-40B4-BE49-F238E27FC236}">
                <a16:creationId xmlns:a16="http://schemas.microsoft.com/office/drawing/2014/main" id="{9BB20F53-3235-4285-A2FE-1FFC37B859F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D09454C2-5837-4728-9F34-D65D8F3A9B73}" type="slidenum">
              <a:rPr lang="en-US" altLang="en-US" sz="1400" smtClean="0">
                <a:latin typeface="Times New Roman" panose="02020603050405020304" pitchFamily="18" charset="0"/>
              </a:rPr>
              <a:pPr>
                <a:spcBef>
                  <a:spcPct val="0"/>
                </a:spcBef>
                <a:buClrTx/>
                <a:buSzTx/>
                <a:buFontTx/>
                <a:buNone/>
              </a:pPr>
              <a:t>67</a:t>
            </a:fld>
            <a:endParaRPr lang="en-US" altLang="en-US" sz="1400">
              <a:latin typeface="Times New Roman" panose="02020603050405020304" pitchFamily="18" charset="0"/>
            </a:endParaRPr>
          </a:p>
        </p:txBody>
      </p:sp>
      <p:sp>
        <p:nvSpPr>
          <p:cNvPr id="793604" name="Rectangle 2">
            <a:extLst>
              <a:ext uri="{FF2B5EF4-FFF2-40B4-BE49-F238E27FC236}">
                <a16:creationId xmlns:a16="http://schemas.microsoft.com/office/drawing/2014/main" id="{CBEDDA67-792B-46D3-8137-C9DA23FE6544}"/>
              </a:ext>
            </a:extLst>
          </p:cNvPr>
          <p:cNvSpPr>
            <a:spLocks noGrp="1" noChangeArrowheads="1"/>
          </p:cNvSpPr>
          <p:nvPr>
            <p:ph type="title"/>
          </p:nvPr>
        </p:nvSpPr>
        <p:spPr>
          <a:xfrm>
            <a:off x="482600" y="-152400"/>
            <a:ext cx="7772400" cy="1143000"/>
          </a:xfrm>
        </p:spPr>
        <p:txBody>
          <a:bodyPr/>
          <a:lstStyle/>
          <a:p>
            <a:r>
              <a:rPr lang="en-US" altLang="en-US"/>
              <a:t>Kiểm soát luồng của TCP</a:t>
            </a:r>
          </a:p>
        </p:txBody>
      </p:sp>
      <p:sp>
        <p:nvSpPr>
          <p:cNvPr id="793605" name="Rectangle 3">
            <a:extLst>
              <a:ext uri="{FF2B5EF4-FFF2-40B4-BE49-F238E27FC236}">
                <a16:creationId xmlns:a16="http://schemas.microsoft.com/office/drawing/2014/main" id="{5EB7E835-A0F3-4559-91D6-26A4EF84D088}"/>
              </a:ext>
            </a:extLst>
          </p:cNvPr>
          <p:cNvSpPr>
            <a:spLocks noGrp="1" noChangeArrowheads="1"/>
          </p:cNvSpPr>
          <p:nvPr>
            <p:ph type="body" sz="half" idx="1"/>
          </p:nvPr>
        </p:nvSpPr>
        <p:spPr>
          <a:xfrm>
            <a:off x="533400" y="1600200"/>
            <a:ext cx="3810000" cy="1295400"/>
          </a:xfrm>
        </p:spPr>
        <p:txBody>
          <a:bodyPr/>
          <a:lstStyle/>
          <a:p>
            <a:r>
              <a:rPr lang="en-US" altLang="en-US" sz="2400"/>
              <a:t>bên nhận của kết nối TCP có một bộ đệm nhận dữ liệu:</a:t>
            </a:r>
          </a:p>
        </p:txBody>
      </p:sp>
      <p:sp>
        <p:nvSpPr>
          <p:cNvPr id="793606" name="Rectangle 4">
            <a:extLst>
              <a:ext uri="{FF2B5EF4-FFF2-40B4-BE49-F238E27FC236}">
                <a16:creationId xmlns:a16="http://schemas.microsoft.com/office/drawing/2014/main" id="{B70E7E27-91BB-4479-B171-492C2AD82C81}"/>
              </a:ext>
            </a:extLst>
          </p:cNvPr>
          <p:cNvSpPr>
            <a:spLocks noGrp="1" noChangeArrowheads="1"/>
          </p:cNvSpPr>
          <p:nvPr>
            <p:ph type="body" sz="half" idx="2"/>
          </p:nvPr>
        </p:nvSpPr>
        <p:spPr>
          <a:xfrm>
            <a:off x="5029200" y="3276600"/>
            <a:ext cx="3810000" cy="2895600"/>
          </a:xfrm>
        </p:spPr>
        <p:txBody>
          <a:bodyPr/>
          <a:lstStyle/>
          <a:p>
            <a:r>
              <a:rPr lang="en-US" altLang="en-US" sz="2400"/>
              <a:t>dịch vụ tốc độ thích hợp: điều chỉnh tốc độ gởi phù hợp với khả năng của ứng dụng bên nhận</a:t>
            </a:r>
          </a:p>
        </p:txBody>
      </p:sp>
      <p:pic>
        <p:nvPicPr>
          <p:cNvPr id="793607" name="Picture 5" descr="rcvwin">
            <a:extLst>
              <a:ext uri="{FF2B5EF4-FFF2-40B4-BE49-F238E27FC236}">
                <a16:creationId xmlns:a16="http://schemas.microsoft.com/office/drawing/2014/main" id="{006B4579-A620-4D0F-B54C-0AB675EE76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971800"/>
            <a:ext cx="4800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3608" name="Rectangle 6">
            <a:extLst>
              <a:ext uri="{FF2B5EF4-FFF2-40B4-BE49-F238E27FC236}">
                <a16:creationId xmlns:a16="http://schemas.microsoft.com/office/drawing/2014/main" id="{53CF0E0B-31F6-48C9-B834-71BCBBDE3085}"/>
              </a:ext>
            </a:extLst>
          </p:cNvPr>
          <p:cNvSpPr>
            <a:spLocks noChangeArrowheads="1"/>
          </p:cNvSpPr>
          <p:nvPr/>
        </p:nvSpPr>
        <p:spPr bwMode="auto">
          <a:xfrm>
            <a:off x="457200" y="4953000"/>
            <a:ext cx="38100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Char char="r"/>
            </a:pPr>
            <a:r>
              <a:rPr lang="en-US" altLang="en-US" sz="2400">
                <a:latin typeface="Times New Roman" panose="02020603050405020304" pitchFamily="18" charset="0"/>
              </a:rPr>
              <a:t>tiến trình ứng dụng có thể bị chậm lúc đọc dữ liệu từ vùng đệm</a:t>
            </a:r>
          </a:p>
        </p:txBody>
      </p:sp>
      <p:sp>
        <p:nvSpPr>
          <p:cNvPr id="793609" name="Rectangle 8">
            <a:extLst>
              <a:ext uri="{FF2B5EF4-FFF2-40B4-BE49-F238E27FC236}">
                <a16:creationId xmlns:a16="http://schemas.microsoft.com/office/drawing/2014/main" id="{D2AF7905-BD33-4002-A4E5-8F12CAD7B741}"/>
              </a:ext>
            </a:extLst>
          </p:cNvPr>
          <p:cNvSpPr>
            <a:spLocks noChangeArrowheads="1"/>
          </p:cNvSpPr>
          <p:nvPr/>
        </p:nvSpPr>
        <p:spPr bwMode="auto">
          <a:xfrm>
            <a:off x="5181600" y="1296988"/>
            <a:ext cx="3057525" cy="1428750"/>
          </a:xfrm>
          <a:prstGeom prst="rect">
            <a:avLst/>
          </a:prstGeom>
          <a:solidFill>
            <a:srgbClr val="FFFFFF"/>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93610" name="Text Box 9">
            <a:extLst>
              <a:ext uri="{FF2B5EF4-FFF2-40B4-BE49-F238E27FC236}">
                <a16:creationId xmlns:a16="http://schemas.microsoft.com/office/drawing/2014/main" id="{100AC52F-0595-4D3D-B26F-2C63D134730B}"/>
              </a:ext>
            </a:extLst>
          </p:cNvPr>
          <p:cNvSpPr txBox="1">
            <a:spLocks noChangeArrowheads="1"/>
          </p:cNvSpPr>
          <p:nvPr/>
        </p:nvSpPr>
        <p:spPr bwMode="auto">
          <a:xfrm>
            <a:off x="5267325" y="1282700"/>
            <a:ext cx="2871788" cy="131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bên gởi sẽ không làm ngập bộ đệm của bên nhận bằng cách truyền quá nhiều, quá nhanh</a:t>
            </a:r>
            <a:endParaRPr lang="en-US" altLang="en-US" sz="1000">
              <a:latin typeface="Times New Roman" panose="02020603050405020304" pitchFamily="18" charset="0"/>
            </a:endParaRPr>
          </a:p>
        </p:txBody>
      </p:sp>
      <p:grpSp>
        <p:nvGrpSpPr>
          <p:cNvPr id="793611" name="Group 10">
            <a:extLst>
              <a:ext uri="{FF2B5EF4-FFF2-40B4-BE49-F238E27FC236}">
                <a16:creationId xmlns:a16="http://schemas.microsoft.com/office/drawing/2014/main" id="{3D29940B-BE08-414B-B757-11A75D012B83}"/>
              </a:ext>
            </a:extLst>
          </p:cNvPr>
          <p:cNvGrpSpPr>
            <a:grpSpLocks/>
          </p:cNvGrpSpPr>
          <p:nvPr/>
        </p:nvGrpSpPr>
        <p:grpSpPr bwMode="auto">
          <a:xfrm>
            <a:off x="5092700" y="927100"/>
            <a:ext cx="2311400" cy="457200"/>
            <a:chOff x="3320" y="305"/>
            <a:chExt cx="1456" cy="288"/>
          </a:xfrm>
        </p:grpSpPr>
        <p:sp>
          <p:nvSpPr>
            <p:cNvPr id="793612" name="Rectangle 11">
              <a:extLst>
                <a:ext uri="{FF2B5EF4-FFF2-40B4-BE49-F238E27FC236}">
                  <a16:creationId xmlns:a16="http://schemas.microsoft.com/office/drawing/2014/main" id="{FD881BD7-D3A9-49AE-8ACC-6F23DC45F28C}"/>
                </a:ext>
              </a:extLst>
            </p:cNvPr>
            <p:cNvSpPr>
              <a:spLocks noChangeArrowheads="1"/>
            </p:cNvSpPr>
            <p:nvPr/>
          </p:nvSpPr>
          <p:spPr bwMode="auto">
            <a:xfrm>
              <a:off x="3486" y="330"/>
              <a:ext cx="1134" cy="22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93613" name="Text Box 12">
              <a:extLst>
                <a:ext uri="{FF2B5EF4-FFF2-40B4-BE49-F238E27FC236}">
                  <a16:creationId xmlns:a16="http://schemas.microsoft.com/office/drawing/2014/main" id="{9734D4A5-9878-4457-9CA7-26AD5E3DCB61}"/>
                </a:ext>
              </a:extLst>
            </p:cNvPr>
            <p:cNvSpPr txBox="1">
              <a:spLocks noChangeArrowheads="1"/>
            </p:cNvSpPr>
            <p:nvPr/>
          </p:nvSpPr>
          <p:spPr bwMode="auto">
            <a:xfrm>
              <a:off x="3320" y="305"/>
              <a:ext cx="145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rgbClr val="FF0000"/>
                  </a:solidFill>
                  <a:latin typeface="Times New Roman" panose="02020603050405020304" pitchFamily="18" charset="0"/>
                </a:rPr>
                <a:t>kiểm soát luồng</a:t>
              </a:r>
              <a:endParaRPr lang="en-US" altLang="en-US" sz="1000">
                <a:latin typeface="Times New Roman" panose="02020603050405020304" pitchFamily="18" charset="0"/>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27775F21-E8D7-47CC-B8CD-C568EEDC4CBB}"/>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94627" name="Slide Number Placeholder 6">
            <a:extLst>
              <a:ext uri="{FF2B5EF4-FFF2-40B4-BE49-F238E27FC236}">
                <a16:creationId xmlns:a16="http://schemas.microsoft.com/office/drawing/2014/main" id="{0206784F-0B21-4758-8DC2-5B0FAF0ED4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4F5ACF0B-1DD1-4A41-A24D-B15F9603528F}" type="slidenum">
              <a:rPr lang="en-US" altLang="en-US" sz="1400" smtClean="0">
                <a:latin typeface="Times New Roman" panose="02020603050405020304" pitchFamily="18" charset="0"/>
              </a:rPr>
              <a:pPr>
                <a:spcBef>
                  <a:spcPct val="0"/>
                </a:spcBef>
                <a:buClrTx/>
                <a:buSzTx/>
                <a:buFontTx/>
                <a:buNone/>
              </a:pPr>
              <a:t>68</a:t>
            </a:fld>
            <a:endParaRPr lang="en-US" altLang="en-US" sz="1400">
              <a:latin typeface="Times New Roman" panose="02020603050405020304" pitchFamily="18" charset="0"/>
            </a:endParaRPr>
          </a:p>
        </p:txBody>
      </p:sp>
      <p:sp>
        <p:nvSpPr>
          <p:cNvPr id="794628" name="Rectangle 2">
            <a:extLst>
              <a:ext uri="{FF2B5EF4-FFF2-40B4-BE49-F238E27FC236}">
                <a16:creationId xmlns:a16="http://schemas.microsoft.com/office/drawing/2014/main" id="{B66E7F7E-E789-429A-BB51-F8E94EE259F2}"/>
              </a:ext>
            </a:extLst>
          </p:cNvPr>
          <p:cNvSpPr>
            <a:spLocks noGrp="1" noChangeArrowheads="1"/>
          </p:cNvSpPr>
          <p:nvPr>
            <p:ph type="title"/>
          </p:nvPr>
        </p:nvSpPr>
        <p:spPr>
          <a:xfrm>
            <a:off x="330200" y="228600"/>
            <a:ext cx="8216900" cy="1143000"/>
          </a:xfrm>
        </p:spPr>
        <p:txBody>
          <a:bodyPr/>
          <a:lstStyle/>
          <a:p>
            <a:r>
              <a:rPr lang="en-US" altLang="en-US" sz="3600"/>
              <a:t>Kiểm soát luồng của TCP: hoạt động như thế nào</a:t>
            </a:r>
          </a:p>
        </p:txBody>
      </p:sp>
      <p:sp>
        <p:nvSpPr>
          <p:cNvPr id="794629" name="Rectangle 3">
            <a:extLst>
              <a:ext uri="{FF2B5EF4-FFF2-40B4-BE49-F238E27FC236}">
                <a16:creationId xmlns:a16="http://schemas.microsoft.com/office/drawing/2014/main" id="{FC88FCBF-C625-485F-A475-2D9C33549772}"/>
              </a:ext>
            </a:extLst>
          </p:cNvPr>
          <p:cNvSpPr>
            <a:spLocks noGrp="1" noChangeArrowheads="1"/>
          </p:cNvSpPr>
          <p:nvPr>
            <p:ph type="body" sz="half" idx="1"/>
          </p:nvPr>
        </p:nvSpPr>
        <p:spPr>
          <a:xfrm>
            <a:off x="533400" y="3276600"/>
            <a:ext cx="4343400" cy="2971800"/>
          </a:xfrm>
        </p:spPr>
        <p:txBody>
          <a:bodyPr/>
          <a:lstStyle/>
          <a:p>
            <a:pPr>
              <a:lnSpc>
                <a:spcPct val="90000"/>
              </a:lnSpc>
              <a:buFont typeface="ZapfDingbats" pitchFamily="82" charset="2"/>
              <a:buNone/>
            </a:pPr>
            <a:r>
              <a:rPr lang="en-US" altLang="en-US" sz="2400"/>
              <a:t>(Giả sử bên nhận của kết nối TCP loại bỏ các segment sai thứ tự)</a:t>
            </a:r>
          </a:p>
          <a:p>
            <a:pPr>
              <a:lnSpc>
                <a:spcPct val="90000"/>
              </a:lnSpc>
            </a:pPr>
            <a:r>
              <a:rPr lang="en-US" altLang="en-US" sz="2400"/>
              <a:t>chỗ còn trống trong vùng đệm</a:t>
            </a:r>
            <a:endParaRPr lang="en-US" altLang="en-US" sz="2400">
              <a:latin typeface="Courier New" panose="02070309020205020404" pitchFamily="49" charset="0"/>
            </a:endParaRPr>
          </a:p>
          <a:p>
            <a:pPr>
              <a:lnSpc>
                <a:spcPct val="90000"/>
              </a:lnSpc>
              <a:buFont typeface="ZapfDingbats" pitchFamily="82" charset="2"/>
              <a:buNone/>
            </a:pPr>
            <a:r>
              <a:rPr lang="en-US" altLang="en-US" sz="2000" b="1">
                <a:latin typeface="Courier New" panose="02070309020205020404" pitchFamily="49" charset="0"/>
              </a:rPr>
              <a:t>= RcvWindow</a:t>
            </a:r>
            <a:endParaRPr lang="en-US" altLang="en-US" sz="2000"/>
          </a:p>
          <a:p>
            <a:pPr>
              <a:lnSpc>
                <a:spcPct val="90000"/>
              </a:lnSpc>
              <a:buFont typeface="ZapfDingbats" pitchFamily="82" charset="2"/>
              <a:buNone/>
            </a:pPr>
            <a:r>
              <a:rPr lang="en-US" altLang="en-US" sz="2000" b="1">
                <a:latin typeface="Courier New" panose="02070309020205020404" pitchFamily="49" charset="0"/>
              </a:rPr>
              <a:t>= RcvBuffer-[LastByteRcvd - LastByteRead]</a:t>
            </a:r>
          </a:p>
        </p:txBody>
      </p:sp>
      <p:sp>
        <p:nvSpPr>
          <p:cNvPr id="794630" name="Rectangle 4">
            <a:extLst>
              <a:ext uri="{FF2B5EF4-FFF2-40B4-BE49-F238E27FC236}">
                <a16:creationId xmlns:a16="http://schemas.microsoft.com/office/drawing/2014/main" id="{A9BE9F16-0332-43B3-9D2A-16C5265C939A}"/>
              </a:ext>
            </a:extLst>
          </p:cNvPr>
          <p:cNvSpPr>
            <a:spLocks noGrp="1" noChangeArrowheads="1"/>
          </p:cNvSpPr>
          <p:nvPr>
            <p:ph type="body" sz="half" idx="2"/>
          </p:nvPr>
        </p:nvSpPr>
        <p:spPr>
          <a:xfrm>
            <a:off x="5029200" y="1447800"/>
            <a:ext cx="3886200" cy="4648200"/>
          </a:xfrm>
        </p:spPr>
        <p:txBody>
          <a:bodyPr/>
          <a:lstStyle/>
          <a:p>
            <a:pPr>
              <a:lnSpc>
                <a:spcPct val="90000"/>
              </a:lnSpc>
            </a:pPr>
            <a:r>
              <a:rPr lang="en-US" altLang="en-US" sz="2400"/>
              <a:t>Bên nhận thông báo chỗ còn trống bằng cách bao gồm giá trị của </a:t>
            </a:r>
            <a:r>
              <a:rPr lang="en-US" altLang="en-US" sz="2400" b="1">
                <a:latin typeface="Courier New" panose="02070309020205020404" pitchFamily="49" charset="0"/>
              </a:rPr>
              <a:t>RcvWindow</a:t>
            </a:r>
            <a:r>
              <a:rPr lang="en-US" altLang="en-US" sz="2400"/>
              <a:t> trong các segments</a:t>
            </a:r>
          </a:p>
          <a:p>
            <a:pPr>
              <a:lnSpc>
                <a:spcPct val="90000"/>
              </a:lnSpc>
            </a:pPr>
            <a:r>
              <a:rPr lang="en-US" altLang="en-US" sz="2400"/>
              <a:t>Bên gởi giới hạn các dữ liệu chưa được ACK đến </a:t>
            </a:r>
            <a:r>
              <a:rPr lang="en-US" altLang="en-US" sz="2400" b="1">
                <a:latin typeface="Courier New" panose="02070309020205020404" pitchFamily="49" charset="0"/>
              </a:rPr>
              <a:t>RcvWindow</a:t>
            </a:r>
            <a:endParaRPr lang="en-US" altLang="en-US" sz="2400">
              <a:latin typeface="Courier New" panose="02070309020205020404" pitchFamily="49" charset="0"/>
            </a:endParaRPr>
          </a:p>
          <a:p>
            <a:pPr lvl="1">
              <a:lnSpc>
                <a:spcPct val="90000"/>
              </a:lnSpc>
            </a:pPr>
            <a:r>
              <a:rPr lang="en-US" altLang="en-US" sz="2000"/>
              <a:t>đảm bảo rằng bộ đệm của bên nhận không bị tràn</a:t>
            </a:r>
            <a:endParaRPr lang="en-US" altLang="en-US" sz="2000">
              <a:latin typeface="Courier New" panose="02070309020205020404" pitchFamily="49" charset="0"/>
            </a:endParaRPr>
          </a:p>
        </p:txBody>
      </p:sp>
      <p:pic>
        <p:nvPicPr>
          <p:cNvPr id="794631" name="Picture 5" descr="rcvwin">
            <a:extLst>
              <a:ext uri="{FF2B5EF4-FFF2-40B4-BE49-F238E27FC236}">
                <a16:creationId xmlns:a16="http://schemas.microsoft.com/office/drawing/2014/main" id="{A5D2F2C9-F615-428D-A959-19388F60A1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71600"/>
            <a:ext cx="4800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A2CA2942-8C3C-4F55-9838-AFF1816BED92}"/>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95651" name="Slide Number Placeholder 5">
            <a:extLst>
              <a:ext uri="{FF2B5EF4-FFF2-40B4-BE49-F238E27FC236}">
                <a16:creationId xmlns:a16="http://schemas.microsoft.com/office/drawing/2014/main" id="{82E65D22-8246-4D3E-8327-16A037D9292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25FD2F71-CA2D-4535-9F60-EAFBC83EB246}" type="slidenum">
              <a:rPr lang="en-US" altLang="en-US" sz="1400" smtClean="0">
                <a:latin typeface="Times New Roman" panose="02020603050405020304" pitchFamily="18" charset="0"/>
              </a:rPr>
              <a:pPr>
                <a:spcBef>
                  <a:spcPct val="0"/>
                </a:spcBef>
                <a:buClrTx/>
                <a:buSzTx/>
                <a:buFontTx/>
                <a:buNone/>
              </a:pPr>
              <a:t>69</a:t>
            </a:fld>
            <a:endParaRPr lang="en-US" altLang="en-US" sz="1400">
              <a:latin typeface="Times New Roman" panose="02020603050405020304" pitchFamily="18" charset="0"/>
            </a:endParaRPr>
          </a:p>
        </p:txBody>
      </p:sp>
      <p:sp>
        <p:nvSpPr>
          <p:cNvPr id="795652" name="Rectangle 2">
            <a:extLst>
              <a:ext uri="{FF2B5EF4-FFF2-40B4-BE49-F238E27FC236}">
                <a16:creationId xmlns:a16="http://schemas.microsoft.com/office/drawing/2014/main" id="{9C57FEA0-70CA-43FE-A4E5-A128B62D2163}"/>
              </a:ext>
            </a:extLst>
          </p:cNvPr>
          <p:cNvSpPr>
            <a:spLocks noGrp="1" noChangeArrowheads="1"/>
          </p:cNvSpPr>
          <p:nvPr>
            <p:ph type="body" idx="1"/>
          </p:nvPr>
        </p:nvSpPr>
        <p:spPr>
          <a:xfrm>
            <a:off x="0" y="1828800"/>
            <a:ext cx="9144000" cy="4495800"/>
          </a:xfrm>
        </p:spPr>
        <p:txBody>
          <a:bodyPr/>
          <a:lstStyle/>
          <a:p>
            <a:pPr>
              <a:lnSpc>
                <a:spcPct val="90000"/>
              </a:lnSpc>
              <a:buFont typeface="ZapfDingbats" pitchFamily="82" charset="2"/>
              <a:buNone/>
            </a:pPr>
            <a:r>
              <a:rPr lang="en-US" altLang="en-US" sz="1900" b="1"/>
              <a:t>Giao thức cửa sổ trượt</a:t>
            </a:r>
          </a:p>
          <a:p>
            <a:pPr>
              <a:lnSpc>
                <a:spcPct val="90000"/>
              </a:lnSpc>
            </a:pPr>
            <a:r>
              <a:rPr lang="en-US" altLang="en-US" sz="1900"/>
              <a:t>Giải thuật cửa sổ trượt là một phương pháp kiểm soát luồng cho việc truyền dữ liệu trên mạng sử dụng kích cỡ cửa sổ (Window size).</a:t>
            </a:r>
          </a:p>
          <a:p>
            <a:pPr>
              <a:lnSpc>
                <a:spcPct val="90000"/>
              </a:lnSpc>
            </a:pPr>
            <a:r>
              <a:rPr lang="en-US" altLang="en-US" sz="1900"/>
              <a:t>Bên gởi tính cửa sổ có thể sử dụng được, nó cho biết bao nhiêu byte dữ liệu có thể được gởi gởi ngay.</a:t>
            </a:r>
          </a:p>
          <a:p>
            <a:pPr>
              <a:lnSpc>
                <a:spcPct val="90000"/>
              </a:lnSpc>
            </a:pPr>
            <a:r>
              <a:rPr lang="en-US" altLang="en-US" sz="1900"/>
              <a:t>Theo thời gian, cửa sổ trượt này di chuyển sang bên phải, khi bên nhận hồi báo cho dữ liệu đã nhận đúng.</a:t>
            </a:r>
          </a:p>
          <a:p>
            <a:pPr>
              <a:lnSpc>
                <a:spcPct val="90000"/>
              </a:lnSpc>
            </a:pPr>
            <a:r>
              <a:rPr lang="en-US" altLang="en-US" sz="1900"/>
              <a:t>Bên nhận gởi hồi báo khi bộ đệm nhậnTCP của nó trống.</a:t>
            </a:r>
          </a:p>
          <a:p>
            <a:pPr>
              <a:lnSpc>
                <a:spcPct val="90000"/>
              </a:lnSpc>
            </a:pPr>
            <a:r>
              <a:rPr lang="en-US" altLang="en-US" sz="1900"/>
              <a:t>Ngôn ngữ được sử dụng để mô tả sự dịch chuyển của gờ trái và gờ phải của cửa sổ trượt đó là:</a:t>
            </a:r>
          </a:p>
          <a:p>
            <a:pPr>
              <a:lnSpc>
                <a:spcPct val="90000"/>
              </a:lnSpc>
              <a:buFont typeface="ZapfDingbats" pitchFamily="82" charset="2"/>
              <a:buNone/>
            </a:pPr>
            <a:r>
              <a:rPr lang="en-US" altLang="en-US" sz="1900"/>
              <a:t>1. Gờ trái đóng (di chuyển sang bên phải) khi dữ liệu được gởi và được hồi báo.</a:t>
            </a:r>
          </a:p>
          <a:p>
            <a:pPr>
              <a:lnSpc>
                <a:spcPct val="90000"/>
              </a:lnSpc>
              <a:buFont typeface="ZapfDingbats" pitchFamily="82" charset="2"/>
              <a:buNone/>
            </a:pPr>
            <a:r>
              <a:rPr lang="en-US" altLang="en-US" sz="1900"/>
              <a:t>2. Gờ phải mở (di chuyển sang phải) cho phép nhiều dữ liệu hơn được gởi. Điều này xảy ra khi bên nhận hồi báo đã nhận một số byte nào đó.</a:t>
            </a:r>
          </a:p>
          <a:p>
            <a:pPr>
              <a:lnSpc>
                <a:spcPct val="90000"/>
              </a:lnSpc>
              <a:buFont typeface="ZapfDingbats" pitchFamily="82" charset="2"/>
              <a:buNone/>
            </a:pPr>
            <a:r>
              <a:rPr lang="en-US" altLang="en-US" sz="1900"/>
              <a:t>3. Gờ giữa mở (di chuyển sang phải) khi dữ liệu đã được gởi, nhưng chưa được hồi báo.</a:t>
            </a:r>
          </a:p>
        </p:txBody>
      </p:sp>
      <p:grpSp>
        <p:nvGrpSpPr>
          <p:cNvPr id="795653" name="Group 3">
            <a:extLst>
              <a:ext uri="{FF2B5EF4-FFF2-40B4-BE49-F238E27FC236}">
                <a16:creationId xmlns:a16="http://schemas.microsoft.com/office/drawing/2014/main" id="{682528FF-5BCF-4EE6-BCB8-859CF9EAF614}"/>
              </a:ext>
            </a:extLst>
          </p:cNvPr>
          <p:cNvGrpSpPr>
            <a:grpSpLocks/>
          </p:cNvGrpSpPr>
          <p:nvPr/>
        </p:nvGrpSpPr>
        <p:grpSpPr bwMode="auto">
          <a:xfrm>
            <a:off x="609600" y="615950"/>
            <a:ext cx="7696200" cy="1135063"/>
            <a:chOff x="384" y="700"/>
            <a:chExt cx="4848" cy="715"/>
          </a:xfrm>
        </p:grpSpPr>
        <p:sp>
          <p:nvSpPr>
            <p:cNvPr id="795655" name="Text Box 4">
              <a:extLst>
                <a:ext uri="{FF2B5EF4-FFF2-40B4-BE49-F238E27FC236}">
                  <a16:creationId xmlns:a16="http://schemas.microsoft.com/office/drawing/2014/main" id="{18F70DAA-C4FC-4850-8510-6324F5A2A0C9}"/>
                </a:ext>
              </a:extLst>
            </p:cNvPr>
            <p:cNvSpPr txBox="1">
              <a:spLocks noChangeArrowheads="1"/>
            </p:cNvSpPr>
            <p:nvPr/>
          </p:nvSpPr>
          <p:spPr bwMode="auto">
            <a:xfrm>
              <a:off x="2832" y="912"/>
              <a:ext cx="1202" cy="416"/>
            </a:xfrm>
            <a:prstGeom prst="rect">
              <a:avLst/>
            </a:prstGeom>
            <a:solidFill>
              <a:schemeClr val="bg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800" b="1">
                  <a:solidFill>
                    <a:schemeClr val="accent2"/>
                  </a:solidFill>
                  <a:latin typeface="Arial" panose="020B0604020202020204" pitchFamily="34" charset="0"/>
                </a:rPr>
                <a:t>Đã gởi</a:t>
              </a:r>
              <a:br>
                <a:rPr lang="en-US" altLang="en-US" sz="1800" b="1">
                  <a:solidFill>
                    <a:schemeClr val="accent2"/>
                  </a:solidFill>
                  <a:latin typeface="Arial" panose="020B0604020202020204" pitchFamily="34" charset="0"/>
                </a:rPr>
              </a:br>
              <a:r>
                <a:rPr lang="en-US" altLang="en-US" sz="1800" b="1">
                  <a:solidFill>
                    <a:schemeClr val="accent2"/>
                  </a:solidFill>
                  <a:latin typeface="Arial" panose="020B0604020202020204" pitchFamily="34" charset="0"/>
                </a:rPr>
                <a:t>chưa ACK</a:t>
              </a:r>
            </a:p>
          </p:txBody>
        </p:sp>
        <p:sp>
          <p:nvSpPr>
            <p:cNvPr id="795656" name="Text Box 5">
              <a:extLst>
                <a:ext uri="{FF2B5EF4-FFF2-40B4-BE49-F238E27FC236}">
                  <a16:creationId xmlns:a16="http://schemas.microsoft.com/office/drawing/2014/main" id="{0180DCC2-5561-4877-B192-4534BEFFAD97}"/>
                </a:ext>
              </a:extLst>
            </p:cNvPr>
            <p:cNvSpPr txBox="1">
              <a:spLocks noChangeArrowheads="1"/>
            </p:cNvSpPr>
            <p:nvPr/>
          </p:nvSpPr>
          <p:spPr bwMode="auto">
            <a:xfrm>
              <a:off x="3696" y="912"/>
              <a:ext cx="1536" cy="416"/>
            </a:xfrm>
            <a:prstGeom prst="rect">
              <a:avLst/>
            </a:prstGeom>
            <a:solidFill>
              <a:schemeClr val="bg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800" b="1">
                  <a:solidFill>
                    <a:srgbClr val="FF0000"/>
                  </a:solidFill>
                  <a:latin typeface="Arial" panose="020B0604020202020204" pitchFamily="34" charset="0"/>
                </a:rPr>
                <a:t>Có thể sử dụng</a:t>
              </a:r>
              <a:br>
                <a:rPr lang="en-US" altLang="en-US" sz="1800" b="1">
                  <a:solidFill>
                    <a:srgbClr val="FF0000"/>
                  </a:solidFill>
                  <a:latin typeface="Arial" panose="020B0604020202020204" pitchFamily="34" charset="0"/>
                </a:rPr>
              </a:br>
              <a:r>
                <a:rPr lang="en-US" altLang="en-US" sz="1800" b="1">
                  <a:solidFill>
                    <a:srgbClr val="FF0000"/>
                  </a:solidFill>
                  <a:latin typeface="Arial" panose="020B0604020202020204" pitchFamily="34" charset="0"/>
                </a:rPr>
                <a:t>Có thể gởi ngay</a:t>
              </a:r>
            </a:p>
          </p:txBody>
        </p:sp>
        <p:sp>
          <p:nvSpPr>
            <p:cNvPr id="795657" name="Text Box 6">
              <a:extLst>
                <a:ext uri="{FF2B5EF4-FFF2-40B4-BE49-F238E27FC236}">
                  <a16:creationId xmlns:a16="http://schemas.microsoft.com/office/drawing/2014/main" id="{2C62BF90-DDB2-4A7E-8512-F9AB28109E67}"/>
                </a:ext>
              </a:extLst>
            </p:cNvPr>
            <p:cNvSpPr txBox="1">
              <a:spLocks noChangeArrowheads="1"/>
            </p:cNvSpPr>
            <p:nvPr/>
          </p:nvSpPr>
          <p:spPr bwMode="auto">
            <a:xfrm>
              <a:off x="2832" y="700"/>
              <a:ext cx="2400"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800" b="1">
                  <a:latin typeface="Arial" panose="020B0604020202020204" pitchFamily="34" charset="0"/>
                </a:rPr>
                <a:t>Kích thước cửa sổ hoạt động</a:t>
              </a:r>
            </a:p>
          </p:txBody>
        </p:sp>
        <p:sp>
          <p:nvSpPr>
            <p:cNvPr id="795658" name="Text Box 7">
              <a:extLst>
                <a:ext uri="{FF2B5EF4-FFF2-40B4-BE49-F238E27FC236}">
                  <a16:creationId xmlns:a16="http://schemas.microsoft.com/office/drawing/2014/main" id="{AC7038A8-77E5-4867-AC17-05324F607A27}"/>
                </a:ext>
              </a:extLst>
            </p:cNvPr>
            <p:cNvSpPr txBox="1">
              <a:spLocks noChangeArrowheads="1"/>
            </p:cNvSpPr>
            <p:nvPr/>
          </p:nvSpPr>
          <p:spPr bwMode="auto">
            <a:xfrm>
              <a:off x="624" y="912"/>
              <a:ext cx="2159" cy="503"/>
            </a:xfrm>
            <a:prstGeom prst="rect">
              <a:avLst/>
            </a:prstGeom>
            <a:solidFill>
              <a:schemeClr val="bg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800" b="1">
                  <a:solidFill>
                    <a:srgbClr val="FF0000"/>
                  </a:solidFill>
                  <a:latin typeface="Arial" panose="020B0604020202020204" pitchFamily="34" charset="0"/>
                </a:rPr>
                <a:t>Cửa sổ có thể sử dụng</a:t>
              </a:r>
            </a:p>
            <a:p>
              <a:pPr eaLnBrk="1" hangingPunct="1">
                <a:spcBef>
                  <a:spcPct val="50000"/>
                </a:spcBef>
                <a:buClrTx/>
                <a:buSzTx/>
                <a:buFontTx/>
                <a:buNone/>
              </a:pPr>
              <a:r>
                <a:rPr lang="en-US" altLang="en-US" sz="1800" b="1">
                  <a:solidFill>
                    <a:srgbClr val="FF0000"/>
                  </a:solidFill>
                  <a:latin typeface="Arial" panose="020B0604020202020204" pitchFamily="34" charset="0"/>
                </a:rPr>
                <a:t>Có thể gởi ngay</a:t>
              </a:r>
            </a:p>
          </p:txBody>
        </p:sp>
        <p:sp>
          <p:nvSpPr>
            <p:cNvPr id="795659" name="Text Box 8">
              <a:extLst>
                <a:ext uri="{FF2B5EF4-FFF2-40B4-BE49-F238E27FC236}">
                  <a16:creationId xmlns:a16="http://schemas.microsoft.com/office/drawing/2014/main" id="{15E9DF1B-268A-4855-9FD5-9051B4FD0488}"/>
                </a:ext>
              </a:extLst>
            </p:cNvPr>
            <p:cNvSpPr txBox="1">
              <a:spLocks noChangeArrowheads="1"/>
            </p:cNvSpPr>
            <p:nvPr/>
          </p:nvSpPr>
          <p:spPr bwMode="auto">
            <a:xfrm>
              <a:off x="384" y="700"/>
              <a:ext cx="2352"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800" b="1">
                  <a:latin typeface="Arial" panose="020B0604020202020204" pitchFamily="34" charset="0"/>
                </a:rPr>
                <a:t>Kích thước cửa sổ khởi tạo</a:t>
              </a:r>
            </a:p>
          </p:txBody>
        </p:sp>
      </p:grpSp>
      <p:sp>
        <p:nvSpPr>
          <p:cNvPr id="795654" name="Rectangle 9">
            <a:extLst>
              <a:ext uri="{FF2B5EF4-FFF2-40B4-BE49-F238E27FC236}">
                <a16:creationId xmlns:a16="http://schemas.microsoft.com/office/drawing/2014/main" id="{F62ADC12-B34B-4EB7-9BA9-A453AF369722}"/>
              </a:ext>
            </a:extLst>
          </p:cNvPr>
          <p:cNvSpPr>
            <a:spLocks noGrp="1" noChangeArrowheads="1"/>
          </p:cNvSpPr>
          <p:nvPr>
            <p:ph type="title"/>
          </p:nvPr>
        </p:nvSpPr>
        <p:spPr>
          <a:xfrm>
            <a:off x="533400" y="-215900"/>
            <a:ext cx="7772400" cy="952500"/>
          </a:xfrm>
          <a:noFill/>
        </p:spPr>
        <p:txBody>
          <a:bodyPr/>
          <a:lstStyle/>
          <a:p>
            <a:r>
              <a:rPr lang="en-US" altLang="en-US"/>
              <a:t>Cửa sổ trượt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a:extLst>
              <a:ext uri="{FF2B5EF4-FFF2-40B4-BE49-F238E27FC236}">
                <a16:creationId xmlns:a16="http://schemas.microsoft.com/office/drawing/2014/main" id="{21292B4F-2A0B-49FE-AB82-03BF47EA2231}"/>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02467" name="Slide Number Placeholder 6">
            <a:extLst>
              <a:ext uri="{FF2B5EF4-FFF2-40B4-BE49-F238E27FC236}">
                <a16:creationId xmlns:a16="http://schemas.microsoft.com/office/drawing/2014/main" id="{88ECF962-27BD-42CF-8FA7-F45A00E9CB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1D805E87-3558-4D90-8B2E-4F30D3C27BB7}" type="slidenum">
              <a:rPr lang="en-US" altLang="en-US" sz="1400" smtClean="0">
                <a:latin typeface="Times New Roman" panose="02020603050405020304" pitchFamily="18" charset="0"/>
              </a:rPr>
              <a:pPr>
                <a:spcBef>
                  <a:spcPct val="0"/>
                </a:spcBef>
                <a:buClrTx/>
                <a:buSzTx/>
                <a:buFontTx/>
                <a:buNone/>
              </a:pPr>
              <a:t>7</a:t>
            </a:fld>
            <a:endParaRPr lang="en-US" altLang="en-US" sz="1400">
              <a:latin typeface="Times New Roman" panose="02020603050405020304" pitchFamily="18" charset="0"/>
            </a:endParaRPr>
          </a:p>
        </p:txBody>
      </p:sp>
      <p:sp>
        <p:nvSpPr>
          <p:cNvPr id="702468" name="Rectangle 2">
            <a:extLst>
              <a:ext uri="{FF2B5EF4-FFF2-40B4-BE49-F238E27FC236}">
                <a16:creationId xmlns:a16="http://schemas.microsoft.com/office/drawing/2014/main" id="{C3BC4DF7-EBA7-4210-B043-BA1FE0A3F655}"/>
              </a:ext>
            </a:extLst>
          </p:cNvPr>
          <p:cNvSpPr>
            <a:spLocks noGrp="1" noChangeArrowheads="1"/>
          </p:cNvSpPr>
          <p:nvPr>
            <p:ph type="title"/>
          </p:nvPr>
        </p:nvSpPr>
        <p:spPr/>
        <p:txBody>
          <a:bodyPr/>
          <a:lstStyle/>
          <a:p>
            <a:r>
              <a:rPr lang="en-US" altLang="en-US"/>
              <a:t>Chương 7 – Nội dung</a:t>
            </a:r>
          </a:p>
        </p:txBody>
      </p:sp>
      <p:sp>
        <p:nvSpPr>
          <p:cNvPr id="702469" name="Rectangle 3">
            <a:extLst>
              <a:ext uri="{FF2B5EF4-FFF2-40B4-BE49-F238E27FC236}">
                <a16:creationId xmlns:a16="http://schemas.microsoft.com/office/drawing/2014/main" id="{0320F73D-AAE0-4C30-A962-AEDE1AE85962}"/>
              </a:ext>
            </a:extLst>
          </p:cNvPr>
          <p:cNvSpPr>
            <a:spLocks noGrp="1" noChangeArrowheads="1"/>
          </p:cNvSpPr>
          <p:nvPr>
            <p:ph type="body" sz="half" idx="1"/>
          </p:nvPr>
        </p:nvSpPr>
        <p:spPr/>
        <p:txBody>
          <a:bodyPr/>
          <a:lstStyle/>
          <a:p>
            <a:r>
              <a:rPr lang="en-US" altLang="en-US" sz="2400"/>
              <a:t>7.1 Các dịch vụ của tầng Vận chuyển</a:t>
            </a:r>
          </a:p>
          <a:p>
            <a:r>
              <a:rPr lang="en-US" altLang="en-US" sz="2400">
                <a:solidFill>
                  <a:srgbClr val="FF0000"/>
                </a:solidFill>
              </a:rPr>
              <a:t>7.2 Multiplexing và demultiplexing</a:t>
            </a:r>
          </a:p>
          <a:p>
            <a:r>
              <a:rPr lang="en-US" altLang="en-US" sz="2400"/>
              <a:t>7.3 Vận chuyển phi kết nối: UDP</a:t>
            </a:r>
          </a:p>
        </p:txBody>
      </p:sp>
      <p:sp>
        <p:nvSpPr>
          <p:cNvPr id="702470" name="Rectangle 4">
            <a:extLst>
              <a:ext uri="{FF2B5EF4-FFF2-40B4-BE49-F238E27FC236}">
                <a16:creationId xmlns:a16="http://schemas.microsoft.com/office/drawing/2014/main" id="{A9211307-F325-408F-8E79-579C2C5AB470}"/>
              </a:ext>
            </a:extLst>
          </p:cNvPr>
          <p:cNvSpPr>
            <a:spLocks noGrp="1" noChangeArrowheads="1"/>
          </p:cNvSpPr>
          <p:nvPr>
            <p:ph type="body" sz="half" idx="2"/>
          </p:nvPr>
        </p:nvSpPr>
        <p:spPr>
          <a:xfrm>
            <a:off x="4495800" y="1600200"/>
            <a:ext cx="4054475" cy="4648200"/>
          </a:xfrm>
        </p:spPr>
        <p:txBody>
          <a:bodyPr/>
          <a:lstStyle/>
          <a:p>
            <a:r>
              <a:rPr lang="en-US" altLang="en-US" sz="2400"/>
              <a:t>7.4 Vận chuyển hướng kết nối: TCP</a:t>
            </a:r>
          </a:p>
          <a:p>
            <a:pPr lvl="1"/>
            <a:r>
              <a:rPr lang="en-US" altLang="en-US" sz="2000"/>
              <a:t>cấu trúc segment</a:t>
            </a:r>
          </a:p>
          <a:p>
            <a:pPr lvl="1"/>
            <a:r>
              <a:rPr lang="en-US" altLang="en-US" sz="2000"/>
              <a:t>quản lý kết nối</a:t>
            </a:r>
          </a:p>
          <a:p>
            <a:pPr lvl="1"/>
            <a:r>
              <a:rPr lang="en-US" altLang="en-US" sz="2000"/>
              <a:t>truyền dữ liệu tin cậy</a:t>
            </a:r>
          </a:p>
          <a:p>
            <a:pPr lvl="1"/>
            <a:r>
              <a:rPr lang="en-US" altLang="en-US" sz="2000"/>
              <a:t>kiểm soát luồng</a:t>
            </a:r>
          </a:p>
          <a:p>
            <a:r>
              <a:rPr lang="en-US" altLang="en-US" sz="2400"/>
              <a:t>7.5 Kiểm soát tắc nghẽn của TCP</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Footer Placeholder 2">
            <a:extLst>
              <a:ext uri="{FF2B5EF4-FFF2-40B4-BE49-F238E27FC236}">
                <a16:creationId xmlns:a16="http://schemas.microsoft.com/office/drawing/2014/main" id="{14815934-E8A9-48CE-96B7-4E103C49C86A}"/>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97699" name="Slide Number Placeholder 3">
            <a:extLst>
              <a:ext uri="{FF2B5EF4-FFF2-40B4-BE49-F238E27FC236}">
                <a16:creationId xmlns:a16="http://schemas.microsoft.com/office/drawing/2014/main" id="{5206109C-F698-480B-8A76-36002DB085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229A1BE1-60E7-4045-A1CB-1E4BE1DB9332}" type="slidenum">
              <a:rPr lang="en-US" altLang="en-US" sz="1400" smtClean="0">
                <a:latin typeface="Times New Roman" panose="02020603050405020304" pitchFamily="18" charset="0"/>
              </a:rPr>
              <a:pPr>
                <a:spcBef>
                  <a:spcPct val="0"/>
                </a:spcBef>
                <a:buClrTx/>
                <a:buSzTx/>
                <a:buFontTx/>
                <a:buNone/>
              </a:pPr>
              <a:t>70</a:t>
            </a:fld>
            <a:endParaRPr lang="en-US" altLang="en-US" sz="1400">
              <a:latin typeface="Times New Roman" panose="02020603050405020304" pitchFamily="18" charset="0"/>
            </a:endParaRPr>
          </a:p>
        </p:txBody>
      </p:sp>
      <p:graphicFrame>
        <p:nvGraphicFramePr>
          <p:cNvPr id="539650" name="Group 2">
            <a:extLst>
              <a:ext uri="{FF2B5EF4-FFF2-40B4-BE49-F238E27FC236}">
                <a16:creationId xmlns:a16="http://schemas.microsoft.com/office/drawing/2014/main" id="{04940D19-30D4-4C97-9AE3-0736916D5A77}"/>
              </a:ext>
            </a:extLst>
          </p:cNvPr>
          <p:cNvGraphicFramePr>
            <a:graphicFrameLocks noGrp="1"/>
          </p:cNvGraphicFramePr>
          <p:nvPr/>
        </p:nvGraphicFramePr>
        <p:xfrm>
          <a:off x="4953000" y="2362200"/>
          <a:ext cx="3581400" cy="244475"/>
        </p:xfrm>
        <a:graphic>
          <a:graphicData uri="http://schemas.openxmlformats.org/drawingml/2006/table">
            <a:tbl>
              <a:tblPr/>
              <a:tblGrid>
                <a:gridCol w="2286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228600">
                  <a:extLst>
                    <a:ext uri="{9D8B030D-6E8A-4147-A177-3AD203B41FA5}">
                      <a16:colId xmlns:a16="http://schemas.microsoft.com/office/drawing/2014/main" val="20004"/>
                    </a:ext>
                  </a:extLst>
                </a:gridCol>
                <a:gridCol w="228600">
                  <a:extLst>
                    <a:ext uri="{9D8B030D-6E8A-4147-A177-3AD203B41FA5}">
                      <a16:colId xmlns:a16="http://schemas.microsoft.com/office/drawing/2014/main" val="20005"/>
                    </a:ext>
                  </a:extLst>
                </a:gridCol>
                <a:gridCol w="228600">
                  <a:extLst>
                    <a:ext uri="{9D8B030D-6E8A-4147-A177-3AD203B41FA5}">
                      <a16:colId xmlns:a16="http://schemas.microsoft.com/office/drawing/2014/main" val="20006"/>
                    </a:ext>
                  </a:extLst>
                </a:gridCol>
                <a:gridCol w="228600">
                  <a:extLst>
                    <a:ext uri="{9D8B030D-6E8A-4147-A177-3AD203B41FA5}">
                      <a16:colId xmlns:a16="http://schemas.microsoft.com/office/drawing/2014/main" val="20007"/>
                    </a:ext>
                  </a:extLst>
                </a:gridCol>
                <a:gridCol w="2286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tblGrid>
              <a:tr h="244475">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a:t>
                      </a:r>
                    </a:p>
                  </a:txBody>
                  <a:tcPr marT="45839" marB="458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2</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3</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4</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5</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6</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7</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8</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9</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10</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11</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12</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13</a:t>
                      </a:r>
                    </a:p>
                  </a:txBody>
                  <a:tcPr marT="45839" marB="458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797730" name="Rectangle 32">
            <a:extLst>
              <a:ext uri="{FF2B5EF4-FFF2-40B4-BE49-F238E27FC236}">
                <a16:creationId xmlns:a16="http://schemas.microsoft.com/office/drawing/2014/main" id="{D1EDED31-050D-4A55-8B18-0B9A15693F71}"/>
              </a:ext>
            </a:extLst>
          </p:cNvPr>
          <p:cNvSpPr>
            <a:spLocks noChangeArrowheads="1"/>
          </p:cNvSpPr>
          <p:nvPr/>
        </p:nvSpPr>
        <p:spPr bwMode="auto">
          <a:xfrm>
            <a:off x="4953000" y="2362200"/>
            <a:ext cx="685800" cy="30480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97731" name="Line 33">
            <a:extLst>
              <a:ext uri="{FF2B5EF4-FFF2-40B4-BE49-F238E27FC236}">
                <a16:creationId xmlns:a16="http://schemas.microsoft.com/office/drawing/2014/main" id="{7AA20C1E-CC40-438E-85BF-948054CC7AE9}"/>
              </a:ext>
            </a:extLst>
          </p:cNvPr>
          <p:cNvSpPr>
            <a:spLocks noChangeShapeType="1"/>
          </p:cNvSpPr>
          <p:nvPr/>
        </p:nvSpPr>
        <p:spPr bwMode="auto">
          <a:xfrm>
            <a:off x="3657600" y="1371600"/>
            <a:ext cx="1219200" cy="3810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97732" name="Line 34">
            <a:extLst>
              <a:ext uri="{FF2B5EF4-FFF2-40B4-BE49-F238E27FC236}">
                <a16:creationId xmlns:a16="http://schemas.microsoft.com/office/drawing/2014/main" id="{76B08D38-808E-4580-A3CA-56B2219B7838}"/>
              </a:ext>
            </a:extLst>
          </p:cNvPr>
          <p:cNvSpPr>
            <a:spLocks noChangeShapeType="1"/>
          </p:cNvSpPr>
          <p:nvPr/>
        </p:nvSpPr>
        <p:spPr bwMode="auto">
          <a:xfrm>
            <a:off x="3657600" y="1676400"/>
            <a:ext cx="1219200" cy="3810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97733" name="Line 35">
            <a:extLst>
              <a:ext uri="{FF2B5EF4-FFF2-40B4-BE49-F238E27FC236}">
                <a16:creationId xmlns:a16="http://schemas.microsoft.com/office/drawing/2014/main" id="{C5267533-A1B2-40D0-856D-12E8D58128EB}"/>
              </a:ext>
            </a:extLst>
          </p:cNvPr>
          <p:cNvSpPr>
            <a:spLocks noChangeShapeType="1"/>
          </p:cNvSpPr>
          <p:nvPr/>
        </p:nvSpPr>
        <p:spPr bwMode="auto">
          <a:xfrm>
            <a:off x="3657600" y="1981200"/>
            <a:ext cx="1219200" cy="3810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97734" name="Text Box 36">
            <a:extLst>
              <a:ext uri="{FF2B5EF4-FFF2-40B4-BE49-F238E27FC236}">
                <a16:creationId xmlns:a16="http://schemas.microsoft.com/office/drawing/2014/main" id="{785190F6-1D06-4AF5-9DB7-75DB7CA676D9}"/>
              </a:ext>
            </a:extLst>
          </p:cNvPr>
          <p:cNvSpPr txBox="1">
            <a:spLocks noChangeArrowheads="1"/>
          </p:cNvSpPr>
          <p:nvPr/>
        </p:nvSpPr>
        <p:spPr bwMode="auto">
          <a:xfrm>
            <a:off x="4114800" y="16002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400" b="1">
                <a:latin typeface="Arial" panose="020B0604020202020204" pitchFamily="34" charset="0"/>
              </a:rPr>
              <a:t>2</a:t>
            </a:r>
          </a:p>
        </p:txBody>
      </p:sp>
      <p:sp>
        <p:nvSpPr>
          <p:cNvPr id="797735" name="Text Box 37">
            <a:extLst>
              <a:ext uri="{FF2B5EF4-FFF2-40B4-BE49-F238E27FC236}">
                <a16:creationId xmlns:a16="http://schemas.microsoft.com/office/drawing/2014/main" id="{359D9A3F-81AD-4554-A109-9BB8ED3075C1}"/>
              </a:ext>
            </a:extLst>
          </p:cNvPr>
          <p:cNvSpPr txBox="1">
            <a:spLocks noChangeArrowheads="1"/>
          </p:cNvSpPr>
          <p:nvPr/>
        </p:nvSpPr>
        <p:spPr bwMode="auto">
          <a:xfrm>
            <a:off x="4114800" y="19050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400" b="1">
                <a:latin typeface="Arial" panose="020B0604020202020204" pitchFamily="34" charset="0"/>
              </a:rPr>
              <a:t>3</a:t>
            </a:r>
          </a:p>
        </p:txBody>
      </p:sp>
      <p:sp>
        <p:nvSpPr>
          <p:cNvPr id="797736" name="Rectangle 38">
            <a:extLst>
              <a:ext uri="{FF2B5EF4-FFF2-40B4-BE49-F238E27FC236}">
                <a16:creationId xmlns:a16="http://schemas.microsoft.com/office/drawing/2014/main" id="{3BB4DFFE-76DA-49A7-A9FB-1CB79BD658A4}"/>
              </a:ext>
            </a:extLst>
          </p:cNvPr>
          <p:cNvSpPr>
            <a:spLocks noChangeArrowheads="1"/>
          </p:cNvSpPr>
          <p:nvPr/>
        </p:nvSpPr>
        <p:spPr bwMode="auto">
          <a:xfrm>
            <a:off x="304800" y="3365500"/>
            <a:ext cx="8610600" cy="34925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Clr>
                <a:schemeClr val="accent1"/>
              </a:buClr>
              <a:buSzPct val="80000"/>
              <a:buFont typeface="Wingdings" panose="05000000000000000000" pitchFamily="2" charset="2"/>
              <a:buChar char="n"/>
            </a:pPr>
            <a:r>
              <a:rPr lang="en-US" altLang="en-US" sz="2000">
                <a:latin typeface="Arial" panose="020B0604020202020204" pitchFamily="34" charset="0"/>
              </a:rPr>
              <a:t>Host B đưa cho Host A một cửa sổ kích thước là 6 (octets).</a:t>
            </a:r>
          </a:p>
          <a:p>
            <a:pPr eaLnBrk="1" hangingPunct="1">
              <a:buClr>
                <a:schemeClr val="accent1"/>
              </a:buClr>
              <a:buSzPct val="80000"/>
              <a:buFont typeface="Wingdings" panose="05000000000000000000" pitchFamily="2" charset="2"/>
              <a:buChar char="n"/>
            </a:pPr>
            <a:r>
              <a:rPr lang="en-US" altLang="en-US" sz="2000">
                <a:latin typeface="Arial" panose="020B0604020202020204" pitchFamily="34" charset="0"/>
              </a:rPr>
              <a:t>Host A bắt đầu bằng cách gởi các octets đến Host B: octets 1, 2, và 3 và trượt cửa sổ của nó (gờ giữa) để chỉ 3 octets đã được gởi.</a:t>
            </a:r>
          </a:p>
          <a:p>
            <a:pPr eaLnBrk="1" hangingPunct="1">
              <a:buClr>
                <a:schemeClr val="accent1"/>
              </a:buClr>
              <a:buSzPct val="80000"/>
              <a:buFont typeface="Wingdings" panose="05000000000000000000" pitchFamily="2" charset="2"/>
              <a:buChar char="n"/>
            </a:pPr>
            <a:r>
              <a:rPr lang="en-US" altLang="en-US" sz="2000">
                <a:latin typeface="Arial" panose="020B0604020202020204" pitchFamily="34" charset="0"/>
              </a:rPr>
              <a:t>Host A sẽ </a:t>
            </a:r>
            <a:r>
              <a:rPr lang="en-US" altLang="en-US" sz="2000" u="sng">
                <a:latin typeface="Arial" panose="020B0604020202020204" pitchFamily="34" charset="0"/>
              </a:rPr>
              <a:t>không</a:t>
            </a:r>
            <a:r>
              <a:rPr lang="en-US" altLang="en-US" sz="2000">
                <a:latin typeface="Arial" panose="020B0604020202020204" pitchFamily="34" charset="0"/>
              </a:rPr>
              <a:t> tăng kích thước cửa sổ có thể sử dụng (Usable Window) của nó lên 3, cho đến khi nó nhận một hồi báo từ Host B rằng nó đã nhận được một số hoặc tất cả các octets.</a:t>
            </a:r>
          </a:p>
          <a:p>
            <a:pPr eaLnBrk="1" hangingPunct="1">
              <a:buClr>
                <a:schemeClr val="accent1"/>
              </a:buClr>
              <a:buSzPct val="80000"/>
              <a:buFont typeface="Wingdings" panose="05000000000000000000" pitchFamily="2" charset="2"/>
              <a:buChar char="n"/>
            </a:pPr>
            <a:r>
              <a:rPr lang="en-US" altLang="en-US" sz="2000">
                <a:latin typeface="Arial" panose="020B0604020202020204" pitchFamily="34" charset="0"/>
              </a:rPr>
              <a:t>Host B, không đợi tất cả 6 octets đến, sau khi nhận octet thứ 3 gởi một ACK mong nhận có giá trị là 4 đến Host A.</a:t>
            </a:r>
          </a:p>
        </p:txBody>
      </p:sp>
      <p:sp>
        <p:nvSpPr>
          <p:cNvPr id="797737" name="Line 39">
            <a:extLst>
              <a:ext uri="{FF2B5EF4-FFF2-40B4-BE49-F238E27FC236}">
                <a16:creationId xmlns:a16="http://schemas.microsoft.com/office/drawing/2014/main" id="{9FF89AD7-1C84-4B02-8861-0725E0DF3404}"/>
              </a:ext>
            </a:extLst>
          </p:cNvPr>
          <p:cNvSpPr>
            <a:spLocks noChangeShapeType="1"/>
          </p:cNvSpPr>
          <p:nvPr/>
        </p:nvSpPr>
        <p:spPr bwMode="auto">
          <a:xfrm flipH="1">
            <a:off x="3657600" y="2590800"/>
            <a:ext cx="1143000" cy="5334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97738" name="Text Box 40">
            <a:extLst>
              <a:ext uri="{FF2B5EF4-FFF2-40B4-BE49-F238E27FC236}">
                <a16:creationId xmlns:a16="http://schemas.microsoft.com/office/drawing/2014/main" id="{4EDEFFD0-0D58-4FC1-9479-EFF18661DF2B}"/>
              </a:ext>
            </a:extLst>
          </p:cNvPr>
          <p:cNvSpPr txBox="1">
            <a:spLocks noChangeArrowheads="1"/>
          </p:cNvSpPr>
          <p:nvPr/>
        </p:nvSpPr>
        <p:spPr bwMode="auto">
          <a:xfrm>
            <a:off x="3810000" y="251460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400" b="1">
                <a:latin typeface="Arial" panose="020B0604020202020204" pitchFamily="34" charset="0"/>
              </a:rPr>
              <a:t>ACK 4</a:t>
            </a:r>
          </a:p>
        </p:txBody>
      </p:sp>
      <p:sp>
        <p:nvSpPr>
          <p:cNvPr id="797739" name="Text Box 41">
            <a:extLst>
              <a:ext uri="{FF2B5EF4-FFF2-40B4-BE49-F238E27FC236}">
                <a16:creationId xmlns:a16="http://schemas.microsoft.com/office/drawing/2014/main" id="{58DA036D-24A2-4ACA-98CE-84BB75CA27A7}"/>
              </a:ext>
            </a:extLst>
          </p:cNvPr>
          <p:cNvSpPr txBox="1">
            <a:spLocks noChangeArrowheads="1"/>
          </p:cNvSpPr>
          <p:nvPr/>
        </p:nvSpPr>
        <p:spPr bwMode="auto">
          <a:xfrm>
            <a:off x="228600" y="2209800"/>
            <a:ext cx="1371600" cy="708025"/>
          </a:xfrm>
          <a:prstGeom prst="rect">
            <a:avLst/>
          </a:prstGeom>
          <a:solidFill>
            <a:schemeClr val="bg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600" b="1">
                <a:solidFill>
                  <a:schemeClr val="accent2"/>
                </a:solidFill>
                <a:latin typeface="Arial" panose="020B0604020202020204" pitchFamily="34" charset="0"/>
              </a:rPr>
              <a:t>Octets sent</a:t>
            </a:r>
          </a:p>
          <a:p>
            <a:pPr eaLnBrk="1" hangingPunct="1">
              <a:spcBef>
                <a:spcPct val="50000"/>
              </a:spcBef>
              <a:buClrTx/>
              <a:buSzTx/>
              <a:buFontTx/>
              <a:buNone/>
            </a:pPr>
            <a:r>
              <a:rPr lang="en-US" altLang="en-US" sz="1600" b="1">
                <a:solidFill>
                  <a:schemeClr val="accent2"/>
                </a:solidFill>
                <a:latin typeface="Arial" panose="020B0604020202020204" pitchFamily="34" charset="0"/>
              </a:rPr>
              <a:t>Not ACKed</a:t>
            </a:r>
          </a:p>
        </p:txBody>
      </p:sp>
      <p:sp>
        <p:nvSpPr>
          <p:cNvPr id="797740" name="Text Box 42">
            <a:extLst>
              <a:ext uri="{FF2B5EF4-FFF2-40B4-BE49-F238E27FC236}">
                <a16:creationId xmlns:a16="http://schemas.microsoft.com/office/drawing/2014/main" id="{2BD51B22-350C-4442-85CE-9F1F83B39DEB}"/>
              </a:ext>
            </a:extLst>
          </p:cNvPr>
          <p:cNvSpPr txBox="1">
            <a:spLocks noChangeArrowheads="1"/>
          </p:cNvSpPr>
          <p:nvPr/>
        </p:nvSpPr>
        <p:spPr bwMode="auto">
          <a:xfrm>
            <a:off x="1600200" y="2209800"/>
            <a:ext cx="1752600" cy="708025"/>
          </a:xfrm>
          <a:prstGeom prst="rect">
            <a:avLst/>
          </a:prstGeom>
          <a:solidFill>
            <a:schemeClr val="bg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600" b="1">
                <a:solidFill>
                  <a:srgbClr val="FF0000"/>
                </a:solidFill>
                <a:latin typeface="Arial" panose="020B0604020202020204" pitchFamily="34" charset="0"/>
              </a:rPr>
              <a:t>Usable Window</a:t>
            </a:r>
          </a:p>
          <a:p>
            <a:pPr eaLnBrk="1" hangingPunct="1">
              <a:spcBef>
                <a:spcPct val="50000"/>
              </a:spcBef>
              <a:buClrTx/>
              <a:buSzTx/>
              <a:buFontTx/>
              <a:buNone/>
            </a:pPr>
            <a:r>
              <a:rPr lang="en-US" altLang="en-US" sz="1600" b="1">
                <a:solidFill>
                  <a:srgbClr val="FF0000"/>
                </a:solidFill>
                <a:latin typeface="Arial" panose="020B0604020202020204" pitchFamily="34" charset="0"/>
              </a:rPr>
              <a:t>Can send ASAP</a:t>
            </a:r>
          </a:p>
        </p:txBody>
      </p:sp>
      <p:sp>
        <p:nvSpPr>
          <p:cNvPr id="797741" name="Text Box 43">
            <a:extLst>
              <a:ext uri="{FF2B5EF4-FFF2-40B4-BE49-F238E27FC236}">
                <a16:creationId xmlns:a16="http://schemas.microsoft.com/office/drawing/2014/main" id="{85BEA928-E17D-4822-8C14-E1FA2408AAB9}"/>
              </a:ext>
            </a:extLst>
          </p:cNvPr>
          <p:cNvSpPr txBox="1">
            <a:spLocks noChangeArrowheads="1"/>
          </p:cNvSpPr>
          <p:nvPr/>
        </p:nvSpPr>
        <p:spPr bwMode="auto">
          <a:xfrm>
            <a:off x="228600" y="1873250"/>
            <a:ext cx="312420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latin typeface="Arial" panose="020B0604020202020204" pitchFamily="34" charset="0"/>
              </a:rPr>
              <a:t>Window size = 6</a:t>
            </a:r>
          </a:p>
        </p:txBody>
      </p:sp>
      <p:sp>
        <p:nvSpPr>
          <p:cNvPr id="797742" name="Text Box 44">
            <a:extLst>
              <a:ext uri="{FF2B5EF4-FFF2-40B4-BE49-F238E27FC236}">
                <a16:creationId xmlns:a16="http://schemas.microsoft.com/office/drawing/2014/main" id="{0147735B-99B8-4B2A-9E6B-260EB85DE3FC}"/>
              </a:ext>
            </a:extLst>
          </p:cNvPr>
          <p:cNvSpPr txBox="1">
            <a:spLocks noChangeArrowheads="1"/>
          </p:cNvSpPr>
          <p:nvPr/>
        </p:nvSpPr>
        <p:spPr bwMode="auto">
          <a:xfrm>
            <a:off x="5638800" y="1752600"/>
            <a:ext cx="2362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solidFill>
                  <a:schemeClr val="accent2"/>
                </a:solidFill>
                <a:latin typeface="Arial" panose="020B0604020202020204" pitchFamily="34" charset="0"/>
              </a:rPr>
              <a:t>Octets received</a:t>
            </a:r>
          </a:p>
        </p:txBody>
      </p:sp>
      <p:sp>
        <p:nvSpPr>
          <p:cNvPr id="797743" name="Line 45">
            <a:extLst>
              <a:ext uri="{FF2B5EF4-FFF2-40B4-BE49-F238E27FC236}">
                <a16:creationId xmlns:a16="http://schemas.microsoft.com/office/drawing/2014/main" id="{11D85615-EE62-449C-BA8F-C019152176F5}"/>
              </a:ext>
            </a:extLst>
          </p:cNvPr>
          <p:cNvSpPr>
            <a:spLocks noChangeShapeType="1"/>
          </p:cNvSpPr>
          <p:nvPr/>
        </p:nvSpPr>
        <p:spPr bwMode="auto">
          <a:xfrm flipH="1">
            <a:off x="5562600" y="2057400"/>
            <a:ext cx="152400" cy="22860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97744" name="Rectangle 46">
            <a:extLst>
              <a:ext uri="{FF2B5EF4-FFF2-40B4-BE49-F238E27FC236}">
                <a16:creationId xmlns:a16="http://schemas.microsoft.com/office/drawing/2014/main" id="{51309221-1048-4A79-A97A-4A778950E105}"/>
              </a:ext>
            </a:extLst>
          </p:cNvPr>
          <p:cNvSpPr>
            <a:spLocks noChangeArrowheads="1"/>
          </p:cNvSpPr>
          <p:nvPr/>
        </p:nvSpPr>
        <p:spPr bwMode="auto">
          <a:xfrm>
            <a:off x="228600" y="762000"/>
            <a:ext cx="8534400" cy="381000"/>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aphicFrame>
        <p:nvGraphicFramePr>
          <p:cNvPr id="539695" name="Group 47">
            <a:extLst>
              <a:ext uri="{FF2B5EF4-FFF2-40B4-BE49-F238E27FC236}">
                <a16:creationId xmlns:a16="http://schemas.microsoft.com/office/drawing/2014/main" id="{C1125573-DA62-47AC-B5C0-5F41794984D6}"/>
              </a:ext>
            </a:extLst>
          </p:cNvPr>
          <p:cNvGraphicFramePr>
            <a:graphicFrameLocks noGrp="1"/>
          </p:cNvGraphicFramePr>
          <p:nvPr/>
        </p:nvGraphicFramePr>
        <p:xfrm>
          <a:off x="533400" y="609600"/>
          <a:ext cx="3581400" cy="304800"/>
        </p:xfrm>
        <a:graphic>
          <a:graphicData uri="http://schemas.openxmlformats.org/drawingml/2006/table">
            <a:tbl>
              <a:tblPr/>
              <a:tblGrid>
                <a:gridCol w="2286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228600">
                  <a:extLst>
                    <a:ext uri="{9D8B030D-6E8A-4147-A177-3AD203B41FA5}">
                      <a16:colId xmlns:a16="http://schemas.microsoft.com/office/drawing/2014/main" val="20004"/>
                    </a:ext>
                  </a:extLst>
                </a:gridCol>
                <a:gridCol w="228600">
                  <a:extLst>
                    <a:ext uri="{9D8B030D-6E8A-4147-A177-3AD203B41FA5}">
                      <a16:colId xmlns:a16="http://schemas.microsoft.com/office/drawing/2014/main" val="20005"/>
                    </a:ext>
                  </a:extLst>
                </a:gridCol>
                <a:gridCol w="228600">
                  <a:extLst>
                    <a:ext uri="{9D8B030D-6E8A-4147-A177-3AD203B41FA5}">
                      <a16:colId xmlns:a16="http://schemas.microsoft.com/office/drawing/2014/main" val="20006"/>
                    </a:ext>
                  </a:extLst>
                </a:gridCol>
                <a:gridCol w="228600">
                  <a:extLst>
                    <a:ext uri="{9D8B030D-6E8A-4147-A177-3AD203B41FA5}">
                      <a16:colId xmlns:a16="http://schemas.microsoft.com/office/drawing/2014/main" val="20007"/>
                    </a:ext>
                  </a:extLst>
                </a:gridCol>
                <a:gridCol w="2286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tblGrid>
              <a:tr h="30480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797775" name="Rectangle 77">
            <a:extLst>
              <a:ext uri="{FF2B5EF4-FFF2-40B4-BE49-F238E27FC236}">
                <a16:creationId xmlns:a16="http://schemas.microsoft.com/office/drawing/2014/main" id="{9F51D40A-F76A-4912-BD3E-E6F001EA32F8}"/>
              </a:ext>
            </a:extLst>
          </p:cNvPr>
          <p:cNvSpPr>
            <a:spLocks noChangeArrowheads="1"/>
          </p:cNvSpPr>
          <p:nvPr/>
        </p:nvSpPr>
        <p:spPr bwMode="auto">
          <a:xfrm>
            <a:off x="533400" y="609600"/>
            <a:ext cx="1371600" cy="3048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aphicFrame>
        <p:nvGraphicFramePr>
          <p:cNvPr id="539726" name="Group 78">
            <a:extLst>
              <a:ext uri="{FF2B5EF4-FFF2-40B4-BE49-F238E27FC236}">
                <a16:creationId xmlns:a16="http://schemas.microsoft.com/office/drawing/2014/main" id="{7DDE8BC9-8248-47C6-9632-AF8D9E3643DE}"/>
              </a:ext>
            </a:extLst>
          </p:cNvPr>
          <p:cNvGraphicFramePr>
            <a:graphicFrameLocks noGrp="1"/>
          </p:cNvGraphicFramePr>
          <p:nvPr/>
        </p:nvGraphicFramePr>
        <p:xfrm>
          <a:off x="5105400" y="609600"/>
          <a:ext cx="3581400" cy="273050"/>
        </p:xfrm>
        <a:graphic>
          <a:graphicData uri="http://schemas.openxmlformats.org/drawingml/2006/table">
            <a:tbl>
              <a:tblPr/>
              <a:tblGrid>
                <a:gridCol w="2286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228600">
                  <a:extLst>
                    <a:ext uri="{9D8B030D-6E8A-4147-A177-3AD203B41FA5}">
                      <a16:colId xmlns:a16="http://schemas.microsoft.com/office/drawing/2014/main" val="20004"/>
                    </a:ext>
                  </a:extLst>
                </a:gridCol>
                <a:gridCol w="228600">
                  <a:extLst>
                    <a:ext uri="{9D8B030D-6E8A-4147-A177-3AD203B41FA5}">
                      <a16:colId xmlns:a16="http://schemas.microsoft.com/office/drawing/2014/main" val="20005"/>
                    </a:ext>
                  </a:extLst>
                </a:gridCol>
                <a:gridCol w="228600">
                  <a:extLst>
                    <a:ext uri="{9D8B030D-6E8A-4147-A177-3AD203B41FA5}">
                      <a16:colId xmlns:a16="http://schemas.microsoft.com/office/drawing/2014/main" val="20006"/>
                    </a:ext>
                  </a:extLst>
                </a:gridCol>
                <a:gridCol w="228600">
                  <a:extLst>
                    <a:ext uri="{9D8B030D-6E8A-4147-A177-3AD203B41FA5}">
                      <a16:colId xmlns:a16="http://schemas.microsoft.com/office/drawing/2014/main" val="20007"/>
                    </a:ext>
                  </a:extLst>
                </a:gridCol>
                <a:gridCol w="2286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tblGrid>
              <a:tr h="27305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539756" name="Group 108">
            <a:extLst>
              <a:ext uri="{FF2B5EF4-FFF2-40B4-BE49-F238E27FC236}">
                <a16:creationId xmlns:a16="http://schemas.microsoft.com/office/drawing/2014/main" id="{F7DEE468-ABEE-42EC-8AC7-957409BF8F79}"/>
              </a:ext>
            </a:extLst>
          </p:cNvPr>
          <p:cNvGraphicFramePr>
            <a:graphicFrameLocks noGrp="1"/>
          </p:cNvGraphicFramePr>
          <p:nvPr/>
        </p:nvGraphicFramePr>
        <p:xfrm>
          <a:off x="533400" y="1066800"/>
          <a:ext cx="3581400" cy="304800"/>
        </p:xfrm>
        <a:graphic>
          <a:graphicData uri="http://schemas.openxmlformats.org/drawingml/2006/table">
            <a:tbl>
              <a:tblPr/>
              <a:tblGrid>
                <a:gridCol w="2286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228600">
                  <a:extLst>
                    <a:ext uri="{9D8B030D-6E8A-4147-A177-3AD203B41FA5}">
                      <a16:colId xmlns:a16="http://schemas.microsoft.com/office/drawing/2014/main" val="20004"/>
                    </a:ext>
                  </a:extLst>
                </a:gridCol>
                <a:gridCol w="228600">
                  <a:extLst>
                    <a:ext uri="{9D8B030D-6E8A-4147-A177-3AD203B41FA5}">
                      <a16:colId xmlns:a16="http://schemas.microsoft.com/office/drawing/2014/main" val="20005"/>
                    </a:ext>
                  </a:extLst>
                </a:gridCol>
                <a:gridCol w="228600">
                  <a:extLst>
                    <a:ext uri="{9D8B030D-6E8A-4147-A177-3AD203B41FA5}">
                      <a16:colId xmlns:a16="http://schemas.microsoft.com/office/drawing/2014/main" val="20006"/>
                    </a:ext>
                  </a:extLst>
                </a:gridCol>
                <a:gridCol w="228600">
                  <a:extLst>
                    <a:ext uri="{9D8B030D-6E8A-4147-A177-3AD203B41FA5}">
                      <a16:colId xmlns:a16="http://schemas.microsoft.com/office/drawing/2014/main" val="20007"/>
                    </a:ext>
                  </a:extLst>
                </a:gridCol>
                <a:gridCol w="2286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tblGrid>
              <a:tr h="30480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797836" name="Rectangle 138">
            <a:extLst>
              <a:ext uri="{FF2B5EF4-FFF2-40B4-BE49-F238E27FC236}">
                <a16:creationId xmlns:a16="http://schemas.microsoft.com/office/drawing/2014/main" id="{8F76EFB9-1E68-46E4-AD7E-22CB18B3AD9F}"/>
              </a:ext>
            </a:extLst>
          </p:cNvPr>
          <p:cNvSpPr>
            <a:spLocks noChangeArrowheads="1"/>
          </p:cNvSpPr>
          <p:nvPr/>
        </p:nvSpPr>
        <p:spPr bwMode="auto">
          <a:xfrm>
            <a:off x="1219200" y="1066800"/>
            <a:ext cx="685800" cy="3048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97837" name="Text Box 139">
            <a:extLst>
              <a:ext uri="{FF2B5EF4-FFF2-40B4-BE49-F238E27FC236}">
                <a16:creationId xmlns:a16="http://schemas.microsoft.com/office/drawing/2014/main" id="{868E15DF-E649-457D-8BCF-0674E4C6769A}"/>
              </a:ext>
            </a:extLst>
          </p:cNvPr>
          <p:cNvSpPr txBox="1">
            <a:spLocks noChangeArrowheads="1"/>
          </p:cNvSpPr>
          <p:nvPr/>
        </p:nvSpPr>
        <p:spPr bwMode="auto">
          <a:xfrm>
            <a:off x="4267200" y="1371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400" b="1">
                <a:latin typeface="Arial" panose="020B0604020202020204" pitchFamily="34" charset="0"/>
              </a:rPr>
              <a:t>1</a:t>
            </a:r>
          </a:p>
        </p:txBody>
      </p:sp>
      <p:sp>
        <p:nvSpPr>
          <p:cNvPr id="797838" name="Text Box 140">
            <a:extLst>
              <a:ext uri="{FF2B5EF4-FFF2-40B4-BE49-F238E27FC236}">
                <a16:creationId xmlns:a16="http://schemas.microsoft.com/office/drawing/2014/main" id="{0FACA702-577C-4782-98D5-D2D3F5EF710C}"/>
              </a:ext>
            </a:extLst>
          </p:cNvPr>
          <p:cNvSpPr txBox="1">
            <a:spLocks noChangeArrowheads="1"/>
          </p:cNvSpPr>
          <p:nvPr/>
        </p:nvSpPr>
        <p:spPr bwMode="auto">
          <a:xfrm>
            <a:off x="1676400" y="152400"/>
            <a:ext cx="213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800" b="1">
                <a:latin typeface="Arial" panose="020B0604020202020204" pitchFamily="34" charset="0"/>
              </a:rPr>
              <a:t>Host A - Sender</a:t>
            </a:r>
          </a:p>
        </p:txBody>
      </p:sp>
      <p:sp>
        <p:nvSpPr>
          <p:cNvPr id="797839" name="Text Box 141">
            <a:extLst>
              <a:ext uri="{FF2B5EF4-FFF2-40B4-BE49-F238E27FC236}">
                <a16:creationId xmlns:a16="http://schemas.microsoft.com/office/drawing/2014/main" id="{9F98526F-40EC-4F82-9786-A22A68B90E9C}"/>
              </a:ext>
            </a:extLst>
          </p:cNvPr>
          <p:cNvSpPr txBox="1">
            <a:spLocks noChangeArrowheads="1"/>
          </p:cNvSpPr>
          <p:nvPr/>
        </p:nvSpPr>
        <p:spPr bwMode="auto">
          <a:xfrm>
            <a:off x="5867400" y="152400"/>
            <a:ext cx="2362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800" b="1">
                <a:latin typeface="Arial" panose="020B0604020202020204" pitchFamily="34" charset="0"/>
              </a:rPr>
              <a:t>Host B - Receiver</a:t>
            </a:r>
          </a:p>
        </p:txBody>
      </p:sp>
      <p:sp>
        <p:nvSpPr>
          <p:cNvPr id="797840" name="Rectangle 142">
            <a:extLst>
              <a:ext uri="{FF2B5EF4-FFF2-40B4-BE49-F238E27FC236}">
                <a16:creationId xmlns:a16="http://schemas.microsoft.com/office/drawing/2014/main" id="{D794C299-D9A5-40A0-99A9-D97D82EDF7E3}"/>
              </a:ext>
            </a:extLst>
          </p:cNvPr>
          <p:cNvSpPr>
            <a:spLocks noChangeArrowheads="1"/>
          </p:cNvSpPr>
          <p:nvPr/>
        </p:nvSpPr>
        <p:spPr bwMode="auto">
          <a:xfrm>
            <a:off x="533400" y="1066800"/>
            <a:ext cx="685800" cy="30480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Footer Placeholder 2">
            <a:extLst>
              <a:ext uri="{FF2B5EF4-FFF2-40B4-BE49-F238E27FC236}">
                <a16:creationId xmlns:a16="http://schemas.microsoft.com/office/drawing/2014/main" id="{CE5F2608-ECDD-4D1D-8C27-68B866374892}"/>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99747" name="Slide Number Placeholder 3">
            <a:extLst>
              <a:ext uri="{FF2B5EF4-FFF2-40B4-BE49-F238E27FC236}">
                <a16:creationId xmlns:a16="http://schemas.microsoft.com/office/drawing/2014/main" id="{131156C4-9F3C-42AE-9490-717454DA6CB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99328354-09D4-4A21-8138-05E451A93591}" type="slidenum">
              <a:rPr lang="en-US" altLang="en-US" sz="1400" smtClean="0">
                <a:latin typeface="Times New Roman" panose="02020603050405020304" pitchFamily="18" charset="0"/>
              </a:rPr>
              <a:pPr>
                <a:spcBef>
                  <a:spcPct val="0"/>
                </a:spcBef>
                <a:buClrTx/>
                <a:buSzTx/>
                <a:buFontTx/>
                <a:buNone/>
              </a:pPr>
              <a:t>71</a:t>
            </a:fld>
            <a:endParaRPr lang="en-US" altLang="en-US" sz="1400">
              <a:latin typeface="Times New Roman" panose="02020603050405020304" pitchFamily="18" charset="0"/>
            </a:endParaRPr>
          </a:p>
        </p:txBody>
      </p:sp>
      <p:graphicFrame>
        <p:nvGraphicFramePr>
          <p:cNvPr id="541698" name="Group 2">
            <a:extLst>
              <a:ext uri="{FF2B5EF4-FFF2-40B4-BE49-F238E27FC236}">
                <a16:creationId xmlns:a16="http://schemas.microsoft.com/office/drawing/2014/main" id="{BBABBE32-86C2-4B63-A2D6-C6A530331E23}"/>
              </a:ext>
            </a:extLst>
          </p:cNvPr>
          <p:cNvGraphicFramePr>
            <a:graphicFrameLocks noGrp="1"/>
          </p:cNvGraphicFramePr>
          <p:nvPr/>
        </p:nvGraphicFramePr>
        <p:xfrm>
          <a:off x="4953000" y="2362200"/>
          <a:ext cx="3581400" cy="244475"/>
        </p:xfrm>
        <a:graphic>
          <a:graphicData uri="http://schemas.openxmlformats.org/drawingml/2006/table">
            <a:tbl>
              <a:tblPr/>
              <a:tblGrid>
                <a:gridCol w="2286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228600">
                  <a:extLst>
                    <a:ext uri="{9D8B030D-6E8A-4147-A177-3AD203B41FA5}">
                      <a16:colId xmlns:a16="http://schemas.microsoft.com/office/drawing/2014/main" val="20004"/>
                    </a:ext>
                  </a:extLst>
                </a:gridCol>
                <a:gridCol w="228600">
                  <a:extLst>
                    <a:ext uri="{9D8B030D-6E8A-4147-A177-3AD203B41FA5}">
                      <a16:colId xmlns:a16="http://schemas.microsoft.com/office/drawing/2014/main" val="20005"/>
                    </a:ext>
                  </a:extLst>
                </a:gridCol>
                <a:gridCol w="228600">
                  <a:extLst>
                    <a:ext uri="{9D8B030D-6E8A-4147-A177-3AD203B41FA5}">
                      <a16:colId xmlns:a16="http://schemas.microsoft.com/office/drawing/2014/main" val="20006"/>
                    </a:ext>
                  </a:extLst>
                </a:gridCol>
                <a:gridCol w="228600">
                  <a:extLst>
                    <a:ext uri="{9D8B030D-6E8A-4147-A177-3AD203B41FA5}">
                      <a16:colId xmlns:a16="http://schemas.microsoft.com/office/drawing/2014/main" val="20007"/>
                    </a:ext>
                  </a:extLst>
                </a:gridCol>
                <a:gridCol w="2286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tblGrid>
              <a:tr h="244475">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a:t>
                      </a:r>
                    </a:p>
                  </a:txBody>
                  <a:tcPr marT="45839" marB="458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2</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3</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4</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5</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6</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7</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8</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9</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10</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11</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12</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13</a:t>
                      </a:r>
                    </a:p>
                  </a:txBody>
                  <a:tcPr marT="45839" marB="458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541728" name="Group 32">
            <a:extLst>
              <a:ext uri="{FF2B5EF4-FFF2-40B4-BE49-F238E27FC236}">
                <a16:creationId xmlns:a16="http://schemas.microsoft.com/office/drawing/2014/main" id="{84FBC1AD-2120-4AB7-9CAB-0A4212483BF5}"/>
              </a:ext>
            </a:extLst>
          </p:cNvPr>
          <p:cNvGraphicFramePr>
            <a:graphicFrameLocks noGrp="1"/>
          </p:cNvGraphicFramePr>
          <p:nvPr/>
        </p:nvGraphicFramePr>
        <p:xfrm>
          <a:off x="304800" y="3429000"/>
          <a:ext cx="3581400" cy="304800"/>
        </p:xfrm>
        <a:graphic>
          <a:graphicData uri="http://schemas.openxmlformats.org/drawingml/2006/table">
            <a:tbl>
              <a:tblPr/>
              <a:tblGrid>
                <a:gridCol w="2286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228600">
                  <a:extLst>
                    <a:ext uri="{9D8B030D-6E8A-4147-A177-3AD203B41FA5}">
                      <a16:colId xmlns:a16="http://schemas.microsoft.com/office/drawing/2014/main" val="20004"/>
                    </a:ext>
                  </a:extLst>
                </a:gridCol>
                <a:gridCol w="228600">
                  <a:extLst>
                    <a:ext uri="{9D8B030D-6E8A-4147-A177-3AD203B41FA5}">
                      <a16:colId xmlns:a16="http://schemas.microsoft.com/office/drawing/2014/main" val="20005"/>
                    </a:ext>
                  </a:extLst>
                </a:gridCol>
                <a:gridCol w="228600">
                  <a:extLst>
                    <a:ext uri="{9D8B030D-6E8A-4147-A177-3AD203B41FA5}">
                      <a16:colId xmlns:a16="http://schemas.microsoft.com/office/drawing/2014/main" val="20006"/>
                    </a:ext>
                  </a:extLst>
                </a:gridCol>
                <a:gridCol w="228600">
                  <a:extLst>
                    <a:ext uri="{9D8B030D-6E8A-4147-A177-3AD203B41FA5}">
                      <a16:colId xmlns:a16="http://schemas.microsoft.com/office/drawing/2014/main" val="20007"/>
                    </a:ext>
                  </a:extLst>
                </a:gridCol>
                <a:gridCol w="2286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tblGrid>
              <a:tr h="30480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799808" name="Rectangle 62">
            <a:extLst>
              <a:ext uri="{FF2B5EF4-FFF2-40B4-BE49-F238E27FC236}">
                <a16:creationId xmlns:a16="http://schemas.microsoft.com/office/drawing/2014/main" id="{58B0F53C-9245-42F2-B2ED-D9AD93F55E64}"/>
              </a:ext>
            </a:extLst>
          </p:cNvPr>
          <p:cNvSpPr>
            <a:spLocks noChangeArrowheads="1"/>
          </p:cNvSpPr>
          <p:nvPr/>
        </p:nvSpPr>
        <p:spPr bwMode="auto">
          <a:xfrm>
            <a:off x="4953000" y="2362200"/>
            <a:ext cx="685800" cy="30480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99809" name="Line 63">
            <a:extLst>
              <a:ext uri="{FF2B5EF4-FFF2-40B4-BE49-F238E27FC236}">
                <a16:creationId xmlns:a16="http://schemas.microsoft.com/office/drawing/2014/main" id="{A8D4FF19-B93B-4F18-BAC1-ADEA87AAB0C6}"/>
              </a:ext>
            </a:extLst>
          </p:cNvPr>
          <p:cNvSpPr>
            <a:spLocks noChangeShapeType="1"/>
          </p:cNvSpPr>
          <p:nvPr/>
        </p:nvSpPr>
        <p:spPr bwMode="auto">
          <a:xfrm>
            <a:off x="3657600" y="1371600"/>
            <a:ext cx="1219200" cy="3810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99810" name="Line 64">
            <a:extLst>
              <a:ext uri="{FF2B5EF4-FFF2-40B4-BE49-F238E27FC236}">
                <a16:creationId xmlns:a16="http://schemas.microsoft.com/office/drawing/2014/main" id="{A5A90E5F-7908-4E7A-A239-8A2E01AE17B7}"/>
              </a:ext>
            </a:extLst>
          </p:cNvPr>
          <p:cNvSpPr>
            <a:spLocks noChangeShapeType="1"/>
          </p:cNvSpPr>
          <p:nvPr/>
        </p:nvSpPr>
        <p:spPr bwMode="auto">
          <a:xfrm>
            <a:off x="3657600" y="1676400"/>
            <a:ext cx="1219200" cy="3810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99811" name="Line 65">
            <a:extLst>
              <a:ext uri="{FF2B5EF4-FFF2-40B4-BE49-F238E27FC236}">
                <a16:creationId xmlns:a16="http://schemas.microsoft.com/office/drawing/2014/main" id="{282C1167-A185-4C74-9DE2-13429A750454}"/>
              </a:ext>
            </a:extLst>
          </p:cNvPr>
          <p:cNvSpPr>
            <a:spLocks noChangeShapeType="1"/>
          </p:cNvSpPr>
          <p:nvPr/>
        </p:nvSpPr>
        <p:spPr bwMode="auto">
          <a:xfrm>
            <a:off x="3657600" y="1981200"/>
            <a:ext cx="1219200" cy="3810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99812" name="Text Box 66">
            <a:extLst>
              <a:ext uri="{FF2B5EF4-FFF2-40B4-BE49-F238E27FC236}">
                <a16:creationId xmlns:a16="http://schemas.microsoft.com/office/drawing/2014/main" id="{EEF047E4-58F7-415C-B4AE-71B183A09A8E}"/>
              </a:ext>
            </a:extLst>
          </p:cNvPr>
          <p:cNvSpPr txBox="1">
            <a:spLocks noChangeArrowheads="1"/>
          </p:cNvSpPr>
          <p:nvPr/>
        </p:nvSpPr>
        <p:spPr bwMode="auto">
          <a:xfrm>
            <a:off x="4114800" y="16002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400" b="1">
                <a:latin typeface="Arial" panose="020B0604020202020204" pitchFamily="34" charset="0"/>
              </a:rPr>
              <a:t>2</a:t>
            </a:r>
          </a:p>
        </p:txBody>
      </p:sp>
      <p:sp>
        <p:nvSpPr>
          <p:cNvPr id="799813" name="Text Box 67">
            <a:extLst>
              <a:ext uri="{FF2B5EF4-FFF2-40B4-BE49-F238E27FC236}">
                <a16:creationId xmlns:a16="http://schemas.microsoft.com/office/drawing/2014/main" id="{458BA175-D70B-4CB1-BF30-0B48C7DF9A62}"/>
              </a:ext>
            </a:extLst>
          </p:cNvPr>
          <p:cNvSpPr txBox="1">
            <a:spLocks noChangeArrowheads="1"/>
          </p:cNvSpPr>
          <p:nvPr/>
        </p:nvSpPr>
        <p:spPr bwMode="auto">
          <a:xfrm>
            <a:off x="4114800" y="19050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400" b="1">
                <a:latin typeface="Arial" panose="020B0604020202020204" pitchFamily="34" charset="0"/>
              </a:rPr>
              <a:t>3</a:t>
            </a:r>
          </a:p>
        </p:txBody>
      </p:sp>
      <p:sp>
        <p:nvSpPr>
          <p:cNvPr id="799814" name="Line 68">
            <a:extLst>
              <a:ext uri="{FF2B5EF4-FFF2-40B4-BE49-F238E27FC236}">
                <a16:creationId xmlns:a16="http://schemas.microsoft.com/office/drawing/2014/main" id="{5C0505E5-D95D-4547-A1EA-9D3A73D74DB5}"/>
              </a:ext>
            </a:extLst>
          </p:cNvPr>
          <p:cNvSpPr>
            <a:spLocks noChangeShapeType="1"/>
          </p:cNvSpPr>
          <p:nvPr/>
        </p:nvSpPr>
        <p:spPr bwMode="auto">
          <a:xfrm flipH="1">
            <a:off x="3429000" y="2590800"/>
            <a:ext cx="1371600" cy="7620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99815" name="Text Box 69">
            <a:extLst>
              <a:ext uri="{FF2B5EF4-FFF2-40B4-BE49-F238E27FC236}">
                <a16:creationId xmlns:a16="http://schemas.microsoft.com/office/drawing/2014/main" id="{CB754682-84C8-412B-BF42-501CD2CDF58D}"/>
              </a:ext>
            </a:extLst>
          </p:cNvPr>
          <p:cNvSpPr txBox="1">
            <a:spLocks noChangeArrowheads="1"/>
          </p:cNvSpPr>
          <p:nvPr/>
        </p:nvSpPr>
        <p:spPr bwMode="auto">
          <a:xfrm>
            <a:off x="4114800" y="2362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400" b="1">
                <a:latin typeface="Arial" panose="020B0604020202020204" pitchFamily="34" charset="0"/>
              </a:rPr>
              <a:t>ACK 4</a:t>
            </a:r>
          </a:p>
        </p:txBody>
      </p:sp>
      <p:sp>
        <p:nvSpPr>
          <p:cNvPr id="799816" name="Rectangle 70">
            <a:extLst>
              <a:ext uri="{FF2B5EF4-FFF2-40B4-BE49-F238E27FC236}">
                <a16:creationId xmlns:a16="http://schemas.microsoft.com/office/drawing/2014/main" id="{A7C3FD47-A81C-4AE3-8388-74DE7EA2DF42}"/>
              </a:ext>
            </a:extLst>
          </p:cNvPr>
          <p:cNvSpPr>
            <a:spLocks noChangeArrowheads="1"/>
          </p:cNvSpPr>
          <p:nvPr/>
        </p:nvSpPr>
        <p:spPr bwMode="auto">
          <a:xfrm>
            <a:off x="1447800" y="3429000"/>
            <a:ext cx="914400" cy="3048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99817" name="Rectangle 71">
            <a:extLst>
              <a:ext uri="{FF2B5EF4-FFF2-40B4-BE49-F238E27FC236}">
                <a16:creationId xmlns:a16="http://schemas.microsoft.com/office/drawing/2014/main" id="{D23B9340-1D4A-4BFC-86F8-FCAB3387B1D9}"/>
              </a:ext>
            </a:extLst>
          </p:cNvPr>
          <p:cNvSpPr>
            <a:spLocks noChangeArrowheads="1"/>
          </p:cNvSpPr>
          <p:nvPr/>
        </p:nvSpPr>
        <p:spPr bwMode="auto">
          <a:xfrm>
            <a:off x="0" y="5105400"/>
            <a:ext cx="8915400" cy="16002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Clr>
                <a:schemeClr val="accent1"/>
              </a:buClr>
              <a:buSzPct val="80000"/>
              <a:buFont typeface="Wingdings" panose="05000000000000000000" pitchFamily="2" charset="2"/>
              <a:buChar char="n"/>
            </a:pPr>
            <a:r>
              <a:rPr lang="en-US" altLang="en-US" sz="1800">
                <a:latin typeface="Arial" panose="020B0604020202020204" pitchFamily="34" charset="0"/>
              </a:rPr>
              <a:t>Host A không cần phải đợi một hồi báo từ Host B để tiếp tục gởi dữ liệu, cho đến khi kích thước cửa sổ đạt đến 6, do đó nó gởi octet 4 và 5.</a:t>
            </a:r>
          </a:p>
          <a:p>
            <a:pPr eaLnBrk="1" hangingPunct="1">
              <a:buClr>
                <a:schemeClr val="accent1"/>
              </a:buClr>
              <a:buSzPct val="80000"/>
              <a:buFont typeface="Wingdings" panose="05000000000000000000" pitchFamily="2" charset="2"/>
              <a:buChar char="n"/>
            </a:pPr>
            <a:r>
              <a:rPr lang="en-US" altLang="en-US" sz="1800">
                <a:latin typeface="Arial" panose="020B0604020202020204" pitchFamily="34" charset="0"/>
              </a:rPr>
              <a:t>Host A nhận hồi báo ACK 4 và bây giờ có thể </a:t>
            </a:r>
            <a:r>
              <a:rPr lang="en-US" altLang="en-US" sz="1800" b="1" i="1">
                <a:latin typeface="Arial" panose="020B0604020202020204" pitchFamily="34" charset="0"/>
              </a:rPr>
              <a:t>trượt</a:t>
            </a:r>
            <a:r>
              <a:rPr lang="en-US" altLang="en-US" sz="1800">
                <a:latin typeface="Arial" panose="020B0604020202020204" pitchFamily="34" charset="0"/>
              </a:rPr>
              <a:t> cửa sổ của nó cho đủ 6 octets, 3 octets đã được gởi – chưa được hồi báo cộng với 3 octets có thể được gởi ngay lập tức.</a:t>
            </a:r>
          </a:p>
        </p:txBody>
      </p:sp>
      <p:sp>
        <p:nvSpPr>
          <p:cNvPr id="799818" name="Line 72">
            <a:extLst>
              <a:ext uri="{FF2B5EF4-FFF2-40B4-BE49-F238E27FC236}">
                <a16:creationId xmlns:a16="http://schemas.microsoft.com/office/drawing/2014/main" id="{88BAD934-C574-4EE4-88F3-867ADDACA324}"/>
              </a:ext>
            </a:extLst>
          </p:cNvPr>
          <p:cNvSpPr>
            <a:spLocks noChangeShapeType="1"/>
          </p:cNvSpPr>
          <p:nvPr/>
        </p:nvSpPr>
        <p:spPr bwMode="auto">
          <a:xfrm>
            <a:off x="3962400" y="2819400"/>
            <a:ext cx="1219200" cy="3810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99819" name="Line 73">
            <a:extLst>
              <a:ext uri="{FF2B5EF4-FFF2-40B4-BE49-F238E27FC236}">
                <a16:creationId xmlns:a16="http://schemas.microsoft.com/office/drawing/2014/main" id="{E33CC0EA-15BE-4F45-8983-12A3A3E98975}"/>
              </a:ext>
            </a:extLst>
          </p:cNvPr>
          <p:cNvSpPr>
            <a:spLocks noChangeShapeType="1"/>
          </p:cNvSpPr>
          <p:nvPr/>
        </p:nvSpPr>
        <p:spPr bwMode="auto">
          <a:xfrm>
            <a:off x="3962400" y="3124200"/>
            <a:ext cx="1219200" cy="3810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99820" name="Text Box 74">
            <a:extLst>
              <a:ext uri="{FF2B5EF4-FFF2-40B4-BE49-F238E27FC236}">
                <a16:creationId xmlns:a16="http://schemas.microsoft.com/office/drawing/2014/main" id="{61C6729D-A478-4475-B2AD-D65665078A54}"/>
              </a:ext>
            </a:extLst>
          </p:cNvPr>
          <p:cNvSpPr txBox="1">
            <a:spLocks noChangeArrowheads="1"/>
          </p:cNvSpPr>
          <p:nvPr/>
        </p:nvSpPr>
        <p:spPr bwMode="auto">
          <a:xfrm>
            <a:off x="4495800" y="27432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400" b="1">
                <a:latin typeface="Arial" panose="020B0604020202020204" pitchFamily="34" charset="0"/>
              </a:rPr>
              <a:t>4</a:t>
            </a:r>
          </a:p>
        </p:txBody>
      </p:sp>
      <p:sp>
        <p:nvSpPr>
          <p:cNvPr id="799821" name="Text Box 75">
            <a:extLst>
              <a:ext uri="{FF2B5EF4-FFF2-40B4-BE49-F238E27FC236}">
                <a16:creationId xmlns:a16="http://schemas.microsoft.com/office/drawing/2014/main" id="{D991193A-EE32-492D-A535-9DAA7E398A6E}"/>
              </a:ext>
            </a:extLst>
          </p:cNvPr>
          <p:cNvSpPr txBox="1">
            <a:spLocks noChangeArrowheads="1"/>
          </p:cNvSpPr>
          <p:nvPr/>
        </p:nvSpPr>
        <p:spPr bwMode="auto">
          <a:xfrm>
            <a:off x="4495800" y="30480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400" b="1">
                <a:latin typeface="Arial" panose="020B0604020202020204" pitchFamily="34" charset="0"/>
              </a:rPr>
              <a:t>5</a:t>
            </a:r>
          </a:p>
        </p:txBody>
      </p:sp>
      <p:graphicFrame>
        <p:nvGraphicFramePr>
          <p:cNvPr id="541772" name="Group 76">
            <a:extLst>
              <a:ext uri="{FF2B5EF4-FFF2-40B4-BE49-F238E27FC236}">
                <a16:creationId xmlns:a16="http://schemas.microsoft.com/office/drawing/2014/main" id="{CAC10DEC-02AA-4691-81CA-B88309EC708D}"/>
              </a:ext>
            </a:extLst>
          </p:cNvPr>
          <p:cNvGraphicFramePr>
            <a:graphicFrameLocks noGrp="1"/>
          </p:cNvGraphicFramePr>
          <p:nvPr/>
        </p:nvGraphicFramePr>
        <p:xfrm>
          <a:off x="4876800" y="3657600"/>
          <a:ext cx="3581400" cy="244475"/>
        </p:xfrm>
        <a:graphic>
          <a:graphicData uri="http://schemas.openxmlformats.org/drawingml/2006/table">
            <a:tbl>
              <a:tblPr/>
              <a:tblGrid>
                <a:gridCol w="2286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228600">
                  <a:extLst>
                    <a:ext uri="{9D8B030D-6E8A-4147-A177-3AD203B41FA5}">
                      <a16:colId xmlns:a16="http://schemas.microsoft.com/office/drawing/2014/main" val="20004"/>
                    </a:ext>
                  </a:extLst>
                </a:gridCol>
                <a:gridCol w="228600">
                  <a:extLst>
                    <a:ext uri="{9D8B030D-6E8A-4147-A177-3AD203B41FA5}">
                      <a16:colId xmlns:a16="http://schemas.microsoft.com/office/drawing/2014/main" val="20005"/>
                    </a:ext>
                  </a:extLst>
                </a:gridCol>
                <a:gridCol w="228600">
                  <a:extLst>
                    <a:ext uri="{9D8B030D-6E8A-4147-A177-3AD203B41FA5}">
                      <a16:colId xmlns:a16="http://schemas.microsoft.com/office/drawing/2014/main" val="20006"/>
                    </a:ext>
                  </a:extLst>
                </a:gridCol>
                <a:gridCol w="228600">
                  <a:extLst>
                    <a:ext uri="{9D8B030D-6E8A-4147-A177-3AD203B41FA5}">
                      <a16:colId xmlns:a16="http://schemas.microsoft.com/office/drawing/2014/main" val="20007"/>
                    </a:ext>
                  </a:extLst>
                </a:gridCol>
                <a:gridCol w="2286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tblGrid>
              <a:tr h="244475">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a:t>
                      </a:r>
                    </a:p>
                  </a:txBody>
                  <a:tcPr marT="45839" marB="458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2</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3</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4</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5</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6</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7</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8</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9</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10</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11</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12</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13</a:t>
                      </a:r>
                    </a:p>
                  </a:txBody>
                  <a:tcPr marT="45839" marB="458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799852" name="Rectangle 106">
            <a:extLst>
              <a:ext uri="{FF2B5EF4-FFF2-40B4-BE49-F238E27FC236}">
                <a16:creationId xmlns:a16="http://schemas.microsoft.com/office/drawing/2014/main" id="{5B41BEAB-633F-49E9-83E7-8FA7FD80096E}"/>
              </a:ext>
            </a:extLst>
          </p:cNvPr>
          <p:cNvSpPr>
            <a:spLocks noChangeArrowheads="1"/>
          </p:cNvSpPr>
          <p:nvPr/>
        </p:nvSpPr>
        <p:spPr bwMode="auto">
          <a:xfrm>
            <a:off x="4876800" y="3657600"/>
            <a:ext cx="1143000" cy="30480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aphicFrame>
        <p:nvGraphicFramePr>
          <p:cNvPr id="541803" name="Group 107">
            <a:extLst>
              <a:ext uri="{FF2B5EF4-FFF2-40B4-BE49-F238E27FC236}">
                <a16:creationId xmlns:a16="http://schemas.microsoft.com/office/drawing/2014/main" id="{4D7C1994-F8BC-4744-927A-BAE8951C7A07}"/>
              </a:ext>
            </a:extLst>
          </p:cNvPr>
          <p:cNvGraphicFramePr>
            <a:graphicFrameLocks noGrp="1"/>
          </p:cNvGraphicFramePr>
          <p:nvPr/>
        </p:nvGraphicFramePr>
        <p:xfrm>
          <a:off x="304800" y="2514600"/>
          <a:ext cx="3581400" cy="304800"/>
        </p:xfrm>
        <a:graphic>
          <a:graphicData uri="http://schemas.openxmlformats.org/drawingml/2006/table">
            <a:tbl>
              <a:tblPr/>
              <a:tblGrid>
                <a:gridCol w="2286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228600">
                  <a:extLst>
                    <a:ext uri="{9D8B030D-6E8A-4147-A177-3AD203B41FA5}">
                      <a16:colId xmlns:a16="http://schemas.microsoft.com/office/drawing/2014/main" val="20004"/>
                    </a:ext>
                  </a:extLst>
                </a:gridCol>
                <a:gridCol w="228600">
                  <a:extLst>
                    <a:ext uri="{9D8B030D-6E8A-4147-A177-3AD203B41FA5}">
                      <a16:colId xmlns:a16="http://schemas.microsoft.com/office/drawing/2014/main" val="20005"/>
                    </a:ext>
                  </a:extLst>
                </a:gridCol>
                <a:gridCol w="228600">
                  <a:extLst>
                    <a:ext uri="{9D8B030D-6E8A-4147-A177-3AD203B41FA5}">
                      <a16:colId xmlns:a16="http://schemas.microsoft.com/office/drawing/2014/main" val="20006"/>
                    </a:ext>
                  </a:extLst>
                </a:gridCol>
                <a:gridCol w="228600">
                  <a:extLst>
                    <a:ext uri="{9D8B030D-6E8A-4147-A177-3AD203B41FA5}">
                      <a16:colId xmlns:a16="http://schemas.microsoft.com/office/drawing/2014/main" val="20007"/>
                    </a:ext>
                  </a:extLst>
                </a:gridCol>
                <a:gridCol w="2286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tblGrid>
              <a:tr h="30480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799883" name="Rectangle 137">
            <a:extLst>
              <a:ext uri="{FF2B5EF4-FFF2-40B4-BE49-F238E27FC236}">
                <a16:creationId xmlns:a16="http://schemas.microsoft.com/office/drawing/2014/main" id="{B13DFED4-210B-4E5A-BCCC-ED9B5AD9CD6A}"/>
              </a:ext>
            </a:extLst>
          </p:cNvPr>
          <p:cNvSpPr>
            <a:spLocks noChangeArrowheads="1"/>
          </p:cNvSpPr>
          <p:nvPr/>
        </p:nvSpPr>
        <p:spPr bwMode="auto">
          <a:xfrm>
            <a:off x="1447800" y="2514600"/>
            <a:ext cx="228600" cy="3048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99884" name="Rectangle 138">
            <a:extLst>
              <a:ext uri="{FF2B5EF4-FFF2-40B4-BE49-F238E27FC236}">
                <a16:creationId xmlns:a16="http://schemas.microsoft.com/office/drawing/2014/main" id="{9F005EE8-B2A8-49BD-9964-C50776E8B7B8}"/>
              </a:ext>
            </a:extLst>
          </p:cNvPr>
          <p:cNvSpPr>
            <a:spLocks noChangeArrowheads="1"/>
          </p:cNvSpPr>
          <p:nvPr/>
        </p:nvSpPr>
        <p:spPr bwMode="auto">
          <a:xfrm>
            <a:off x="304800" y="2514600"/>
            <a:ext cx="1143000" cy="30480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99885" name="Rectangle 139">
            <a:extLst>
              <a:ext uri="{FF2B5EF4-FFF2-40B4-BE49-F238E27FC236}">
                <a16:creationId xmlns:a16="http://schemas.microsoft.com/office/drawing/2014/main" id="{58699304-2F08-4ED8-BD73-323780E9B218}"/>
              </a:ext>
            </a:extLst>
          </p:cNvPr>
          <p:cNvSpPr>
            <a:spLocks noChangeArrowheads="1"/>
          </p:cNvSpPr>
          <p:nvPr/>
        </p:nvSpPr>
        <p:spPr bwMode="auto">
          <a:xfrm>
            <a:off x="990600" y="3429000"/>
            <a:ext cx="457200" cy="30480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99886" name="Line 140">
            <a:extLst>
              <a:ext uri="{FF2B5EF4-FFF2-40B4-BE49-F238E27FC236}">
                <a16:creationId xmlns:a16="http://schemas.microsoft.com/office/drawing/2014/main" id="{AAEB9C1A-4844-4104-B5B8-F9EF72BD696D}"/>
              </a:ext>
            </a:extLst>
          </p:cNvPr>
          <p:cNvSpPr>
            <a:spLocks noChangeShapeType="1"/>
          </p:cNvSpPr>
          <p:nvPr/>
        </p:nvSpPr>
        <p:spPr bwMode="auto">
          <a:xfrm flipH="1">
            <a:off x="3657600" y="4114800"/>
            <a:ext cx="1371600" cy="7620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99887" name="Text Box 141">
            <a:extLst>
              <a:ext uri="{FF2B5EF4-FFF2-40B4-BE49-F238E27FC236}">
                <a16:creationId xmlns:a16="http://schemas.microsoft.com/office/drawing/2014/main" id="{A6AB152E-7B2D-4EE6-9E9D-380982EC828F}"/>
              </a:ext>
            </a:extLst>
          </p:cNvPr>
          <p:cNvSpPr txBox="1">
            <a:spLocks noChangeArrowheads="1"/>
          </p:cNvSpPr>
          <p:nvPr/>
        </p:nvSpPr>
        <p:spPr bwMode="auto">
          <a:xfrm>
            <a:off x="4038600" y="40386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400" b="1">
                <a:latin typeface="Arial" panose="020B0604020202020204" pitchFamily="34" charset="0"/>
              </a:rPr>
              <a:t>ACK 6</a:t>
            </a:r>
          </a:p>
        </p:txBody>
      </p:sp>
      <p:sp>
        <p:nvSpPr>
          <p:cNvPr id="799888" name="Text Box 142">
            <a:extLst>
              <a:ext uri="{FF2B5EF4-FFF2-40B4-BE49-F238E27FC236}">
                <a16:creationId xmlns:a16="http://schemas.microsoft.com/office/drawing/2014/main" id="{35DF2C28-CAAE-4610-B32F-1DA58D20C67B}"/>
              </a:ext>
            </a:extLst>
          </p:cNvPr>
          <p:cNvSpPr txBox="1">
            <a:spLocks noChangeArrowheads="1"/>
          </p:cNvSpPr>
          <p:nvPr/>
        </p:nvSpPr>
        <p:spPr bwMode="auto">
          <a:xfrm>
            <a:off x="304800" y="4375150"/>
            <a:ext cx="1371600" cy="708025"/>
          </a:xfrm>
          <a:prstGeom prst="rect">
            <a:avLst/>
          </a:prstGeom>
          <a:solidFill>
            <a:schemeClr val="bg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600" b="1">
                <a:solidFill>
                  <a:schemeClr val="accent2"/>
                </a:solidFill>
                <a:latin typeface="Arial" panose="020B0604020202020204" pitchFamily="34" charset="0"/>
              </a:rPr>
              <a:t>Octets sent</a:t>
            </a:r>
          </a:p>
          <a:p>
            <a:pPr eaLnBrk="1" hangingPunct="1">
              <a:spcBef>
                <a:spcPct val="50000"/>
              </a:spcBef>
              <a:buClrTx/>
              <a:buSzTx/>
              <a:buFontTx/>
              <a:buNone/>
            </a:pPr>
            <a:r>
              <a:rPr lang="en-US" altLang="en-US" sz="1600" b="1">
                <a:solidFill>
                  <a:schemeClr val="accent2"/>
                </a:solidFill>
                <a:latin typeface="Arial" panose="020B0604020202020204" pitchFamily="34" charset="0"/>
              </a:rPr>
              <a:t>Not ACKed</a:t>
            </a:r>
          </a:p>
        </p:txBody>
      </p:sp>
      <p:sp>
        <p:nvSpPr>
          <p:cNvPr id="799889" name="Text Box 143">
            <a:extLst>
              <a:ext uri="{FF2B5EF4-FFF2-40B4-BE49-F238E27FC236}">
                <a16:creationId xmlns:a16="http://schemas.microsoft.com/office/drawing/2014/main" id="{46840ECB-205D-4C02-BC74-2EED10C99530}"/>
              </a:ext>
            </a:extLst>
          </p:cNvPr>
          <p:cNvSpPr txBox="1">
            <a:spLocks noChangeArrowheads="1"/>
          </p:cNvSpPr>
          <p:nvPr/>
        </p:nvSpPr>
        <p:spPr bwMode="auto">
          <a:xfrm>
            <a:off x="1676400" y="4375150"/>
            <a:ext cx="1752600" cy="708025"/>
          </a:xfrm>
          <a:prstGeom prst="rect">
            <a:avLst/>
          </a:prstGeom>
          <a:solidFill>
            <a:schemeClr val="bg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600" b="1">
                <a:solidFill>
                  <a:srgbClr val="FF0000"/>
                </a:solidFill>
                <a:latin typeface="Arial" panose="020B0604020202020204" pitchFamily="34" charset="0"/>
              </a:rPr>
              <a:t>Usable Window</a:t>
            </a:r>
          </a:p>
          <a:p>
            <a:pPr eaLnBrk="1" hangingPunct="1">
              <a:spcBef>
                <a:spcPct val="50000"/>
              </a:spcBef>
              <a:buClrTx/>
              <a:buSzTx/>
              <a:buFontTx/>
              <a:buNone/>
            </a:pPr>
            <a:r>
              <a:rPr lang="en-US" altLang="en-US" sz="1600" b="1">
                <a:solidFill>
                  <a:srgbClr val="FF0000"/>
                </a:solidFill>
                <a:latin typeface="Arial" panose="020B0604020202020204" pitchFamily="34" charset="0"/>
              </a:rPr>
              <a:t>Can send ASAP</a:t>
            </a:r>
          </a:p>
        </p:txBody>
      </p:sp>
      <p:sp>
        <p:nvSpPr>
          <p:cNvPr id="799890" name="Text Box 144">
            <a:extLst>
              <a:ext uri="{FF2B5EF4-FFF2-40B4-BE49-F238E27FC236}">
                <a16:creationId xmlns:a16="http://schemas.microsoft.com/office/drawing/2014/main" id="{A731D7DB-CE3D-46A7-8AE9-52D2B8AC2F07}"/>
              </a:ext>
            </a:extLst>
          </p:cNvPr>
          <p:cNvSpPr txBox="1">
            <a:spLocks noChangeArrowheads="1"/>
          </p:cNvSpPr>
          <p:nvPr/>
        </p:nvSpPr>
        <p:spPr bwMode="auto">
          <a:xfrm>
            <a:off x="304800" y="4038600"/>
            <a:ext cx="312420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latin typeface="Arial" panose="020B0604020202020204" pitchFamily="34" charset="0"/>
              </a:rPr>
              <a:t>Window size = 6</a:t>
            </a:r>
          </a:p>
        </p:txBody>
      </p:sp>
      <p:sp>
        <p:nvSpPr>
          <p:cNvPr id="799891" name="Rectangle 145">
            <a:extLst>
              <a:ext uri="{FF2B5EF4-FFF2-40B4-BE49-F238E27FC236}">
                <a16:creationId xmlns:a16="http://schemas.microsoft.com/office/drawing/2014/main" id="{B89DEA32-7520-4771-9991-9E7D6A9020C3}"/>
              </a:ext>
            </a:extLst>
          </p:cNvPr>
          <p:cNvSpPr>
            <a:spLocks noChangeArrowheads="1"/>
          </p:cNvSpPr>
          <p:nvPr/>
        </p:nvSpPr>
        <p:spPr bwMode="auto">
          <a:xfrm>
            <a:off x="152400" y="762000"/>
            <a:ext cx="8763000" cy="381000"/>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99892" name="Text Box 146">
            <a:extLst>
              <a:ext uri="{FF2B5EF4-FFF2-40B4-BE49-F238E27FC236}">
                <a16:creationId xmlns:a16="http://schemas.microsoft.com/office/drawing/2014/main" id="{2A8C2CBE-0B73-40FE-896F-62FEC08D2467}"/>
              </a:ext>
            </a:extLst>
          </p:cNvPr>
          <p:cNvSpPr txBox="1">
            <a:spLocks noChangeArrowheads="1"/>
          </p:cNvSpPr>
          <p:nvPr/>
        </p:nvSpPr>
        <p:spPr bwMode="auto">
          <a:xfrm>
            <a:off x="4114800" y="12192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400" b="1">
                <a:latin typeface="Arial" panose="020B0604020202020204" pitchFamily="34" charset="0"/>
              </a:rPr>
              <a:t>1</a:t>
            </a:r>
          </a:p>
        </p:txBody>
      </p:sp>
      <p:graphicFrame>
        <p:nvGraphicFramePr>
          <p:cNvPr id="541843" name="Group 147">
            <a:extLst>
              <a:ext uri="{FF2B5EF4-FFF2-40B4-BE49-F238E27FC236}">
                <a16:creationId xmlns:a16="http://schemas.microsoft.com/office/drawing/2014/main" id="{0690C34E-2C5E-4C05-AC38-B117A3E7935A}"/>
              </a:ext>
            </a:extLst>
          </p:cNvPr>
          <p:cNvGraphicFramePr>
            <a:graphicFrameLocks noGrp="1"/>
          </p:cNvGraphicFramePr>
          <p:nvPr/>
        </p:nvGraphicFramePr>
        <p:xfrm>
          <a:off x="533400" y="609600"/>
          <a:ext cx="3581400" cy="304800"/>
        </p:xfrm>
        <a:graphic>
          <a:graphicData uri="http://schemas.openxmlformats.org/drawingml/2006/table">
            <a:tbl>
              <a:tblPr/>
              <a:tblGrid>
                <a:gridCol w="2286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228600">
                  <a:extLst>
                    <a:ext uri="{9D8B030D-6E8A-4147-A177-3AD203B41FA5}">
                      <a16:colId xmlns:a16="http://schemas.microsoft.com/office/drawing/2014/main" val="20004"/>
                    </a:ext>
                  </a:extLst>
                </a:gridCol>
                <a:gridCol w="228600">
                  <a:extLst>
                    <a:ext uri="{9D8B030D-6E8A-4147-A177-3AD203B41FA5}">
                      <a16:colId xmlns:a16="http://schemas.microsoft.com/office/drawing/2014/main" val="20005"/>
                    </a:ext>
                  </a:extLst>
                </a:gridCol>
                <a:gridCol w="228600">
                  <a:extLst>
                    <a:ext uri="{9D8B030D-6E8A-4147-A177-3AD203B41FA5}">
                      <a16:colId xmlns:a16="http://schemas.microsoft.com/office/drawing/2014/main" val="20006"/>
                    </a:ext>
                  </a:extLst>
                </a:gridCol>
                <a:gridCol w="228600">
                  <a:extLst>
                    <a:ext uri="{9D8B030D-6E8A-4147-A177-3AD203B41FA5}">
                      <a16:colId xmlns:a16="http://schemas.microsoft.com/office/drawing/2014/main" val="20007"/>
                    </a:ext>
                  </a:extLst>
                </a:gridCol>
                <a:gridCol w="2286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tblGrid>
              <a:tr h="30480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799923" name="Rectangle 177">
            <a:extLst>
              <a:ext uri="{FF2B5EF4-FFF2-40B4-BE49-F238E27FC236}">
                <a16:creationId xmlns:a16="http://schemas.microsoft.com/office/drawing/2014/main" id="{503A2514-01C2-4F34-BC3A-686254A3A7EF}"/>
              </a:ext>
            </a:extLst>
          </p:cNvPr>
          <p:cNvSpPr>
            <a:spLocks noChangeArrowheads="1"/>
          </p:cNvSpPr>
          <p:nvPr/>
        </p:nvSpPr>
        <p:spPr bwMode="auto">
          <a:xfrm>
            <a:off x="533400" y="609600"/>
            <a:ext cx="1371600" cy="3048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aphicFrame>
        <p:nvGraphicFramePr>
          <p:cNvPr id="541874" name="Group 178">
            <a:extLst>
              <a:ext uri="{FF2B5EF4-FFF2-40B4-BE49-F238E27FC236}">
                <a16:creationId xmlns:a16="http://schemas.microsoft.com/office/drawing/2014/main" id="{15B2BFDE-88BD-47C0-A156-618DEC47FAD7}"/>
              </a:ext>
            </a:extLst>
          </p:cNvPr>
          <p:cNvGraphicFramePr>
            <a:graphicFrameLocks noGrp="1"/>
          </p:cNvGraphicFramePr>
          <p:nvPr/>
        </p:nvGraphicFramePr>
        <p:xfrm>
          <a:off x="5105400" y="609600"/>
          <a:ext cx="3581400" cy="273050"/>
        </p:xfrm>
        <a:graphic>
          <a:graphicData uri="http://schemas.openxmlformats.org/drawingml/2006/table">
            <a:tbl>
              <a:tblPr/>
              <a:tblGrid>
                <a:gridCol w="2286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228600">
                  <a:extLst>
                    <a:ext uri="{9D8B030D-6E8A-4147-A177-3AD203B41FA5}">
                      <a16:colId xmlns:a16="http://schemas.microsoft.com/office/drawing/2014/main" val="20004"/>
                    </a:ext>
                  </a:extLst>
                </a:gridCol>
                <a:gridCol w="228600">
                  <a:extLst>
                    <a:ext uri="{9D8B030D-6E8A-4147-A177-3AD203B41FA5}">
                      <a16:colId xmlns:a16="http://schemas.microsoft.com/office/drawing/2014/main" val="20005"/>
                    </a:ext>
                  </a:extLst>
                </a:gridCol>
                <a:gridCol w="228600">
                  <a:extLst>
                    <a:ext uri="{9D8B030D-6E8A-4147-A177-3AD203B41FA5}">
                      <a16:colId xmlns:a16="http://schemas.microsoft.com/office/drawing/2014/main" val="20006"/>
                    </a:ext>
                  </a:extLst>
                </a:gridCol>
                <a:gridCol w="228600">
                  <a:extLst>
                    <a:ext uri="{9D8B030D-6E8A-4147-A177-3AD203B41FA5}">
                      <a16:colId xmlns:a16="http://schemas.microsoft.com/office/drawing/2014/main" val="20007"/>
                    </a:ext>
                  </a:extLst>
                </a:gridCol>
                <a:gridCol w="2286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tblGrid>
              <a:tr h="27305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541904" name="Group 208">
            <a:extLst>
              <a:ext uri="{FF2B5EF4-FFF2-40B4-BE49-F238E27FC236}">
                <a16:creationId xmlns:a16="http://schemas.microsoft.com/office/drawing/2014/main" id="{4343B2E0-2AC1-4F78-A557-9EF6D226BD75}"/>
              </a:ext>
            </a:extLst>
          </p:cNvPr>
          <p:cNvGraphicFramePr>
            <a:graphicFrameLocks noGrp="1"/>
          </p:cNvGraphicFramePr>
          <p:nvPr/>
        </p:nvGraphicFramePr>
        <p:xfrm>
          <a:off x="533400" y="1066800"/>
          <a:ext cx="3581400" cy="304800"/>
        </p:xfrm>
        <a:graphic>
          <a:graphicData uri="http://schemas.openxmlformats.org/drawingml/2006/table">
            <a:tbl>
              <a:tblPr/>
              <a:tblGrid>
                <a:gridCol w="2286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228600">
                  <a:extLst>
                    <a:ext uri="{9D8B030D-6E8A-4147-A177-3AD203B41FA5}">
                      <a16:colId xmlns:a16="http://schemas.microsoft.com/office/drawing/2014/main" val="20004"/>
                    </a:ext>
                  </a:extLst>
                </a:gridCol>
                <a:gridCol w="228600">
                  <a:extLst>
                    <a:ext uri="{9D8B030D-6E8A-4147-A177-3AD203B41FA5}">
                      <a16:colId xmlns:a16="http://schemas.microsoft.com/office/drawing/2014/main" val="20005"/>
                    </a:ext>
                  </a:extLst>
                </a:gridCol>
                <a:gridCol w="228600">
                  <a:extLst>
                    <a:ext uri="{9D8B030D-6E8A-4147-A177-3AD203B41FA5}">
                      <a16:colId xmlns:a16="http://schemas.microsoft.com/office/drawing/2014/main" val="20006"/>
                    </a:ext>
                  </a:extLst>
                </a:gridCol>
                <a:gridCol w="228600">
                  <a:extLst>
                    <a:ext uri="{9D8B030D-6E8A-4147-A177-3AD203B41FA5}">
                      <a16:colId xmlns:a16="http://schemas.microsoft.com/office/drawing/2014/main" val="20007"/>
                    </a:ext>
                  </a:extLst>
                </a:gridCol>
                <a:gridCol w="2286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tblGrid>
              <a:tr h="30480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799984" name="Rectangle 238">
            <a:extLst>
              <a:ext uri="{FF2B5EF4-FFF2-40B4-BE49-F238E27FC236}">
                <a16:creationId xmlns:a16="http://schemas.microsoft.com/office/drawing/2014/main" id="{1F65348D-BE40-4ACC-A088-61901CD492D0}"/>
              </a:ext>
            </a:extLst>
          </p:cNvPr>
          <p:cNvSpPr>
            <a:spLocks noChangeArrowheads="1"/>
          </p:cNvSpPr>
          <p:nvPr/>
        </p:nvSpPr>
        <p:spPr bwMode="auto">
          <a:xfrm>
            <a:off x="1219200" y="1066800"/>
            <a:ext cx="685800" cy="3048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99985" name="Rectangle 239">
            <a:extLst>
              <a:ext uri="{FF2B5EF4-FFF2-40B4-BE49-F238E27FC236}">
                <a16:creationId xmlns:a16="http://schemas.microsoft.com/office/drawing/2014/main" id="{4881F7FA-E90D-4AAB-A81B-C28808EB20C8}"/>
              </a:ext>
            </a:extLst>
          </p:cNvPr>
          <p:cNvSpPr>
            <a:spLocks noChangeArrowheads="1"/>
          </p:cNvSpPr>
          <p:nvPr/>
        </p:nvSpPr>
        <p:spPr bwMode="auto">
          <a:xfrm>
            <a:off x="533400" y="1066800"/>
            <a:ext cx="685800" cy="30480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99986" name="Text Box 240">
            <a:extLst>
              <a:ext uri="{FF2B5EF4-FFF2-40B4-BE49-F238E27FC236}">
                <a16:creationId xmlns:a16="http://schemas.microsoft.com/office/drawing/2014/main" id="{732DF6B2-B2EF-4A70-B985-20A07277A9F0}"/>
              </a:ext>
            </a:extLst>
          </p:cNvPr>
          <p:cNvSpPr txBox="1">
            <a:spLocks noChangeArrowheads="1"/>
          </p:cNvSpPr>
          <p:nvPr/>
        </p:nvSpPr>
        <p:spPr bwMode="auto">
          <a:xfrm>
            <a:off x="5867400" y="152400"/>
            <a:ext cx="2362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800" b="1">
                <a:latin typeface="Arial" panose="020B0604020202020204" pitchFamily="34" charset="0"/>
              </a:rPr>
              <a:t>Host B - Receiver</a:t>
            </a:r>
          </a:p>
        </p:txBody>
      </p:sp>
      <p:sp>
        <p:nvSpPr>
          <p:cNvPr id="799987" name="Text Box 241">
            <a:extLst>
              <a:ext uri="{FF2B5EF4-FFF2-40B4-BE49-F238E27FC236}">
                <a16:creationId xmlns:a16="http://schemas.microsoft.com/office/drawing/2014/main" id="{92C7467C-3511-49ED-8DB5-66970A14726F}"/>
              </a:ext>
            </a:extLst>
          </p:cNvPr>
          <p:cNvSpPr txBox="1">
            <a:spLocks noChangeArrowheads="1"/>
          </p:cNvSpPr>
          <p:nvPr/>
        </p:nvSpPr>
        <p:spPr bwMode="auto">
          <a:xfrm>
            <a:off x="1676400" y="152400"/>
            <a:ext cx="213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800" b="1">
                <a:latin typeface="Arial" panose="020B0604020202020204" pitchFamily="34" charset="0"/>
              </a:rPr>
              <a:t>Host A - Sender</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Footer Placeholder 2">
            <a:extLst>
              <a:ext uri="{FF2B5EF4-FFF2-40B4-BE49-F238E27FC236}">
                <a16:creationId xmlns:a16="http://schemas.microsoft.com/office/drawing/2014/main" id="{AE4BDF7E-7E2F-4676-8614-D2A8473F183F}"/>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801795" name="Slide Number Placeholder 3">
            <a:extLst>
              <a:ext uri="{FF2B5EF4-FFF2-40B4-BE49-F238E27FC236}">
                <a16:creationId xmlns:a16="http://schemas.microsoft.com/office/drawing/2014/main" id="{D5A68118-7269-405A-A5F9-C4BB4596632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6D0D98C2-2CB5-4FEF-9212-8700DAB0D883}" type="slidenum">
              <a:rPr lang="en-US" altLang="en-US" sz="1400" smtClean="0">
                <a:latin typeface="Times New Roman" panose="02020603050405020304" pitchFamily="18" charset="0"/>
              </a:rPr>
              <a:pPr>
                <a:spcBef>
                  <a:spcPct val="0"/>
                </a:spcBef>
                <a:buClrTx/>
                <a:buSzTx/>
                <a:buFontTx/>
                <a:buNone/>
              </a:pPr>
              <a:t>72</a:t>
            </a:fld>
            <a:endParaRPr lang="en-US" altLang="en-US" sz="1400">
              <a:latin typeface="Times New Roman" panose="02020603050405020304" pitchFamily="18" charset="0"/>
            </a:endParaRPr>
          </a:p>
        </p:txBody>
      </p:sp>
      <p:graphicFrame>
        <p:nvGraphicFramePr>
          <p:cNvPr id="543746" name="Group 2">
            <a:extLst>
              <a:ext uri="{FF2B5EF4-FFF2-40B4-BE49-F238E27FC236}">
                <a16:creationId xmlns:a16="http://schemas.microsoft.com/office/drawing/2014/main" id="{43E328BE-9248-4E44-B8DF-0D0342049890}"/>
              </a:ext>
            </a:extLst>
          </p:cNvPr>
          <p:cNvGraphicFramePr>
            <a:graphicFrameLocks noGrp="1"/>
          </p:cNvGraphicFramePr>
          <p:nvPr/>
        </p:nvGraphicFramePr>
        <p:xfrm>
          <a:off x="4953000" y="2362200"/>
          <a:ext cx="3581400" cy="244475"/>
        </p:xfrm>
        <a:graphic>
          <a:graphicData uri="http://schemas.openxmlformats.org/drawingml/2006/table">
            <a:tbl>
              <a:tblPr/>
              <a:tblGrid>
                <a:gridCol w="2286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228600">
                  <a:extLst>
                    <a:ext uri="{9D8B030D-6E8A-4147-A177-3AD203B41FA5}">
                      <a16:colId xmlns:a16="http://schemas.microsoft.com/office/drawing/2014/main" val="20004"/>
                    </a:ext>
                  </a:extLst>
                </a:gridCol>
                <a:gridCol w="228600">
                  <a:extLst>
                    <a:ext uri="{9D8B030D-6E8A-4147-A177-3AD203B41FA5}">
                      <a16:colId xmlns:a16="http://schemas.microsoft.com/office/drawing/2014/main" val="20005"/>
                    </a:ext>
                  </a:extLst>
                </a:gridCol>
                <a:gridCol w="228600">
                  <a:extLst>
                    <a:ext uri="{9D8B030D-6E8A-4147-A177-3AD203B41FA5}">
                      <a16:colId xmlns:a16="http://schemas.microsoft.com/office/drawing/2014/main" val="20006"/>
                    </a:ext>
                  </a:extLst>
                </a:gridCol>
                <a:gridCol w="228600">
                  <a:extLst>
                    <a:ext uri="{9D8B030D-6E8A-4147-A177-3AD203B41FA5}">
                      <a16:colId xmlns:a16="http://schemas.microsoft.com/office/drawing/2014/main" val="20007"/>
                    </a:ext>
                  </a:extLst>
                </a:gridCol>
                <a:gridCol w="2286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tblGrid>
              <a:tr h="244475">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a:t>
                      </a:r>
                    </a:p>
                  </a:txBody>
                  <a:tcPr marT="45839" marB="458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2</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3</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4</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5</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6</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7</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8</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9</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10</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11</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12</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13</a:t>
                      </a:r>
                    </a:p>
                  </a:txBody>
                  <a:tcPr marT="45839" marB="458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543776" name="Group 32">
            <a:extLst>
              <a:ext uri="{FF2B5EF4-FFF2-40B4-BE49-F238E27FC236}">
                <a16:creationId xmlns:a16="http://schemas.microsoft.com/office/drawing/2014/main" id="{A3107445-219A-4223-8AAB-0F79C9B64F6B}"/>
              </a:ext>
            </a:extLst>
          </p:cNvPr>
          <p:cNvGraphicFramePr>
            <a:graphicFrameLocks noGrp="1"/>
          </p:cNvGraphicFramePr>
          <p:nvPr/>
        </p:nvGraphicFramePr>
        <p:xfrm>
          <a:off x="304800" y="3505200"/>
          <a:ext cx="3581400" cy="304800"/>
        </p:xfrm>
        <a:graphic>
          <a:graphicData uri="http://schemas.openxmlformats.org/drawingml/2006/table">
            <a:tbl>
              <a:tblPr/>
              <a:tblGrid>
                <a:gridCol w="2286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228600">
                  <a:extLst>
                    <a:ext uri="{9D8B030D-6E8A-4147-A177-3AD203B41FA5}">
                      <a16:colId xmlns:a16="http://schemas.microsoft.com/office/drawing/2014/main" val="20004"/>
                    </a:ext>
                  </a:extLst>
                </a:gridCol>
                <a:gridCol w="228600">
                  <a:extLst>
                    <a:ext uri="{9D8B030D-6E8A-4147-A177-3AD203B41FA5}">
                      <a16:colId xmlns:a16="http://schemas.microsoft.com/office/drawing/2014/main" val="20005"/>
                    </a:ext>
                  </a:extLst>
                </a:gridCol>
                <a:gridCol w="228600">
                  <a:extLst>
                    <a:ext uri="{9D8B030D-6E8A-4147-A177-3AD203B41FA5}">
                      <a16:colId xmlns:a16="http://schemas.microsoft.com/office/drawing/2014/main" val="20006"/>
                    </a:ext>
                  </a:extLst>
                </a:gridCol>
                <a:gridCol w="228600">
                  <a:extLst>
                    <a:ext uri="{9D8B030D-6E8A-4147-A177-3AD203B41FA5}">
                      <a16:colId xmlns:a16="http://schemas.microsoft.com/office/drawing/2014/main" val="20007"/>
                    </a:ext>
                  </a:extLst>
                </a:gridCol>
                <a:gridCol w="2286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tblGrid>
              <a:tr h="30480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801856" name="Rectangle 62">
            <a:extLst>
              <a:ext uri="{FF2B5EF4-FFF2-40B4-BE49-F238E27FC236}">
                <a16:creationId xmlns:a16="http://schemas.microsoft.com/office/drawing/2014/main" id="{792A4D27-CDCC-45BD-9CA9-DF591AF939C8}"/>
              </a:ext>
            </a:extLst>
          </p:cNvPr>
          <p:cNvSpPr>
            <a:spLocks noChangeArrowheads="1"/>
          </p:cNvSpPr>
          <p:nvPr/>
        </p:nvSpPr>
        <p:spPr bwMode="auto">
          <a:xfrm>
            <a:off x="4953000" y="2362200"/>
            <a:ext cx="685800" cy="30480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01857" name="Line 63">
            <a:extLst>
              <a:ext uri="{FF2B5EF4-FFF2-40B4-BE49-F238E27FC236}">
                <a16:creationId xmlns:a16="http://schemas.microsoft.com/office/drawing/2014/main" id="{C789C09D-5281-478C-AFDF-166C99FA42C3}"/>
              </a:ext>
            </a:extLst>
          </p:cNvPr>
          <p:cNvSpPr>
            <a:spLocks noChangeShapeType="1"/>
          </p:cNvSpPr>
          <p:nvPr/>
        </p:nvSpPr>
        <p:spPr bwMode="auto">
          <a:xfrm>
            <a:off x="3657600" y="1371600"/>
            <a:ext cx="1219200" cy="3810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1858" name="Line 64">
            <a:extLst>
              <a:ext uri="{FF2B5EF4-FFF2-40B4-BE49-F238E27FC236}">
                <a16:creationId xmlns:a16="http://schemas.microsoft.com/office/drawing/2014/main" id="{03707FB9-C07E-41CD-BC8C-2CF71AA48839}"/>
              </a:ext>
            </a:extLst>
          </p:cNvPr>
          <p:cNvSpPr>
            <a:spLocks noChangeShapeType="1"/>
          </p:cNvSpPr>
          <p:nvPr/>
        </p:nvSpPr>
        <p:spPr bwMode="auto">
          <a:xfrm>
            <a:off x="3657600" y="1676400"/>
            <a:ext cx="1219200" cy="3810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1859" name="Line 65">
            <a:extLst>
              <a:ext uri="{FF2B5EF4-FFF2-40B4-BE49-F238E27FC236}">
                <a16:creationId xmlns:a16="http://schemas.microsoft.com/office/drawing/2014/main" id="{9CC0AD79-303B-4E24-A074-2555D45C4378}"/>
              </a:ext>
            </a:extLst>
          </p:cNvPr>
          <p:cNvSpPr>
            <a:spLocks noChangeShapeType="1"/>
          </p:cNvSpPr>
          <p:nvPr/>
        </p:nvSpPr>
        <p:spPr bwMode="auto">
          <a:xfrm>
            <a:off x="3657600" y="1981200"/>
            <a:ext cx="1219200" cy="3810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1860" name="Text Box 66">
            <a:extLst>
              <a:ext uri="{FF2B5EF4-FFF2-40B4-BE49-F238E27FC236}">
                <a16:creationId xmlns:a16="http://schemas.microsoft.com/office/drawing/2014/main" id="{F1E9A594-E345-4D85-9A01-78C46C7ED44C}"/>
              </a:ext>
            </a:extLst>
          </p:cNvPr>
          <p:cNvSpPr txBox="1">
            <a:spLocks noChangeArrowheads="1"/>
          </p:cNvSpPr>
          <p:nvPr/>
        </p:nvSpPr>
        <p:spPr bwMode="auto">
          <a:xfrm>
            <a:off x="4114800" y="16002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400" b="1">
                <a:latin typeface="Arial" panose="020B0604020202020204" pitchFamily="34" charset="0"/>
              </a:rPr>
              <a:t>2</a:t>
            </a:r>
          </a:p>
        </p:txBody>
      </p:sp>
      <p:sp>
        <p:nvSpPr>
          <p:cNvPr id="801861" name="Text Box 67">
            <a:extLst>
              <a:ext uri="{FF2B5EF4-FFF2-40B4-BE49-F238E27FC236}">
                <a16:creationId xmlns:a16="http://schemas.microsoft.com/office/drawing/2014/main" id="{6A78D889-C2A7-41A1-B0CC-09D344ACAA08}"/>
              </a:ext>
            </a:extLst>
          </p:cNvPr>
          <p:cNvSpPr txBox="1">
            <a:spLocks noChangeArrowheads="1"/>
          </p:cNvSpPr>
          <p:nvPr/>
        </p:nvSpPr>
        <p:spPr bwMode="auto">
          <a:xfrm>
            <a:off x="4114800" y="19050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400" b="1">
                <a:latin typeface="Arial" panose="020B0604020202020204" pitchFamily="34" charset="0"/>
              </a:rPr>
              <a:t>3</a:t>
            </a:r>
          </a:p>
        </p:txBody>
      </p:sp>
      <p:sp>
        <p:nvSpPr>
          <p:cNvPr id="801862" name="Line 68">
            <a:extLst>
              <a:ext uri="{FF2B5EF4-FFF2-40B4-BE49-F238E27FC236}">
                <a16:creationId xmlns:a16="http://schemas.microsoft.com/office/drawing/2014/main" id="{6BC65652-0A29-4FDC-A8DB-A1C67020CB87}"/>
              </a:ext>
            </a:extLst>
          </p:cNvPr>
          <p:cNvSpPr>
            <a:spLocks noChangeShapeType="1"/>
          </p:cNvSpPr>
          <p:nvPr/>
        </p:nvSpPr>
        <p:spPr bwMode="auto">
          <a:xfrm flipH="1">
            <a:off x="3429000" y="2590800"/>
            <a:ext cx="1371600" cy="7620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1863" name="Text Box 69">
            <a:extLst>
              <a:ext uri="{FF2B5EF4-FFF2-40B4-BE49-F238E27FC236}">
                <a16:creationId xmlns:a16="http://schemas.microsoft.com/office/drawing/2014/main" id="{73821E19-47EA-4502-82AF-809AFF2FC162}"/>
              </a:ext>
            </a:extLst>
          </p:cNvPr>
          <p:cNvSpPr txBox="1">
            <a:spLocks noChangeArrowheads="1"/>
          </p:cNvSpPr>
          <p:nvPr/>
        </p:nvSpPr>
        <p:spPr bwMode="auto">
          <a:xfrm>
            <a:off x="4114800" y="2362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400" b="1">
                <a:latin typeface="Arial" panose="020B0604020202020204" pitchFamily="34" charset="0"/>
              </a:rPr>
              <a:t>ACK 4</a:t>
            </a:r>
          </a:p>
        </p:txBody>
      </p:sp>
      <p:sp>
        <p:nvSpPr>
          <p:cNvPr id="801864" name="Rectangle 70">
            <a:extLst>
              <a:ext uri="{FF2B5EF4-FFF2-40B4-BE49-F238E27FC236}">
                <a16:creationId xmlns:a16="http://schemas.microsoft.com/office/drawing/2014/main" id="{7C544876-4ACE-4DE8-97AF-A950817A29FD}"/>
              </a:ext>
            </a:extLst>
          </p:cNvPr>
          <p:cNvSpPr>
            <a:spLocks noChangeArrowheads="1"/>
          </p:cNvSpPr>
          <p:nvPr/>
        </p:nvSpPr>
        <p:spPr bwMode="auto">
          <a:xfrm>
            <a:off x="1447800" y="3505200"/>
            <a:ext cx="914400" cy="3048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01865" name="Rectangle 71">
            <a:extLst>
              <a:ext uri="{FF2B5EF4-FFF2-40B4-BE49-F238E27FC236}">
                <a16:creationId xmlns:a16="http://schemas.microsoft.com/office/drawing/2014/main" id="{12E891BB-ACE0-49E8-904A-751ED8205064}"/>
              </a:ext>
            </a:extLst>
          </p:cNvPr>
          <p:cNvSpPr>
            <a:spLocks noChangeArrowheads="1"/>
          </p:cNvSpPr>
          <p:nvPr/>
        </p:nvSpPr>
        <p:spPr bwMode="auto">
          <a:xfrm>
            <a:off x="990600" y="6172200"/>
            <a:ext cx="2819400" cy="5334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Clr>
                <a:schemeClr val="accent1"/>
              </a:buClr>
              <a:buSzPct val="80000"/>
              <a:buFont typeface="Wingdings" panose="05000000000000000000" pitchFamily="2" charset="2"/>
              <a:buNone/>
            </a:pPr>
            <a:r>
              <a:rPr lang="en-US" altLang="en-US" sz="2000" b="1">
                <a:latin typeface="Arial" panose="020B0604020202020204" pitchFamily="34" charset="0"/>
              </a:rPr>
              <a:t>Các cửa sổ trượt (tiếp theo)</a:t>
            </a:r>
          </a:p>
        </p:txBody>
      </p:sp>
      <p:sp>
        <p:nvSpPr>
          <p:cNvPr id="801866" name="Line 72">
            <a:extLst>
              <a:ext uri="{FF2B5EF4-FFF2-40B4-BE49-F238E27FC236}">
                <a16:creationId xmlns:a16="http://schemas.microsoft.com/office/drawing/2014/main" id="{F5810C3E-2275-4BF5-9A38-35D08FFDCFD2}"/>
              </a:ext>
            </a:extLst>
          </p:cNvPr>
          <p:cNvSpPr>
            <a:spLocks noChangeShapeType="1"/>
          </p:cNvSpPr>
          <p:nvPr/>
        </p:nvSpPr>
        <p:spPr bwMode="auto">
          <a:xfrm>
            <a:off x="3962400" y="2819400"/>
            <a:ext cx="1219200" cy="3810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1867" name="Line 73">
            <a:extLst>
              <a:ext uri="{FF2B5EF4-FFF2-40B4-BE49-F238E27FC236}">
                <a16:creationId xmlns:a16="http://schemas.microsoft.com/office/drawing/2014/main" id="{3FD820D9-1389-4A5F-93AC-E59107924DA5}"/>
              </a:ext>
            </a:extLst>
          </p:cNvPr>
          <p:cNvSpPr>
            <a:spLocks noChangeShapeType="1"/>
          </p:cNvSpPr>
          <p:nvPr/>
        </p:nvSpPr>
        <p:spPr bwMode="auto">
          <a:xfrm>
            <a:off x="3962400" y="3124200"/>
            <a:ext cx="1219200" cy="3810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1868" name="Text Box 74">
            <a:extLst>
              <a:ext uri="{FF2B5EF4-FFF2-40B4-BE49-F238E27FC236}">
                <a16:creationId xmlns:a16="http://schemas.microsoft.com/office/drawing/2014/main" id="{18400D4C-67D1-4710-A27D-134B1CF06340}"/>
              </a:ext>
            </a:extLst>
          </p:cNvPr>
          <p:cNvSpPr txBox="1">
            <a:spLocks noChangeArrowheads="1"/>
          </p:cNvSpPr>
          <p:nvPr/>
        </p:nvSpPr>
        <p:spPr bwMode="auto">
          <a:xfrm>
            <a:off x="4648200" y="28194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400" b="1">
                <a:latin typeface="Arial" panose="020B0604020202020204" pitchFamily="34" charset="0"/>
              </a:rPr>
              <a:t>4</a:t>
            </a:r>
          </a:p>
        </p:txBody>
      </p:sp>
      <p:sp>
        <p:nvSpPr>
          <p:cNvPr id="801869" name="Text Box 75">
            <a:extLst>
              <a:ext uri="{FF2B5EF4-FFF2-40B4-BE49-F238E27FC236}">
                <a16:creationId xmlns:a16="http://schemas.microsoft.com/office/drawing/2014/main" id="{ECEB9448-0344-4393-B834-41189F2BB140}"/>
              </a:ext>
            </a:extLst>
          </p:cNvPr>
          <p:cNvSpPr txBox="1">
            <a:spLocks noChangeArrowheads="1"/>
          </p:cNvSpPr>
          <p:nvPr/>
        </p:nvSpPr>
        <p:spPr bwMode="auto">
          <a:xfrm>
            <a:off x="4648200" y="31242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400" b="1">
                <a:latin typeface="Arial" panose="020B0604020202020204" pitchFamily="34" charset="0"/>
              </a:rPr>
              <a:t>5</a:t>
            </a:r>
          </a:p>
        </p:txBody>
      </p:sp>
      <p:graphicFrame>
        <p:nvGraphicFramePr>
          <p:cNvPr id="543820" name="Group 76">
            <a:extLst>
              <a:ext uri="{FF2B5EF4-FFF2-40B4-BE49-F238E27FC236}">
                <a16:creationId xmlns:a16="http://schemas.microsoft.com/office/drawing/2014/main" id="{298E365B-3EF3-4AB7-9DBD-A2163660D73D}"/>
              </a:ext>
            </a:extLst>
          </p:cNvPr>
          <p:cNvGraphicFramePr>
            <a:graphicFrameLocks noGrp="1"/>
          </p:cNvGraphicFramePr>
          <p:nvPr/>
        </p:nvGraphicFramePr>
        <p:xfrm>
          <a:off x="4876800" y="3657600"/>
          <a:ext cx="3581400" cy="244475"/>
        </p:xfrm>
        <a:graphic>
          <a:graphicData uri="http://schemas.openxmlformats.org/drawingml/2006/table">
            <a:tbl>
              <a:tblPr/>
              <a:tblGrid>
                <a:gridCol w="2286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228600">
                  <a:extLst>
                    <a:ext uri="{9D8B030D-6E8A-4147-A177-3AD203B41FA5}">
                      <a16:colId xmlns:a16="http://schemas.microsoft.com/office/drawing/2014/main" val="20004"/>
                    </a:ext>
                  </a:extLst>
                </a:gridCol>
                <a:gridCol w="228600">
                  <a:extLst>
                    <a:ext uri="{9D8B030D-6E8A-4147-A177-3AD203B41FA5}">
                      <a16:colId xmlns:a16="http://schemas.microsoft.com/office/drawing/2014/main" val="20005"/>
                    </a:ext>
                  </a:extLst>
                </a:gridCol>
                <a:gridCol w="228600">
                  <a:extLst>
                    <a:ext uri="{9D8B030D-6E8A-4147-A177-3AD203B41FA5}">
                      <a16:colId xmlns:a16="http://schemas.microsoft.com/office/drawing/2014/main" val="20006"/>
                    </a:ext>
                  </a:extLst>
                </a:gridCol>
                <a:gridCol w="228600">
                  <a:extLst>
                    <a:ext uri="{9D8B030D-6E8A-4147-A177-3AD203B41FA5}">
                      <a16:colId xmlns:a16="http://schemas.microsoft.com/office/drawing/2014/main" val="20007"/>
                    </a:ext>
                  </a:extLst>
                </a:gridCol>
                <a:gridCol w="2286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tblGrid>
              <a:tr h="244475">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a:t>
                      </a:r>
                    </a:p>
                  </a:txBody>
                  <a:tcPr marT="45839" marB="458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2</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3</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4</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5</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6</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7</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8</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9</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10</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11</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12</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13</a:t>
                      </a:r>
                    </a:p>
                  </a:txBody>
                  <a:tcPr marT="45839" marB="458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801900" name="Rectangle 106">
            <a:extLst>
              <a:ext uri="{FF2B5EF4-FFF2-40B4-BE49-F238E27FC236}">
                <a16:creationId xmlns:a16="http://schemas.microsoft.com/office/drawing/2014/main" id="{5B10FE2D-1B7D-40E0-988B-EB6248823766}"/>
              </a:ext>
            </a:extLst>
          </p:cNvPr>
          <p:cNvSpPr>
            <a:spLocks noChangeArrowheads="1"/>
          </p:cNvSpPr>
          <p:nvPr/>
        </p:nvSpPr>
        <p:spPr bwMode="auto">
          <a:xfrm>
            <a:off x="4876800" y="3657600"/>
            <a:ext cx="1143000" cy="30480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aphicFrame>
        <p:nvGraphicFramePr>
          <p:cNvPr id="543851" name="Group 107">
            <a:extLst>
              <a:ext uri="{FF2B5EF4-FFF2-40B4-BE49-F238E27FC236}">
                <a16:creationId xmlns:a16="http://schemas.microsoft.com/office/drawing/2014/main" id="{C154E709-50B5-4CC6-B288-7CD0CFAAC5FC}"/>
              </a:ext>
            </a:extLst>
          </p:cNvPr>
          <p:cNvGraphicFramePr>
            <a:graphicFrameLocks noGrp="1"/>
          </p:cNvGraphicFramePr>
          <p:nvPr/>
        </p:nvGraphicFramePr>
        <p:xfrm>
          <a:off x="304800" y="2514600"/>
          <a:ext cx="3581400" cy="304800"/>
        </p:xfrm>
        <a:graphic>
          <a:graphicData uri="http://schemas.openxmlformats.org/drawingml/2006/table">
            <a:tbl>
              <a:tblPr/>
              <a:tblGrid>
                <a:gridCol w="2286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228600">
                  <a:extLst>
                    <a:ext uri="{9D8B030D-6E8A-4147-A177-3AD203B41FA5}">
                      <a16:colId xmlns:a16="http://schemas.microsoft.com/office/drawing/2014/main" val="20004"/>
                    </a:ext>
                  </a:extLst>
                </a:gridCol>
                <a:gridCol w="228600">
                  <a:extLst>
                    <a:ext uri="{9D8B030D-6E8A-4147-A177-3AD203B41FA5}">
                      <a16:colId xmlns:a16="http://schemas.microsoft.com/office/drawing/2014/main" val="20005"/>
                    </a:ext>
                  </a:extLst>
                </a:gridCol>
                <a:gridCol w="228600">
                  <a:extLst>
                    <a:ext uri="{9D8B030D-6E8A-4147-A177-3AD203B41FA5}">
                      <a16:colId xmlns:a16="http://schemas.microsoft.com/office/drawing/2014/main" val="20006"/>
                    </a:ext>
                  </a:extLst>
                </a:gridCol>
                <a:gridCol w="228600">
                  <a:extLst>
                    <a:ext uri="{9D8B030D-6E8A-4147-A177-3AD203B41FA5}">
                      <a16:colId xmlns:a16="http://schemas.microsoft.com/office/drawing/2014/main" val="20007"/>
                    </a:ext>
                  </a:extLst>
                </a:gridCol>
                <a:gridCol w="2286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tblGrid>
              <a:tr h="30480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801931" name="Rectangle 137">
            <a:extLst>
              <a:ext uri="{FF2B5EF4-FFF2-40B4-BE49-F238E27FC236}">
                <a16:creationId xmlns:a16="http://schemas.microsoft.com/office/drawing/2014/main" id="{BA685520-6F63-45BE-92C0-A96708B15B77}"/>
              </a:ext>
            </a:extLst>
          </p:cNvPr>
          <p:cNvSpPr>
            <a:spLocks noChangeArrowheads="1"/>
          </p:cNvSpPr>
          <p:nvPr/>
        </p:nvSpPr>
        <p:spPr bwMode="auto">
          <a:xfrm>
            <a:off x="1447800" y="2514600"/>
            <a:ext cx="228600" cy="3048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01932" name="Rectangle 138">
            <a:extLst>
              <a:ext uri="{FF2B5EF4-FFF2-40B4-BE49-F238E27FC236}">
                <a16:creationId xmlns:a16="http://schemas.microsoft.com/office/drawing/2014/main" id="{F8068C33-97E2-4794-AABA-2F9B26784125}"/>
              </a:ext>
            </a:extLst>
          </p:cNvPr>
          <p:cNvSpPr>
            <a:spLocks noChangeArrowheads="1"/>
          </p:cNvSpPr>
          <p:nvPr/>
        </p:nvSpPr>
        <p:spPr bwMode="auto">
          <a:xfrm>
            <a:off x="304800" y="2514600"/>
            <a:ext cx="1143000" cy="30480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01933" name="Rectangle 139">
            <a:extLst>
              <a:ext uri="{FF2B5EF4-FFF2-40B4-BE49-F238E27FC236}">
                <a16:creationId xmlns:a16="http://schemas.microsoft.com/office/drawing/2014/main" id="{DF57E2CE-2FFA-4171-A72F-7F0EFEDA8940}"/>
              </a:ext>
            </a:extLst>
          </p:cNvPr>
          <p:cNvSpPr>
            <a:spLocks noChangeArrowheads="1"/>
          </p:cNvSpPr>
          <p:nvPr/>
        </p:nvSpPr>
        <p:spPr bwMode="auto">
          <a:xfrm>
            <a:off x="990600" y="3505200"/>
            <a:ext cx="457200" cy="30480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01934" name="Line 140">
            <a:extLst>
              <a:ext uri="{FF2B5EF4-FFF2-40B4-BE49-F238E27FC236}">
                <a16:creationId xmlns:a16="http://schemas.microsoft.com/office/drawing/2014/main" id="{D1878F9C-7E7F-4690-875E-7197B4C97E7D}"/>
              </a:ext>
            </a:extLst>
          </p:cNvPr>
          <p:cNvSpPr>
            <a:spLocks noChangeShapeType="1"/>
          </p:cNvSpPr>
          <p:nvPr/>
        </p:nvSpPr>
        <p:spPr bwMode="auto">
          <a:xfrm flipH="1">
            <a:off x="3657600" y="4114800"/>
            <a:ext cx="1371600" cy="7620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1935" name="Text Box 141">
            <a:extLst>
              <a:ext uri="{FF2B5EF4-FFF2-40B4-BE49-F238E27FC236}">
                <a16:creationId xmlns:a16="http://schemas.microsoft.com/office/drawing/2014/main" id="{5D9D14D5-0CE1-488B-BF9B-727A4648C15B}"/>
              </a:ext>
            </a:extLst>
          </p:cNvPr>
          <p:cNvSpPr txBox="1">
            <a:spLocks noChangeArrowheads="1"/>
          </p:cNvSpPr>
          <p:nvPr/>
        </p:nvSpPr>
        <p:spPr bwMode="auto">
          <a:xfrm>
            <a:off x="4191000" y="3886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400" b="1">
                <a:latin typeface="Arial" panose="020B0604020202020204" pitchFamily="34" charset="0"/>
              </a:rPr>
              <a:t>ACK 6</a:t>
            </a:r>
          </a:p>
        </p:txBody>
      </p:sp>
      <p:sp>
        <p:nvSpPr>
          <p:cNvPr id="801936" name="Text Box 142">
            <a:extLst>
              <a:ext uri="{FF2B5EF4-FFF2-40B4-BE49-F238E27FC236}">
                <a16:creationId xmlns:a16="http://schemas.microsoft.com/office/drawing/2014/main" id="{547F78AD-93E3-4A8D-96BB-4502ECC3FE08}"/>
              </a:ext>
            </a:extLst>
          </p:cNvPr>
          <p:cNvSpPr txBox="1">
            <a:spLocks noChangeArrowheads="1"/>
          </p:cNvSpPr>
          <p:nvPr/>
        </p:nvSpPr>
        <p:spPr bwMode="auto">
          <a:xfrm>
            <a:off x="5410200" y="1427163"/>
            <a:ext cx="1371600" cy="708025"/>
          </a:xfrm>
          <a:prstGeom prst="rect">
            <a:avLst/>
          </a:prstGeom>
          <a:solidFill>
            <a:schemeClr val="bg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600" b="1">
                <a:solidFill>
                  <a:schemeClr val="accent2"/>
                </a:solidFill>
                <a:latin typeface="Arial" panose="020B0604020202020204" pitchFamily="34" charset="0"/>
              </a:rPr>
              <a:t>Octets sent</a:t>
            </a:r>
          </a:p>
          <a:p>
            <a:pPr eaLnBrk="1" hangingPunct="1">
              <a:spcBef>
                <a:spcPct val="50000"/>
              </a:spcBef>
              <a:buClrTx/>
              <a:buSzTx/>
              <a:buFontTx/>
              <a:buNone/>
            </a:pPr>
            <a:r>
              <a:rPr lang="en-US" altLang="en-US" sz="1600" b="1">
                <a:solidFill>
                  <a:schemeClr val="accent2"/>
                </a:solidFill>
                <a:latin typeface="Arial" panose="020B0604020202020204" pitchFamily="34" charset="0"/>
              </a:rPr>
              <a:t>Not ACKed</a:t>
            </a:r>
          </a:p>
        </p:txBody>
      </p:sp>
      <p:sp>
        <p:nvSpPr>
          <p:cNvPr id="801937" name="Text Box 143">
            <a:extLst>
              <a:ext uri="{FF2B5EF4-FFF2-40B4-BE49-F238E27FC236}">
                <a16:creationId xmlns:a16="http://schemas.microsoft.com/office/drawing/2014/main" id="{DF090517-2685-4E00-87A7-B2AB3E6CBF0C}"/>
              </a:ext>
            </a:extLst>
          </p:cNvPr>
          <p:cNvSpPr txBox="1">
            <a:spLocks noChangeArrowheads="1"/>
          </p:cNvSpPr>
          <p:nvPr/>
        </p:nvSpPr>
        <p:spPr bwMode="auto">
          <a:xfrm>
            <a:off x="6781800" y="1427163"/>
            <a:ext cx="1752600" cy="708025"/>
          </a:xfrm>
          <a:prstGeom prst="rect">
            <a:avLst/>
          </a:prstGeom>
          <a:solidFill>
            <a:schemeClr val="bg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600" b="1">
                <a:solidFill>
                  <a:srgbClr val="FF0000"/>
                </a:solidFill>
                <a:latin typeface="Arial" panose="020B0604020202020204" pitchFamily="34" charset="0"/>
              </a:rPr>
              <a:t>Usable Window</a:t>
            </a:r>
          </a:p>
          <a:p>
            <a:pPr eaLnBrk="1" hangingPunct="1">
              <a:spcBef>
                <a:spcPct val="50000"/>
              </a:spcBef>
              <a:buClrTx/>
              <a:buSzTx/>
              <a:buFontTx/>
              <a:buNone/>
            </a:pPr>
            <a:r>
              <a:rPr lang="en-US" altLang="en-US" sz="1600" b="1">
                <a:solidFill>
                  <a:srgbClr val="FF0000"/>
                </a:solidFill>
                <a:latin typeface="Arial" panose="020B0604020202020204" pitchFamily="34" charset="0"/>
              </a:rPr>
              <a:t>Can send ASAP</a:t>
            </a:r>
          </a:p>
        </p:txBody>
      </p:sp>
      <p:graphicFrame>
        <p:nvGraphicFramePr>
          <p:cNvPr id="543888" name="Group 144">
            <a:extLst>
              <a:ext uri="{FF2B5EF4-FFF2-40B4-BE49-F238E27FC236}">
                <a16:creationId xmlns:a16="http://schemas.microsoft.com/office/drawing/2014/main" id="{88388F1C-3CFE-4F26-B0EF-0DB3BABCF561}"/>
              </a:ext>
            </a:extLst>
          </p:cNvPr>
          <p:cNvGraphicFramePr>
            <a:graphicFrameLocks noGrp="1"/>
          </p:cNvGraphicFramePr>
          <p:nvPr/>
        </p:nvGraphicFramePr>
        <p:xfrm>
          <a:off x="304800" y="3962400"/>
          <a:ext cx="3581400" cy="304800"/>
        </p:xfrm>
        <a:graphic>
          <a:graphicData uri="http://schemas.openxmlformats.org/drawingml/2006/table">
            <a:tbl>
              <a:tblPr/>
              <a:tblGrid>
                <a:gridCol w="2286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228600">
                  <a:extLst>
                    <a:ext uri="{9D8B030D-6E8A-4147-A177-3AD203B41FA5}">
                      <a16:colId xmlns:a16="http://schemas.microsoft.com/office/drawing/2014/main" val="20004"/>
                    </a:ext>
                  </a:extLst>
                </a:gridCol>
                <a:gridCol w="228600">
                  <a:extLst>
                    <a:ext uri="{9D8B030D-6E8A-4147-A177-3AD203B41FA5}">
                      <a16:colId xmlns:a16="http://schemas.microsoft.com/office/drawing/2014/main" val="20005"/>
                    </a:ext>
                  </a:extLst>
                </a:gridCol>
                <a:gridCol w="228600">
                  <a:extLst>
                    <a:ext uri="{9D8B030D-6E8A-4147-A177-3AD203B41FA5}">
                      <a16:colId xmlns:a16="http://schemas.microsoft.com/office/drawing/2014/main" val="20006"/>
                    </a:ext>
                  </a:extLst>
                </a:gridCol>
                <a:gridCol w="228600">
                  <a:extLst>
                    <a:ext uri="{9D8B030D-6E8A-4147-A177-3AD203B41FA5}">
                      <a16:colId xmlns:a16="http://schemas.microsoft.com/office/drawing/2014/main" val="20007"/>
                    </a:ext>
                  </a:extLst>
                </a:gridCol>
                <a:gridCol w="2286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tblGrid>
              <a:tr h="30480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801968" name="Rectangle 174">
            <a:extLst>
              <a:ext uri="{FF2B5EF4-FFF2-40B4-BE49-F238E27FC236}">
                <a16:creationId xmlns:a16="http://schemas.microsoft.com/office/drawing/2014/main" id="{6D83DD96-014E-41E2-83C9-47D9ED934B61}"/>
              </a:ext>
            </a:extLst>
          </p:cNvPr>
          <p:cNvSpPr>
            <a:spLocks noChangeArrowheads="1"/>
          </p:cNvSpPr>
          <p:nvPr/>
        </p:nvSpPr>
        <p:spPr bwMode="auto">
          <a:xfrm>
            <a:off x="1905000" y="3962400"/>
            <a:ext cx="457200" cy="3048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01969" name="Rectangle 175">
            <a:extLst>
              <a:ext uri="{FF2B5EF4-FFF2-40B4-BE49-F238E27FC236}">
                <a16:creationId xmlns:a16="http://schemas.microsoft.com/office/drawing/2014/main" id="{B56C3571-795F-4F3E-B842-7ED4DF2A66BD}"/>
              </a:ext>
            </a:extLst>
          </p:cNvPr>
          <p:cNvSpPr>
            <a:spLocks noChangeArrowheads="1"/>
          </p:cNvSpPr>
          <p:nvPr/>
        </p:nvSpPr>
        <p:spPr bwMode="auto">
          <a:xfrm>
            <a:off x="990600" y="3962400"/>
            <a:ext cx="914400" cy="30480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01970" name="Line 176">
            <a:extLst>
              <a:ext uri="{FF2B5EF4-FFF2-40B4-BE49-F238E27FC236}">
                <a16:creationId xmlns:a16="http://schemas.microsoft.com/office/drawing/2014/main" id="{56EC8D28-C6E4-439B-AAF9-4DD62DA8E0A5}"/>
              </a:ext>
            </a:extLst>
          </p:cNvPr>
          <p:cNvSpPr>
            <a:spLocks noChangeShapeType="1"/>
          </p:cNvSpPr>
          <p:nvPr/>
        </p:nvSpPr>
        <p:spPr bwMode="auto">
          <a:xfrm>
            <a:off x="3962400" y="4343400"/>
            <a:ext cx="1219200" cy="3810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1971" name="Line 177">
            <a:extLst>
              <a:ext uri="{FF2B5EF4-FFF2-40B4-BE49-F238E27FC236}">
                <a16:creationId xmlns:a16="http://schemas.microsoft.com/office/drawing/2014/main" id="{C3D43485-0F5C-4D61-AC66-FA85956F1D7C}"/>
              </a:ext>
            </a:extLst>
          </p:cNvPr>
          <p:cNvSpPr>
            <a:spLocks noChangeShapeType="1"/>
          </p:cNvSpPr>
          <p:nvPr/>
        </p:nvSpPr>
        <p:spPr bwMode="auto">
          <a:xfrm>
            <a:off x="3962400" y="4648200"/>
            <a:ext cx="1219200" cy="3810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1972" name="Text Box 178">
            <a:extLst>
              <a:ext uri="{FF2B5EF4-FFF2-40B4-BE49-F238E27FC236}">
                <a16:creationId xmlns:a16="http://schemas.microsoft.com/office/drawing/2014/main" id="{4BEA17AD-53FA-4445-B830-1534388FABC3}"/>
              </a:ext>
            </a:extLst>
          </p:cNvPr>
          <p:cNvSpPr txBox="1">
            <a:spLocks noChangeArrowheads="1"/>
          </p:cNvSpPr>
          <p:nvPr/>
        </p:nvSpPr>
        <p:spPr bwMode="auto">
          <a:xfrm>
            <a:off x="4648200" y="46482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400" b="1">
                <a:latin typeface="Arial" panose="020B0604020202020204" pitchFamily="34" charset="0"/>
              </a:rPr>
              <a:t>7</a:t>
            </a:r>
          </a:p>
        </p:txBody>
      </p:sp>
      <p:sp>
        <p:nvSpPr>
          <p:cNvPr id="801973" name="Text Box 179">
            <a:extLst>
              <a:ext uri="{FF2B5EF4-FFF2-40B4-BE49-F238E27FC236}">
                <a16:creationId xmlns:a16="http://schemas.microsoft.com/office/drawing/2014/main" id="{B2999479-E537-4B6D-BBB8-E642EF880C19}"/>
              </a:ext>
            </a:extLst>
          </p:cNvPr>
          <p:cNvSpPr txBox="1">
            <a:spLocks noChangeArrowheads="1"/>
          </p:cNvSpPr>
          <p:nvPr/>
        </p:nvSpPr>
        <p:spPr bwMode="auto">
          <a:xfrm>
            <a:off x="4648200" y="43434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400" b="1">
                <a:latin typeface="Arial" panose="020B0604020202020204" pitchFamily="34" charset="0"/>
              </a:rPr>
              <a:t>6</a:t>
            </a:r>
          </a:p>
        </p:txBody>
      </p:sp>
      <p:sp>
        <p:nvSpPr>
          <p:cNvPr id="801974" name="Line 180">
            <a:extLst>
              <a:ext uri="{FF2B5EF4-FFF2-40B4-BE49-F238E27FC236}">
                <a16:creationId xmlns:a16="http://schemas.microsoft.com/office/drawing/2014/main" id="{523FB5EB-5164-4803-988A-6DA17AB09E67}"/>
              </a:ext>
            </a:extLst>
          </p:cNvPr>
          <p:cNvSpPr>
            <a:spLocks noChangeShapeType="1"/>
          </p:cNvSpPr>
          <p:nvPr/>
        </p:nvSpPr>
        <p:spPr bwMode="auto">
          <a:xfrm>
            <a:off x="3886200" y="5715000"/>
            <a:ext cx="1219200" cy="3810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1975" name="Line 181">
            <a:extLst>
              <a:ext uri="{FF2B5EF4-FFF2-40B4-BE49-F238E27FC236}">
                <a16:creationId xmlns:a16="http://schemas.microsoft.com/office/drawing/2014/main" id="{24EF83EE-CD5A-4A59-8A3A-2A6903AC976B}"/>
              </a:ext>
            </a:extLst>
          </p:cNvPr>
          <p:cNvSpPr>
            <a:spLocks noChangeShapeType="1"/>
          </p:cNvSpPr>
          <p:nvPr/>
        </p:nvSpPr>
        <p:spPr bwMode="auto">
          <a:xfrm>
            <a:off x="3886200" y="6019800"/>
            <a:ext cx="1219200" cy="3810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1976" name="Text Box 182">
            <a:extLst>
              <a:ext uri="{FF2B5EF4-FFF2-40B4-BE49-F238E27FC236}">
                <a16:creationId xmlns:a16="http://schemas.microsoft.com/office/drawing/2014/main" id="{FE31FDFA-F3B8-4539-856F-A330D99B9026}"/>
              </a:ext>
            </a:extLst>
          </p:cNvPr>
          <p:cNvSpPr txBox="1">
            <a:spLocks noChangeArrowheads="1"/>
          </p:cNvSpPr>
          <p:nvPr/>
        </p:nvSpPr>
        <p:spPr bwMode="auto">
          <a:xfrm>
            <a:off x="4572000" y="60198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400" b="1">
                <a:latin typeface="Arial" panose="020B0604020202020204" pitchFamily="34" charset="0"/>
              </a:rPr>
              <a:t>9</a:t>
            </a:r>
          </a:p>
        </p:txBody>
      </p:sp>
      <p:sp>
        <p:nvSpPr>
          <p:cNvPr id="801977" name="Text Box 183">
            <a:extLst>
              <a:ext uri="{FF2B5EF4-FFF2-40B4-BE49-F238E27FC236}">
                <a16:creationId xmlns:a16="http://schemas.microsoft.com/office/drawing/2014/main" id="{26F945F3-FF06-4D03-B8AC-F4AC5663C059}"/>
              </a:ext>
            </a:extLst>
          </p:cNvPr>
          <p:cNvSpPr txBox="1">
            <a:spLocks noChangeArrowheads="1"/>
          </p:cNvSpPr>
          <p:nvPr/>
        </p:nvSpPr>
        <p:spPr bwMode="auto">
          <a:xfrm>
            <a:off x="4572000" y="57150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400" b="1">
                <a:latin typeface="Arial" panose="020B0604020202020204" pitchFamily="34" charset="0"/>
              </a:rPr>
              <a:t>8</a:t>
            </a:r>
          </a:p>
        </p:txBody>
      </p:sp>
      <p:graphicFrame>
        <p:nvGraphicFramePr>
          <p:cNvPr id="543928" name="Group 184">
            <a:extLst>
              <a:ext uri="{FF2B5EF4-FFF2-40B4-BE49-F238E27FC236}">
                <a16:creationId xmlns:a16="http://schemas.microsoft.com/office/drawing/2014/main" id="{E9097673-8A5C-4EEC-9163-6E7E54C0942D}"/>
              </a:ext>
            </a:extLst>
          </p:cNvPr>
          <p:cNvGraphicFramePr>
            <a:graphicFrameLocks noGrp="1"/>
          </p:cNvGraphicFramePr>
          <p:nvPr/>
        </p:nvGraphicFramePr>
        <p:xfrm>
          <a:off x="228600" y="4953000"/>
          <a:ext cx="3581400" cy="304800"/>
        </p:xfrm>
        <a:graphic>
          <a:graphicData uri="http://schemas.openxmlformats.org/drawingml/2006/table">
            <a:tbl>
              <a:tblPr/>
              <a:tblGrid>
                <a:gridCol w="2286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228600">
                  <a:extLst>
                    <a:ext uri="{9D8B030D-6E8A-4147-A177-3AD203B41FA5}">
                      <a16:colId xmlns:a16="http://schemas.microsoft.com/office/drawing/2014/main" val="20004"/>
                    </a:ext>
                  </a:extLst>
                </a:gridCol>
                <a:gridCol w="228600">
                  <a:extLst>
                    <a:ext uri="{9D8B030D-6E8A-4147-A177-3AD203B41FA5}">
                      <a16:colId xmlns:a16="http://schemas.microsoft.com/office/drawing/2014/main" val="20005"/>
                    </a:ext>
                  </a:extLst>
                </a:gridCol>
                <a:gridCol w="228600">
                  <a:extLst>
                    <a:ext uri="{9D8B030D-6E8A-4147-A177-3AD203B41FA5}">
                      <a16:colId xmlns:a16="http://schemas.microsoft.com/office/drawing/2014/main" val="20006"/>
                    </a:ext>
                  </a:extLst>
                </a:gridCol>
                <a:gridCol w="228600">
                  <a:extLst>
                    <a:ext uri="{9D8B030D-6E8A-4147-A177-3AD203B41FA5}">
                      <a16:colId xmlns:a16="http://schemas.microsoft.com/office/drawing/2014/main" val="20007"/>
                    </a:ext>
                  </a:extLst>
                </a:gridCol>
                <a:gridCol w="2286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tblGrid>
              <a:tr h="30480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802008" name="Rectangle 214">
            <a:extLst>
              <a:ext uri="{FF2B5EF4-FFF2-40B4-BE49-F238E27FC236}">
                <a16:creationId xmlns:a16="http://schemas.microsoft.com/office/drawing/2014/main" id="{4994C5F1-DF7D-448F-8A56-6A9AA4152027}"/>
              </a:ext>
            </a:extLst>
          </p:cNvPr>
          <p:cNvSpPr>
            <a:spLocks noChangeArrowheads="1"/>
          </p:cNvSpPr>
          <p:nvPr/>
        </p:nvSpPr>
        <p:spPr bwMode="auto">
          <a:xfrm>
            <a:off x="1828800" y="4953000"/>
            <a:ext cx="1219200" cy="3048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02009" name="Rectangle 215">
            <a:extLst>
              <a:ext uri="{FF2B5EF4-FFF2-40B4-BE49-F238E27FC236}">
                <a16:creationId xmlns:a16="http://schemas.microsoft.com/office/drawing/2014/main" id="{11DFB502-534F-444D-8540-15C46DE915E2}"/>
              </a:ext>
            </a:extLst>
          </p:cNvPr>
          <p:cNvSpPr>
            <a:spLocks noChangeArrowheads="1"/>
          </p:cNvSpPr>
          <p:nvPr/>
        </p:nvSpPr>
        <p:spPr bwMode="auto">
          <a:xfrm>
            <a:off x="1371600" y="4953000"/>
            <a:ext cx="457200" cy="30480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aphicFrame>
        <p:nvGraphicFramePr>
          <p:cNvPr id="543960" name="Group 216">
            <a:extLst>
              <a:ext uri="{FF2B5EF4-FFF2-40B4-BE49-F238E27FC236}">
                <a16:creationId xmlns:a16="http://schemas.microsoft.com/office/drawing/2014/main" id="{CC22C17A-1C7F-4DAC-8F28-B4CB99388957}"/>
              </a:ext>
            </a:extLst>
          </p:cNvPr>
          <p:cNvGraphicFramePr>
            <a:graphicFrameLocks noGrp="1"/>
          </p:cNvGraphicFramePr>
          <p:nvPr/>
        </p:nvGraphicFramePr>
        <p:xfrm>
          <a:off x="5181600" y="6248400"/>
          <a:ext cx="3581400" cy="244475"/>
        </p:xfrm>
        <a:graphic>
          <a:graphicData uri="http://schemas.openxmlformats.org/drawingml/2006/table">
            <a:tbl>
              <a:tblPr/>
              <a:tblGrid>
                <a:gridCol w="2286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228600">
                  <a:extLst>
                    <a:ext uri="{9D8B030D-6E8A-4147-A177-3AD203B41FA5}">
                      <a16:colId xmlns:a16="http://schemas.microsoft.com/office/drawing/2014/main" val="20004"/>
                    </a:ext>
                  </a:extLst>
                </a:gridCol>
                <a:gridCol w="228600">
                  <a:extLst>
                    <a:ext uri="{9D8B030D-6E8A-4147-A177-3AD203B41FA5}">
                      <a16:colId xmlns:a16="http://schemas.microsoft.com/office/drawing/2014/main" val="20005"/>
                    </a:ext>
                  </a:extLst>
                </a:gridCol>
                <a:gridCol w="228600">
                  <a:extLst>
                    <a:ext uri="{9D8B030D-6E8A-4147-A177-3AD203B41FA5}">
                      <a16:colId xmlns:a16="http://schemas.microsoft.com/office/drawing/2014/main" val="20006"/>
                    </a:ext>
                  </a:extLst>
                </a:gridCol>
                <a:gridCol w="228600">
                  <a:extLst>
                    <a:ext uri="{9D8B030D-6E8A-4147-A177-3AD203B41FA5}">
                      <a16:colId xmlns:a16="http://schemas.microsoft.com/office/drawing/2014/main" val="20007"/>
                    </a:ext>
                  </a:extLst>
                </a:gridCol>
                <a:gridCol w="2286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tblGrid>
              <a:tr h="244475">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a:t>
                      </a:r>
                    </a:p>
                  </a:txBody>
                  <a:tcPr marT="45839" marB="458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2</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3</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4</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5</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6</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7</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8</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9</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10</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11</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12</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13</a:t>
                      </a:r>
                    </a:p>
                  </a:txBody>
                  <a:tcPr marT="45839" marB="458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802040" name="Rectangle 246">
            <a:extLst>
              <a:ext uri="{FF2B5EF4-FFF2-40B4-BE49-F238E27FC236}">
                <a16:creationId xmlns:a16="http://schemas.microsoft.com/office/drawing/2014/main" id="{8F15F9C8-3903-413B-93AB-F545708D6A05}"/>
              </a:ext>
            </a:extLst>
          </p:cNvPr>
          <p:cNvSpPr>
            <a:spLocks noChangeArrowheads="1"/>
          </p:cNvSpPr>
          <p:nvPr/>
        </p:nvSpPr>
        <p:spPr bwMode="auto">
          <a:xfrm>
            <a:off x="5181600" y="6248400"/>
            <a:ext cx="2057400" cy="30480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aphicFrame>
        <p:nvGraphicFramePr>
          <p:cNvPr id="543991" name="Group 247">
            <a:extLst>
              <a:ext uri="{FF2B5EF4-FFF2-40B4-BE49-F238E27FC236}">
                <a16:creationId xmlns:a16="http://schemas.microsoft.com/office/drawing/2014/main" id="{7FC35747-6726-4C3E-BE6A-8508C237BF95}"/>
              </a:ext>
            </a:extLst>
          </p:cNvPr>
          <p:cNvGraphicFramePr>
            <a:graphicFrameLocks noGrp="1"/>
          </p:cNvGraphicFramePr>
          <p:nvPr/>
        </p:nvGraphicFramePr>
        <p:xfrm>
          <a:off x="228600" y="5334000"/>
          <a:ext cx="3581400" cy="304800"/>
        </p:xfrm>
        <a:graphic>
          <a:graphicData uri="http://schemas.openxmlformats.org/drawingml/2006/table">
            <a:tbl>
              <a:tblPr/>
              <a:tblGrid>
                <a:gridCol w="2286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228600">
                  <a:extLst>
                    <a:ext uri="{9D8B030D-6E8A-4147-A177-3AD203B41FA5}">
                      <a16:colId xmlns:a16="http://schemas.microsoft.com/office/drawing/2014/main" val="20004"/>
                    </a:ext>
                  </a:extLst>
                </a:gridCol>
                <a:gridCol w="228600">
                  <a:extLst>
                    <a:ext uri="{9D8B030D-6E8A-4147-A177-3AD203B41FA5}">
                      <a16:colId xmlns:a16="http://schemas.microsoft.com/office/drawing/2014/main" val="20005"/>
                    </a:ext>
                  </a:extLst>
                </a:gridCol>
                <a:gridCol w="228600">
                  <a:extLst>
                    <a:ext uri="{9D8B030D-6E8A-4147-A177-3AD203B41FA5}">
                      <a16:colId xmlns:a16="http://schemas.microsoft.com/office/drawing/2014/main" val="20006"/>
                    </a:ext>
                  </a:extLst>
                </a:gridCol>
                <a:gridCol w="228600">
                  <a:extLst>
                    <a:ext uri="{9D8B030D-6E8A-4147-A177-3AD203B41FA5}">
                      <a16:colId xmlns:a16="http://schemas.microsoft.com/office/drawing/2014/main" val="20007"/>
                    </a:ext>
                  </a:extLst>
                </a:gridCol>
                <a:gridCol w="2286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tblGrid>
              <a:tr h="30480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802071" name="Rectangle 277">
            <a:extLst>
              <a:ext uri="{FF2B5EF4-FFF2-40B4-BE49-F238E27FC236}">
                <a16:creationId xmlns:a16="http://schemas.microsoft.com/office/drawing/2014/main" id="{83F24BC2-6EF9-40F1-90F3-0A6FF415A2A4}"/>
              </a:ext>
            </a:extLst>
          </p:cNvPr>
          <p:cNvSpPr>
            <a:spLocks noChangeArrowheads="1"/>
          </p:cNvSpPr>
          <p:nvPr/>
        </p:nvSpPr>
        <p:spPr bwMode="auto">
          <a:xfrm>
            <a:off x="2286000" y="5334000"/>
            <a:ext cx="762000" cy="3048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02072" name="Rectangle 278">
            <a:extLst>
              <a:ext uri="{FF2B5EF4-FFF2-40B4-BE49-F238E27FC236}">
                <a16:creationId xmlns:a16="http://schemas.microsoft.com/office/drawing/2014/main" id="{1A38B390-06BF-4EFB-B1DF-E7F3A0B41B2E}"/>
              </a:ext>
            </a:extLst>
          </p:cNvPr>
          <p:cNvSpPr>
            <a:spLocks noChangeArrowheads="1"/>
          </p:cNvSpPr>
          <p:nvPr/>
        </p:nvSpPr>
        <p:spPr bwMode="auto">
          <a:xfrm>
            <a:off x="1371600" y="5334000"/>
            <a:ext cx="914400" cy="30480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aphicFrame>
        <p:nvGraphicFramePr>
          <p:cNvPr id="544023" name="Group 279">
            <a:extLst>
              <a:ext uri="{FF2B5EF4-FFF2-40B4-BE49-F238E27FC236}">
                <a16:creationId xmlns:a16="http://schemas.microsoft.com/office/drawing/2014/main" id="{8B9C8E5E-B23E-49DA-89B6-33EC311A2D56}"/>
              </a:ext>
            </a:extLst>
          </p:cNvPr>
          <p:cNvGraphicFramePr>
            <a:graphicFrameLocks noGrp="1"/>
          </p:cNvGraphicFramePr>
          <p:nvPr/>
        </p:nvGraphicFramePr>
        <p:xfrm>
          <a:off x="5029200" y="5181600"/>
          <a:ext cx="3581400" cy="244475"/>
        </p:xfrm>
        <a:graphic>
          <a:graphicData uri="http://schemas.openxmlformats.org/drawingml/2006/table">
            <a:tbl>
              <a:tblPr/>
              <a:tblGrid>
                <a:gridCol w="2286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228600">
                  <a:extLst>
                    <a:ext uri="{9D8B030D-6E8A-4147-A177-3AD203B41FA5}">
                      <a16:colId xmlns:a16="http://schemas.microsoft.com/office/drawing/2014/main" val="20004"/>
                    </a:ext>
                  </a:extLst>
                </a:gridCol>
                <a:gridCol w="228600">
                  <a:extLst>
                    <a:ext uri="{9D8B030D-6E8A-4147-A177-3AD203B41FA5}">
                      <a16:colId xmlns:a16="http://schemas.microsoft.com/office/drawing/2014/main" val="20005"/>
                    </a:ext>
                  </a:extLst>
                </a:gridCol>
                <a:gridCol w="228600">
                  <a:extLst>
                    <a:ext uri="{9D8B030D-6E8A-4147-A177-3AD203B41FA5}">
                      <a16:colId xmlns:a16="http://schemas.microsoft.com/office/drawing/2014/main" val="20006"/>
                    </a:ext>
                  </a:extLst>
                </a:gridCol>
                <a:gridCol w="228600">
                  <a:extLst>
                    <a:ext uri="{9D8B030D-6E8A-4147-A177-3AD203B41FA5}">
                      <a16:colId xmlns:a16="http://schemas.microsoft.com/office/drawing/2014/main" val="20007"/>
                    </a:ext>
                  </a:extLst>
                </a:gridCol>
                <a:gridCol w="2286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tblGrid>
              <a:tr h="244475">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a:t>
                      </a:r>
                    </a:p>
                  </a:txBody>
                  <a:tcPr marT="45839" marB="458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2</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3</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4</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5</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6</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7</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8</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9</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10</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11</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12</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13</a:t>
                      </a:r>
                    </a:p>
                  </a:txBody>
                  <a:tcPr marT="45839" marB="458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802103" name="Rectangle 309">
            <a:extLst>
              <a:ext uri="{FF2B5EF4-FFF2-40B4-BE49-F238E27FC236}">
                <a16:creationId xmlns:a16="http://schemas.microsoft.com/office/drawing/2014/main" id="{7961E50A-A0D0-4352-B0F8-0E6058FBF6B8}"/>
              </a:ext>
            </a:extLst>
          </p:cNvPr>
          <p:cNvSpPr>
            <a:spLocks noChangeArrowheads="1"/>
          </p:cNvSpPr>
          <p:nvPr/>
        </p:nvSpPr>
        <p:spPr bwMode="auto">
          <a:xfrm>
            <a:off x="5029200" y="5181600"/>
            <a:ext cx="1600200" cy="30480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02104" name="Rectangle 310">
            <a:extLst>
              <a:ext uri="{FF2B5EF4-FFF2-40B4-BE49-F238E27FC236}">
                <a16:creationId xmlns:a16="http://schemas.microsoft.com/office/drawing/2014/main" id="{9619E096-9E50-4D5F-A124-9C7FE5B1023C}"/>
              </a:ext>
            </a:extLst>
          </p:cNvPr>
          <p:cNvSpPr>
            <a:spLocks noChangeArrowheads="1"/>
          </p:cNvSpPr>
          <p:nvPr/>
        </p:nvSpPr>
        <p:spPr bwMode="auto">
          <a:xfrm>
            <a:off x="152400" y="762000"/>
            <a:ext cx="8763000" cy="381000"/>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aphicFrame>
        <p:nvGraphicFramePr>
          <p:cNvPr id="544055" name="Group 311">
            <a:extLst>
              <a:ext uri="{FF2B5EF4-FFF2-40B4-BE49-F238E27FC236}">
                <a16:creationId xmlns:a16="http://schemas.microsoft.com/office/drawing/2014/main" id="{BF88AC7E-8888-49A6-9C65-684B52E68070}"/>
              </a:ext>
            </a:extLst>
          </p:cNvPr>
          <p:cNvGraphicFramePr>
            <a:graphicFrameLocks noGrp="1"/>
          </p:cNvGraphicFramePr>
          <p:nvPr/>
        </p:nvGraphicFramePr>
        <p:xfrm>
          <a:off x="533400" y="609600"/>
          <a:ext cx="3581400" cy="304800"/>
        </p:xfrm>
        <a:graphic>
          <a:graphicData uri="http://schemas.openxmlformats.org/drawingml/2006/table">
            <a:tbl>
              <a:tblPr/>
              <a:tblGrid>
                <a:gridCol w="2286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228600">
                  <a:extLst>
                    <a:ext uri="{9D8B030D-6E8A-4147-A177-3AD203B41FA5}">
                      <a16:colId xmlns:a16="http://schemas.microsoft.com/office/drawing/2014/main" val="20004"/>
                    </a:ext>
                  </a:extLst>
                </a:gridCol>
                <a:gridCol w="228600">
                  <a:extLst>
                    <a:ext uri="{9D8B030D-6E8A-4147-A177-3AD203B41FA5}">
                      <a16:colId xmlns:a16="http://schemas.microsoft.com/office/drawing/2014/main" val="20005"/>
                    </a:ext>
                  </a:extLst>
                </a:gridCol>
                <a:gridCol w="228600">
                  <a:extLst>
                    <a:ext uri="{9D8B030D-6E8A-4147-A177-3AD203B41FA5}">
                      <a16:colId xmlns:a16="http://schemas.microsoft.com/office/drawing/2014/main" val="20006"/>
                    </a:ext>
                  </a:extLst>
                </a:gridCol>
                <a:gridCol w="228600">
                  <a:extLst>
                    <a:ext uri="{9D8B030D-6E8A-4147-A177-3AD203B41FA5}">
                      <a16:colId xmlns:a16="http://schemas.microsoft.com/office/drawing/2014/main" val="20007"/>
                    </a:ext>
                  </a:extLst>
                </a:gridCol>
                <a:gridCol w="2286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tblGrid>
              <a:tr h="30480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802135" name="Rectangle 341">
            <a:extLst>
              <a:ext uri="{FF2B5EF4-FFF2-40B4-BE49-F238E27FC236}">
                <a16:creationId xmlns:a16="http://schemas.microsoft.com/office/drawing/2014/main" id="{D38CE1AB-853E-48EB-8ACF-D5ECE180964C}"/>
              </a:ext>
            </a:extLst>
          </p:cNvPr>
          <p:cNvSpPr>
            <a:spLocks noChangeArrowheads="1"/>
          </p:cNvSpPr>
          <p:nvPr/>
        </p:nvSpPr>
        <p:spPr bwMode="auto">
          <a:xfrm>
            <a:off x="533400" y="609600"/>
            <a:ext cx="1371600" cy="3048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aphicFrame>
        <p:nvGraphicFramePr>
          <p:cNvPr id="544086" name="Group 342">
            <a:extLst>
              <a:ext uri="{FF2B5EF4-FFF2-40B4-BE49-F238E27FC236}">
                <a16:creationId xmlns:a16="http://schemas.microsoft.com/office/drawing/2014/main" id="{B9065A53-9816-45CD-83B1-7E2F1CB35AD5}"/>
              </a:ext>
            </a:extLst>
          </p:cNvPr>
          <p:cNvGraphicFramePr>
            <a:graphicFrameLocks noGrp="1"/>
          </p:cNvGraphicFramePr>
          <p:nvPr/>
        </p:nvGraphicFramePr>
        <p:xfrm>
          <a:off x="5105400" y="609600"/>
          <a:ext cx="3581400" cy="273050"/>
        </p:xfrm>
        <a:graphic>
          <a:graphicData uri="http://schemas.openxmlformats.org/drawingml/2006/table">
            <a:tbl>
              <a:tblPr/>
              <a:tblGrid>
                <a:gridCol w="2286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228600">
                  <a:extLst>
                    <a:ext uri="{9D8B030D-6E8A-4147-A177-3AD203B41FA5}">
                      <a16:colId xmlns:a16="http://schemas.microsoft.com/office/drawing/2014/main" val="20004"/>
                    </a:ext>
                  </a:extLst>
                </a:gridCol>
                <a:gridCol w="228600">
                  <a:extLst>
                    <a:ext uri="{9D8B030D-6E8A-4147-A177-3AD203B41FA5}">
                      <a16:colId xmlns:a16="http://schemas.microsoft.com/office/drawing/2014/main" val="20005"/>
                    </a:ext>
                  </a:extLst>
                </a:gridCol>
                <a:gridCol w="228600">
                  <a:extLst>
                    <a:ext uri="{9D8B030D-6E8A-4147-A177-3AD203B41FA5}">
                      <a16:colId xmlns:a16="http://schemas.microsoft.com/office/drawing/2014/main" val="20006"/>
                    </a:ext>
                  </a:extLst>
                </a:gridCol>
                <a:gridCol w="228600">
                  <a:extLst>
                    <a:ext uri="{9D8B030D-6E8A-4147-A177-3AD203B41FA5}">
                      <a16:colId xmlns:a16="http://schemas.microsoft.com/office/drawing/2014/main" val="20007"/>
                    </a:ext>
                  </a:extLst>
                </a:gridCol>
                <a:gridCol w="2286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tblGrid>
              <a:tr h="27305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544116" name="Group 372">
            <a:extLst>
              <a:ext uri="{FF2B5EF4-FFF2-40B4-BE49-F238E27FC236}">
                <a16:creationId xmlns:a16="http://schemas.microsoft.com/office/drawing/2014/main" id="{4BEAE91F-0CF7-482D-A631-AFFF36C10A06}"/>
              </a:ext>
            </a:extLst>
          </p:cNvPr>
          <p:cNvGraphicFramePr>
            <a:graphicFrameLocks noGrp="1"/>
          </p:cNvGraphicFramePr>
          <p:nvPr/>
        </p:nvGraphicFramePr>
        <p:xfrm>
          <a:off x="533400" y="1066800"/>
          <a:ext cx="3581400" cy="304800"/>
        </p:xfrm>
        <a:graphic>
          <a:graphicData uri="http://schemas.openxmlformats.org/drawingml/2006/table">
            <a:tbl>
              <a:tblPr/>
              <a:tblGrid>
                <a:gridCol w="2286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228600">
                  <a:extLst>
                    <a:ext uri="{9D8B030D-6E8A-4147-A177-3AD203B41FA5}">
                      <a16:colId xmlns:a16="http://schemas.microsoft.com/office/drawing/2014/main" val="20004"/>
                    </a:ext>
                  </a:extLst>
                </a:gridCol>
                <a:gridCol w="228600">
                  <a:extLst>
                    <a:ext uri="{9D8B030D-6E8A-4147-A177-3AD203B41FA5}">
                      <a16:colId xmlns:a16="http://schemas.microsoft.com/office/drawing/2014/main" val="20005"/>
                    </a:ext>
                  </a:extLst>
                </a:gridCol>
                <a:gridCol w="228600">
                  <a:extLst>
                    <a:ext uri="{9D8B030D-6E8A-4147-A177-3AD203B41FA5}">
                      <a16:colId xmlns:a16="http://schemas.microsoft.com/office/drawing/2014/main" val="20006"/>
                    </a:ext>
                  </a:extLst>
                </a:gridCol>
                <a:gridCol w="228600">
                  <a:extLst>
                    <a:ext uri="{9D8B030D-6E8A-4147-A177-3AD203B41FA5}">
                      <a16:colId xmlns:a16="http://schemas.microsoft.com/office/drawing/2014/main" val="20007"/>
                    </a:ext>
                  </a:extLst>
                </a:gridCol>
                <a:gridCol w="2286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tblGrid>
              <a:tr h="30480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000" b="1" i="0" u="none" strike="noStrike" cap="none" normalizeH="0" baseline="0">
                          <a:ln>
                            <a:noFill/>
                          </a:ln>
                          <a:solidFill>
                            <a:schemeClr val="tx1"/>
                          </a:solidFill>
                          <a:effectLst/>
                          <a:latin typeface="Comic Sans MS" pitchFamily="66"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802196" name="Rectangle 402">
            <a:extLst>
              <a:ext uri="{FF2B5EF4-FFF2-40B4-BE49-F238E27FC236}">
                <a16:creationId xmlns:a16="http://schemas.microsoft.com/office/drawing/2014/main" id="{927292C8-11DD-4350-B069-12075E6D3D70}"/>
              </a:ext>
            </a:extLst>
          </p:cNvPr>
          <p:cNvSpPr>
            <a:spLocks noChangeArrowheads="1"/>
          </p:cNvSpPr>
          <p:nvPr/>
        </p:nvSpPr>
        <p:spPr bwMode="auto">
          <a:xfrm>
            <a:off x="1219200" y="1066800"/>
            <a:ext cx="685800" cy="3048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02197" name="Text Box 403">
            <a:extLst>
              <a:ext uri="{FF2B5EF4-FFF2-40B4-BE49-F238E27FC236}">
                <a16:creationId xmlns:a16="http://schemas.microsoft.com/office/drawing/2014/main" id="{620595BE-3CC0-4E49-B553-07488F82939C}"/>
              </a:ext>
            </a:extLst>
          </p:cNvPr>
          <p:cNvSpPr txBox="1">
            <a:spLocks noChangeArrowheads="1"/>
          </p:cNvSpPr>
          <p:nvPr/>
        </p:nvSpPr>
        <p:spPr bwMode="auto">
          <a:xfrm>
            <a:off x="4267200" y="1371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400" b="1">
                <a:latin typeface="Arial" panose="020B0604020202020204" pitchFamily="34" charset="0"/>
              </a:rPr>
              <a:t>1</a:t>
            </a:r>
          </a:p>
        </p:txBody>
      </p:sp>
      <p:sp>
        <p:nvSpPr>
          <p:cNvPr id="802198" name="Rectangle 404">
            <a:extLst>
              <a:ext uri="{FF2B5EF4-FFF2-40B4-BE49-F238E27FC236}">
                <a16:creationId xmlns:a16="http://schemas.microsoft.com/office/drawing/2014/main" id="{4412BFE5-A152-4328-B461-A9B111A1E145}"/>
              </a:ext>
            </a:extLst>
          </p:cNvPr>
          <p:cNvSpPr>
            <a:spLocks noChangeArrowheads="1"/>
          </p:cNvSpPr>
          <p:nvPr/>
        </p:nvSpPr>
        <p:spPr bwMode="auto">
          <a:xfrm>
            <a:off x="533400" y="1066800"/>
            <a:ext cx="685800" cy="30480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02199" name="Text Box 405">
            <a:extLst>
              <a:ext uri="{FF2B5EF4-FFF2-40B4-BE49-F238E27FC236}">
                <a16:creationId xmlns:a16="http://schemas.microsoft.com/office/drawing/2014/main" id="{A5A12E07-73BD-491B-9016-BDE57E428305}"/>
              </a:ext>
            </a:extLst>
          </p:cNvPr>
          <p:cNvSpPr txBox="1">
            <a:spLocks noChangeArrowheads="1"/>
          </p:cNvSpPr>
          <p:nvPr/>
        </p:nvSpPr>
        <p:spPr bwMode="auto">
          <a:xfrm>
            <a:off x="5867400" y="152400"/>
            <a:ext cx="2362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800" b="1">
                <a:latin typeface="Arial" panose="020B0604020202020204" pitchFamily="34" charset="0"/>
              </a:rPr>
              <a:t>Host B - Receiver</a:t>
            </a:r>
          </a:p>
        </p:txBody>
      </p:sp>
      <p:sp>
        <p:nvSpPr>
          <p:cNvPr id="802200" name="Text Box 406">
            <a:extLst>
              <a:ext uri="{FF2B5EF4-FFF2-40B4-BE49-F238E27FC236}">
                <a16:creationId xmlns:a16="http://schemas.microsoft.com/office/drawing/2014/main" id="{559F731F-0A90-4ADF-B1C6-88BD22A0FF21}"/>
              </a:ext>
            </a:extLst>
          </p:cNvPr>
          <p:cNvSpPr txBox="1">
            <a:spLocks noChangeArrowheads="1"/>
          </p:cNvSpPr>
          <p:nvPr/>
        </p:nvSpPr>
        <p:spPr bwMode="auto">
          <a:xfrm>
            <a:off x="1676400" y="152400"/>
            <a:ext cx="213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800" b="1">
                <a:latin typeface="Arial" panose="020B0604020202020204" pitchFamily="34" charset="0"/>
              </a:rPr>
              <a:t>Host A - Sender</a:t>
            </a:r>
          </a:p>
        </p:txBody>
      </p:sp>
      <p:sp>
        <p:nvSpPr>
          <p:cNvPr id="802201" name="Text Box 407">
            <a:extLst>
              <a:ext uri="{FF2B5EF4-FFF2-40B4-BE49-F238E27FC236}">
                <a16:creationId xmlns:a16="http://schemas.microsoft.com/office/drawing/2014/main" id="{76D8D2F7-9975-4A00-B722-93C76A29D1F9}"/>
              </a:ext>
            </a:extLst>
          </p:cNvPr>
          <p:cNvSpPr txBox="1">
            <a:spLocks noChangeArrowheads="1"/>
          </p:cNvSpPr>
          <p:nvPr/>
        </p:nvSpPr>
        <p:spPr bwMode="auto">
          <a:xfrm>
            <a:off x="5562600" y="990600"/>
            <a:ext cx="312420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latin typeface="Arial" panose="020B0604020202020204" pitchFamily="34" charset="0"/>
              </a:rPr>
              <a:t>Window size = 6</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a:extLst>
              <a:ext uri="{FF2B5EF4-FFF2-40B4-BE49-F238E27FC236}">
                <a16:creationId xmlns:a16="http://schemas.microsoft.com/office/drawing/2014/main" id="{02FC1A58-2AEC-4E84-8A42-BB7D002B1386}"/>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803843" name="Slide Number Placeholder 6">
            <a:extLst>
              <a:ext uri="{FF2B5EF4-FFF2-40B4-BE49-F238E27FC236}">
                <a16:creationId xmlns:a16="http://schemas.microsoft.com/office/drawing/2014/main" id="{3E1DE908-CCD5-476C-897A-0FAF2BCC857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E6D53D2A-98C8-4C97-85C2-048465F7BC36}" type="slidenum">
              <a:rPr lang="en-US" altLang="en-US" sz="1400" smtClean="0">
                <a:latin typeface="Times New Roman" panose="02020603050405020304" pitchFamily="18" charset="0"/>
              </a:rPr>
              <a:pPr>
                <a:spcBef>
                  <a:spcPct val="0"/>
                </a:spcBef>
                <a:buClrTx/>
                <a:buSzTx/>
                <a:buFontTx/>
                <a:buNone/>
              </a:pPr>
              <a:t>73</a:t>
            </a:fld>
            <a:endParaRPr lang="en-US" altLang="en-US" sz="1400">
              <a:latin typeface="Times New Roman" panose="02020603050405020304" pitchFamily="18" charset="0"/>
            </a:endParaRPr>
          </a:p>
        </p:txBody>
      </p:sp>
      <p:sp>
        <p:nvSpPr>
          <p:cNvPr id="803844" name="Rectangle 2">
            <a:extLst>
              <a:ext uri="{FF2B5EF4-FFF2-40B4-BE49-F238E27FC236}">
                <a16:creationId xmlns:a16="http://schemas.microsoft.com/office/drawing/2014/main" id="{4AFADD83-D2ED-4064-A68B-062E9A09F1B1}"/>
              </a:ext>
            </a:extLst>
          </p:cNvPr>
          <p:cNvSpPr>
            <a:spLocks noGrp="1" noChangeArrowheads="1"/>
          </p:cNvSpPr>
          <p:nvPr>
            <p:ph type="title"/>
          </p:nvPr>
        </p:nvSpPr>
        <p:spPr/>
        <p:txBody>
          <a:bodyPr/>
          <a:lstStyle/>
          <a:p>
            <a:r>
              <a:rPr lang="en-US" altLang="en-US"/>
              <a:t>Chương 7 – Nội dung</a:t>
            </a:r>
          </a:p>
        </p:txBody>
      </p:sp>
      <p:sp>
        <p:nvSpPr>
          <p:cNvPr id="803845" name="Rectangle 3">
            <a:extLst>
              <a:ext uri="{FF2B5EF4-FFF2-40B4-BE49-F238E27FC236}">
                <a16:creationId xmlns:a16="http://schemas.microsoft.com/office/drawing/2014/main" id="{4DEDF09F-20A4-4211-8106-8A58AD616662}"/>
              </a:ext>
            </a:extLst>
          </p:cNvPr>
          <p:cNvSpPr>
            <a:spLocks noGrp="1" noChangeArrowheads="1"/>
          </p:cNvSpPr>
          <p:nvPr>
            <p:ph type="body" sz="half" idx="1"/>
          </p:nvPr>
        </p:nvSpPr>
        <p:spPr/>
        <p:txBody>
          <a:bodyPr/>
          <a:lstStyle/>
          <a:p>
            <a:r>
              <a:rPr lang="en-US" altLang="en-US" sz="2400"/>
              <a:t>7.1 Các dịch vụ của tầng Vận chuyển</a:t>
            </a:r>
          </a:p>
          <a:p>
            <a:r>
              <a:rPr lang="en-US" altLang="en-US" sz="2400"/>
              <a:t>7.2 Multiplexing và demultiplexing</a:t>
            </a:r>
          </a:p>
          <a:p>
            <a:r>
              <a:rPr lang="en-US" altLang="en-US" sz="2400"/>
              <a:t>7.3 Vận chuyển phi kết nối: UDP</a:t>
            </a:r>
          </a:p>
        </p:txBody>
      </p:sp>
      <p:sp>
        <p:nvSpPr>
          <p:cNvPr id="803846" name="Rectangle 4">
            <a:extLst>
              <a:ext uri="{FF2B5EF4-FFF2-40B4-BE49-F238E27FC236}">
                <a16:creationId xmlns:a16="http://schemas.microsoft.com/office/drawing/2014/main" id="{BAE6B6DF-1A76-442C-B16E-59C7B1790E12}"/>
              </a:ext>
            </a:extLst>
          </p:cNvPr>
          <p:cNvSpPr>
            <a:spLocks noGrp="1" noChangeArrowheads="1"/>
          </p:cNvSpPr>
          <p:nvPr>
            <p:ph type="body" sz="half" idx="2"/>
          </p:nvPr>
        </p:nvSpPr>
        <p:spPr>
          <a:xfrm>
            <a:off x="4495800" y="1600200"/>
            <a:ext cx="4054475" cy="4648200"/>
          </a:xfrm>
        </p:spPr>
        <p:txBody>
          <a:bodyPr/>
          <a:lstStyle/>
          <a:p>
            <a:r>
              <a:rPr lang="en-US" altLang="en-US" sz="2400"/>
              <a:t>7.4 Vận chuyển hướng kết nối: TCP</a:t>
            </a:r>
          </a:p>
          <a:p>
            <a:pPr lvl="1"/>
            <a:r>
              <a:rPr lang="en-US" altLang="en-US" sz="2000"/>
              <a:t>cấu trúc segment</a:t>
            </a:r>
          </a:p>
          <a:p>
            <a:pPr lvl="1"/>
            <a:r>
              <a:rPr lang="en-US" altLang="en-US" sz="2000"/>
              <a:t>quản lý kết nối</a:t>
            </a:r>
          </a:p>
          <a:p>
            <a:pPr lvl="1"/>
            <a:r>
              <a:rPr lang="en-US" altLang="en-US" sz="2000"/>
              <a:t>truyền dữ liệu tin cậy &amp; kiểm soát luồng</a:t>
            </a:r>
          </a:p>
          <a:p>
            <a:r>
              <a:rPr lang="en-US" altLang="en-US" sz="2400">
                <a:solidFill>
                  <a:srgbClr val="FF0000"/>
                </a:solidFill>
              </a:rPr>
              <a:t>7.5 Kiểm soát tắc nghẽn của TCP</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5">
            <a:extLst>
              <a:ext uri="{FF2B5EF4-FFF2-40B4-BE49-F238E27FC236}">
                <a16:creationId xmlns:a16="http://schemas.microsoft.com/office/drawing/2014/main" id="{20C8581C-083C-418A-A024-B8F072357D37}"/>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804867" name="Slide Number Placeholder 6">
            <a:extLst>
              <a:ext uri="{FF2B5EF4-FFF2-40B4-BE49-F238E27FC236}">
                <a16:creationId xmlns:a16="http://schemas.microsoft.com/office/drawing/2014/main" id="{0660110D-81A0-4328-8B51-137E083C574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B4EAFE82-2E12-4B5E-9842-84360A52C2D8}" type="slidenum">
              <a:rPr lang="en-US" altLang="en-US" sz="1400" smtClean="0">
                <a:latin typeface="Times New Roman" panose="02020603050405020304" pitchFamily="18" charset="0"/>
              </a:rPr>
              <a:pPr>
                <a:spcBef>
                  <a:spcPct val="0"/>
                </a:spcBef>
                <a:buClrTx/>
                <a:buSzTx/>
                <a:buFontTx/>
                <a:buNone/>
              </a:pPr>
              <a:t>74</a:t>
            </a:fld>
            <a:endParaRPr lang="en-US" altLang="en-US" sz="1400">
              <a:latin typeface="Times New Roman" panose="02020603050405020304" pitchFamily="18" charset="0"/>
            </a:endParaRPr>
          </a:p>
        </p:txBody>
      </p:sp>
      <p:sp>
        <p:nvSpPr>
          <p:cNvPr id="804868" name="Rectangle 2">
            <a:extLst>
              <a:ext uri="{FF2B5EF4-FFF2-40B4-BE49-F238E27FC236}">
                <a16:creationId xmlns:a16="http://schemas.microsoft.com/office/drawing/2014/main" id="{00DE3649-2EBF-4AE7-8827-0FA86C1D520D}"/>
              </a:ext>
            </a:extLst>
          </p:cNvPr>
          <p:cNvSpPr>
            <a:spLocks noGrp="1" noChangeArrowheads="1"/>
          </p:cNvSpPr>
          <p:nvPr>
            <p:ph type="title"/>
          </p:nvPr>
        </p:nvSpPr>
        <p:spPr/>
        <p:txBody>
          <a:bodyPr/>
          <a:lstStyle/>
          <a:p>
            <a:r>
              <a:rPr lang="en-US" altLang="en-US"/>
              <a:t>Kiểm soát tắc nghẽn của TCP</a:t>
            </a:r>
          </a:p>
        </p:txBody>
      </p:sp>
      <p:sp>
        <p:nvSpPr>
          <p:cNvPr id="804869" name="Rectangle 3">
            <a:extLst>
              <a:ext uri="{FF2B5EF4-FFF2-40B4-BE49-F238E27FC236}">
                <a16:creationId xmlns:a16="http://schemas.microsoft.com/office/drawing/2014/main" id="{0C29B332-8C11-4006-BB90-40EDF57D07D5}"/>
              </a:ext>
            </a:extLst>
          </p:cNvPr>
          <p:cNvSpPr>
            <a:spLocks noGrp="1" noChangeArrowheads="1"/>
          </p:cNvSpPr>
          <p:nvPr>
            <p:ph type="body" sz="half" idx="1"/>
          </p:nvPr>
        </p:nvSpPr>
        <p:spPr>
          <a:xfrm>
            <a:off x="152400" y="1600200"/>
            <a:ext cx="5029200" cy="3581400"/>
          </a:xfrm>
        </p:spPr>
        <p:txBody>
          <a:bodyPr/>
          <a:lstStyle/>
          <a:p>
            <a:r>
              <a:rPr lang="en-US" altLang="en-US" sz="2400"/>
              <a:t>Tiếp cận kiểm soát tắc nghẽn theo hướng end-to-end (không có sự hỗ trợ của tầng mạng)</a:t>
            </a:r>
          </a:p>
          <a:p>
            <a:r>
              <a:rPr lang="en-US" altLang="en-US" sz="2400"/>
              <a:t>Bên gởi giới hạn số lượng dữ liệu chưa được báo nhận:</a:t>
            </a:r>
          </a:p>
          <a:p>
            <a:pPr>
              <a:buFont typeface="ZapfDingbats" pitchFamily="82" charset="2"/>
              <a:buNone/>
            </a:pPr>
            <a:r>
              <a:rPr lang="en-US" altLang="en-US" sz="2000" b="1">
                <a:solidFill>
                  <a:srgbClr val="FF0000"/>
                </a:solidFill>
                <a:latin typeface="Courier New" panose="02070309020205020404" pitchFamily="49" charset="0"/>
              </a:rPr>
              <a:t>  LastByteSent-LastByteAcked</a:t>
            </a:r>
          </a:p>
          <a:p>
            <a:pPr>
              <a:buFont typeface="ZapfDingbats" pitchFamily="82" charset="2"/>
              <a:buNone/>
            </a:pPr>
            <a:r>
              <a:rPr lang="en-US" altLang="en-US" sz="2000" b="1">
                <a:solidFill>
                  <a:srgbClr val="FF0000"/>
                </a:solidFill>
                <a:latin typeface="Courier New" panose="02070309020205020404" pitchFamily="49" charset="0"/>
                <a:sym typeface="Symbol" panose="05050102010706020507" pitchFamily="18" charset="2"/>
              </a:rPr>
              <a:t>   min{CongWin, RcvWindow)</a:t>
            </a:r>
          </a:p>
          <a:p>
            <a:r>
              <a:rPr lang="en-US" altLang="en-US" sz="2400"/>
              <a:t>Tốc độ xấp xỉ của bên gởi:</a:t>
            </a:r>
          </a:p>
          <a:p>
            <a:endParaRPr lang="en-US" altLang="en-US" sz="2400"/>
          </a:p>
          <a:p>
            <a:endParaRPr lang="en-US" altLang="en-US" sz="2400"/>
          </a:p>
          <a:p>
            <a:r>
              <a:rPr lang="en-US" altLang="en-US" sz="2400" b="1">
                <a:latin typeface="Courier New" panose="02070309020205020404" pitchFamily="49" charset="0"/>
              </a:rPr>
              <a:t>CongWin</a:t>
            </a:r>
            <a:r>
              <a:rPr lang="en-US" altLang="en-US" sz="2400"/>
              <a:t> được thay đổi khi nhận thấy có tắc nghẽn trên mạng</a:t>
            </a:r>
          </a:p>
        </p:txBody>
      </p:sp>
      <p:sp>
        <p:nvSpPr>
          <p:cNvPr id="804870" name="Rectangle 4">
            <a:extLst>
              <a:ext uri="{FF2B5EF4-FFF2-40B4-BE49-F238E27FC236}">
                <a16:creationId xmlns:a16="http://schemas.microsoft.com/office/drawing/2014/main" id="{94C17C64-A8D7-460D-8B7B-CAF5F652CEEE}"/>
              </a:ext>
            </a:extLst>
          </p:cNvPr>
          <p:cNvSpPr>
            <a:spLocks noGrp="1" noChangeArrowheads="1"/>
          </p:cNvSpPr>
          <p:nvPr>
            <p:ph type="body" sz="half" idx="2"/>
          </p:nvPr>
        </p:nvSpPr>
        <p:spPr>
          <a:xfrm>
            <a:off x="5181600" y="1600200"/>
            <a:ext cx="3810000" cy="4648200"/>
          </a:xfrm>
        </p:spPr>
        <p:txBody>
          <a:bodyPr/>
          <a:lstStyle/>
          <a:p>
            <a:pPr>
              <a:buFont typeface="ZapfDingbats" pitchFamily="82" charset="2"/>
              <a:buNone/>
            </a:pPr>
            <a:r>
              <a:rPr lang="en-US" altLang="en-US" sz="2000" u="sng">
                <a:solidFill>
                  <a:srgbClr val="FF0000"/>
                </a:solidFill>
              </a:rPr>
              <a:t>Bên gởi nhận thấy tắc nghẽn như thế nào?</a:t>
            </a:r>
            <a:endParaRPr lang="en-US" altLang="en-US" sz="2000"/>
          </a:p>
          <a:p>
            <a:r>
              <a:rPr lang="en-US" altLang="en-US" sz="2000"/>
              <a:t>Sự kiện mất mát = timeout </a:t>
            </a:r>
            <a:r>
              <a:rPr lang="en-US" altLang="en-US" sz="2000" i="1"/>
              <a:t>hoặc</a:t>
            </a:r>
            <a:r>
              <a:rPr lang="en-US" altLang="en-US" sz="2000"/>
              <a:t> 3 lần acks giống nhau</a:t>
            </a:r>
          </a:p>
          <a:p>
            <a:r>
              <a:rPr lang="en-US" altLang="en-US" sz="2000"/>
              <a:t>Bên TCP gởi giảm tốc độ (</a:t>
            </a:r>
            <a:r>
              <a:rPr lang="en-US" altLang="en-US" sz="2000" b="1">
                <a:latin typeface="Courier New" panose="02070309020205020404" pitchFamily="49" charset="0"/>
              </a:rPr>
              <a:t>CongWin</a:t>
            </a:r>
            <a:r>
              <a:rPr lang="en-US" altLang="en-US" sz="2000"/>
              <a:t>) sau sự kiện mất mát</a:t>
            </a:r>
          </a:p>
          <a:p>
            <a:pPr>
              <a:buFont typeface="ZapfDingbats" pitchFamily="82" charset="2"/>
              <a:buNone/>
            </a:pPr>
            <a:r>
              <a:rPr lang="en-US" altLang="en-US" sz="2000" u="sng">
                <a:solidFill>
                  <a:srgbClr val="FF0000"/>
                </a:solidFill>
              </a:rPr>
              <a:t>Ba thành phần chính của giải thuật kiểm soát tắc nghẽn của TCP:</a:t>
            </a:r>
            <a:endParaRPr lang="en-US" altLang="en-US" sz="2000"/>
          </a:p>
          <a:p>
            <a:pPr lvl="1"/>
            <a:r>
              <a:rPr lang="en-US" altLang="en-US" sz="1800"/>
              <a:t>AIMD</a:t>
            </a:r>
          </a:p>
          <a:p>
            <a:pPr lvl="1"/>
            <a:r>
              <a:rPr lang="en-US" altLang="en-US" sz="1800"/>
              <a:t>slow start/bắt đầu chậm</a:t>
            </a:r>
          </a:p>
          <a:p>
            <a:pPr lvl="1"/>
            <a:r>
              <a:rPr lang="en-US" altLang="en-US" sz="1800"/>
              <a:t>thận trọng/dè dặt sau các sự kiện timeout</a:t>
            </a:r>
          </a:p>
        </p:txBody>
      </p:sp>
      <p:grpSp>
        <p:nvGrpSpPr>
          <p:cNvPr id="804871" name="Group 5">
            <a:extLst>
              <a:ext uri="{FF2B5EF4-FFF2-40B4-BE49-F238E27FC236}">
                <a16:creationId xmlns:a16="http://schemas.microsoft.com/office/drawing/2014/main" id="{B8DF377E-819C-457D-A37D-2F04A6F17FE5}"/>
              </a:ext>
            </a:extLst>
          </p:cNvPr>
          <p:cNvGrpSpPr>
            <a:grpSpLocks/>
          </p:cNvGrpSpPr>
          <p:nvPr/>
        </p:nvGrpSpPr>
        <p:grpSpPr bwMode="auto">
          <a:xfrm>
            <a:off x="487363" y="4714875"/>
            <a:ext cx="4410075" cy="762000"/>
            <a:chOff x="1104" y="3564"/>
            <a:chExt cx="2778" cy="510"/>
          </a:xfrm>
        </p:grpSpPr>
        <p:sp>
          <p:nvSpPr>
            <p:cNvPr id="804872" name="Text Box 6">
              <a:extLst>
                <a:ext uri="{FF2B5EF4-FFF2-40B4-BE49-F238E27FC236}">
                  <a16:creationId xmlns:a16="http://schemas.microsoft.com/office/drawing/2014/main" id="{870FC680-34B5-4D9B-ADB1-7D91293B94FC}"/>
                </a:ext>
              </a:extLst>
            </p:cNvPr>
            <p:cNvSpPr txBox="1">
              <a:spLocks noChangeArrowheads="1"/>
            </p:cNvSpPr>
            <p:nvPr/>
          </p:nvSpPr>
          <p:spPr bwMode="auto">
            <a:xfrm>
              <a:off x="1362" y="3671"/>
              <a:ext cx="588"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rate =</a:t>
              </a:r>
              <a:r>
                <a:rPr lang="en-US" altLang="en-US" sz="1000">
                  <a:latin typeface="Times New Roman" panose="02020603050405020304" pitchFamily="18" charset="0"/>
                </a:rPr>
                <a:t> </a:t>
              </a:r>
            </a:p>
          </p:txBody>
        </p:sp>
        <p:sp>
          <p:nvSpPr>
            <p:cNvPr id="804873" name="Text Box 7">
              <a:extLst>
                <a:ext uri="{FF2B5EF4-FFF2-40B4-BE49-F238E27FC236}">
                  <a16:creationId xmlns:a16="http://schemas.microsoft.com/office/drawing/2014/main" id="{771215B4-D682-4C1E-B3A3-A25A3AD196DD}"/>
                </a:ext>
              </a:extLst>
            </p:cNvPr>
            <p:cNvSpPr txBox="1">
              <a:spLocks noChangeArrowheads="1"/>
            </p:cNvSpPr>
            <p:nvPr/>
          </p:nvSpPr>
          <p:spPr bwMode="auto">
            <a:xfrm>
              <a:off x="2216" y="3575"/>
              <a:ext cx="780"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CongWin</a:t>
              </a:r>
              <a:r>
                <a:rPr lang="en-US" altLang="en-US" sz="1000">
                  <a:latin typeface="Times New Roman" panose="02020603050405020304" pitchFamily="18" charset="0"/>
                </a:rPr>
                <a:t> </a:t>
              </a:r>
            </a:p>
          </p:txBody>
        </p:sp>
        <p:sp>
          <p:nvSpPr>
            <p:cNvPr id="804874" name="Text Box 8">
              <a:extLst>
                <a:ext uri="{FF2B5EF4-FFF2-40B4-BE49-F238E27FC236}">
                  <a16:creationId xmlns:a16="http://schemas.microsoft.com/office/drawing/2014/main" id="{E91C8523-0C5F-4748-A53F-77EF308B60E8}"/>
                </a:ext>
              </a:extLst>
            </p:cNvPr>
            <p:cNvSpPr txBox="1">
              <a:spLocks noChangeArrowheads="1"/>
            </p:cNvSpPr>
            <p:nvPr/>
          </p:nvSpPr>
          <p:spPr bwMode="auto">
            <a:xfrm>
              <a:off x="2333" y="3797"/>
              <a:ext cx="455"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RTT</a:t>
              </a:r>
              <a:r>
                <a:rPr lang="en-US" altLang="en-US" sz="1000">
                  <a:latin typeface="Times New Roman" panose="02020603050405020304" pitchFamily="18" charset="0"/>
                </a:rPr>
                <a:t> </a:t>
              </a:r>
            </a:p>
          </p:txBody>
        </p:sp>
        <p:sp>
          <p:nvSpPr>
            <p:cNvPr id="804875" name="Text Box 9">
              <a:extLst>
                <a:ext uri="{FF2B5EF4-FFF2-40B4-BE49-F238E27FC236}">
                  <a16:creationId xmlns:a16="http://schemas.microsoft.com/office/drawing/2014/main" id="{EF43F57D-BF08-4431-B1B9-7C956D7C3FE7}"/>
                </a:ext>
              </a:extLst>
            </p:cNvPr>
            <p:cNvSpPr txBox="1">
              <a:spLocks noChangeArrowheads="1"/>
            </p:cNvSpPr>
            <p:nvPr/>
          </p:nvSpPr>
          <p:spPr bwMode="auto">
            <a:xfrm>
              <a:off x="2953" y="3695"/>
              <a:ext cx="871"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Bytes/sec</a:t>
              </a:r>
              <a:endParaRPr lang="en-US" altLang="en-US" sz="1000">
                <a:latin typeface="Times New Roman" panose="02020603050405020304" pitchFamily="18" charset="0"/>
              </a:endParaRPr>
            </a:p>
          </p:txBody>
        </p:sp>
        <p:sp>
          <p:nvSpPr>
            <p:cNvPr id="804876" name="Line 10">
              <a:extLst>
                <a:ext uri="{FF2B5EF4-FFF2-40B4-BE49-F238E27FC236}">
                  <a16:creationId xmlns:a16="http://schemas.microsoft.com/office/drawing/2014/main" id="{1483105D-BDA1-48D9-8040-EE6AE08B8D90}"/>
                </a:ext>
              </a:extLst>
            </p:cNvPr>
            <p:cNvSpPr>
              <a:spLocks noChangeShapeType="1"/>
            </p:cNvSpPr>
            <p:nvPr/>
          </p:nvSpPr>
          <p:spPr bwMode="auto">
            <a:xfrm flipV="1">
              <a:off x="2262" y="3804"/>
              <a:ext cx="63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4877" name="Rectangle 11">
              <a:extLst>
                <a:ext uri="{FF2B5EF4-FFF2-40B4-BE49-F238E27FC236}">
                  <a16:creationId xmlns:a16="http://schemas.microsoft.com/office/drawing/2014/main" id="{E6C9023C-8B8F-4D05-A0FB-4AAA43C3A1B4}"/>
                </a:ext>
              </a:extLst>
            </p:cNvPr>
            <p:cNvSpPr>
              <a:spLocks noChangeArrowheads="1"/>
            </p:cNvSpPr>
            <p:nvPr/>
          </p:nvSpPr>
          <p:spPr bwMode="auto">
            <a:xfrm>
              <a:off x="1104" y="3564"/>
              <a:ext cx="2778" cy="51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5">
            <a:extLst>
              <a:ext uri="{FF2B5EF4-FFF2-40B4-BE49-F238E27FC236}">
                <a16:creationId xmlns:a16="http://schemas.microsoft.com/office/drawing/2014/main" id="{FA25CCFC-1E22-49D0-8973-299FEA52272B}"/>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806915" name="Slide Number Placeholder 6">
            <a:extLst>
              <a:ext uri="{FF2B5EF4-FFF2-40B4-BE49-F238E27FC236}">
                <a16:creationId xmlns:a16="http://schemas.microsoft.com/office/drawing/2014/main" id="{F2896E6B-7DB1-4939-97C1-599224552C6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9B6BEF4B-1DD1-426D-B342-7158EBF36E94}" type="slidenum">
              <a:rPr lang="en-US" altLang="en-US" sz="1400" smtClean="0">
                <a:latin typeface="Times New Roman" panose="02020603050405020304" pitchFamily="18" charset="0"/>
              </a:rPr>
              <a:pPr>
                <a:spcBef>
                  <a:spcPct val="0"/>
                </a:spcBef>
                <a:buClrTx/>
                <a:buSzTx/>
                <a:buFontTx/>
                <a:buNone/>
              </a:pPr>
              <a:t>75</a:t>
            </a:fld>
            <a:endParaRPr lang="en-US" altLang="en-US" sz="1400">
              <a:latin typeface="Times New Roman" panose="02020603050405020304" pitchFamily="18" charset="0"/>
            </a:endParaRPr>
          </a:p>
        </p:txBody>
      </p:sp>
      <p:sp>
        <p:nvSpPr>
          <p:cNvPr id="806916" name="Rectangle 2">
            <a:extLst>
              <a:ext uri="{FF2B5EF4-FFF2-40B4-BE49-F238E27FC236}">
                <a16:creationId xmlns:a16="http://schemas.microsoft.com/office/drawing/2014/main" id="{02ADC667-73F3-47D2-9F53-9707DD064C86}"/>
              </a:ext>
            </a:extLst>
          </p:cNvPr>
          <p:cNvSpPr>
            <a:spLocks noGrp="1" noChangeArrowheads="1"/>
          </p:cNvSpPr>
          <p:nvPr>
            <p:ph type="title"/>
          </p:nvPr>
        </p:nvSpPr>
        <p:spPr>
          <a:xfrm>
            <a:off x="533400" y="0"/>
            <a:ext cx="7772400" cy="1143000"/>
          </a:xfrm>
        </p:spPr>
        <p:txBody>
          <a:bodyPr/>
          <a:lstStyle/>
          <a:p>
            <a:r>
              <a:rPr lang="en-US" altLang="en-US" sz="3600"/>
              <a:t>TCP AIMD (Tăng cộng, giảm nhân)</a:t>
            </a:r>
          </a:p>
        </p:txBody>
      </p:sp>
      <p:graphicFrame>
        <p:nvGraphicFramePr>
          <p:cNvPr id="806917" name="Object 3">
            <a:extLst>
              <a:ext uri="{FF2B5EF4-FFF2-40B4-BE49-F238E27FC236}">
                <a16:creationId xmlns:a16="http://schemas.microsoft.com/office/drawing/2014/main" id="{C55C6E71-8925-4A8F-ABA7-9B8E7B725CD8}"/>
              </a:ext>
            </a:extLst>
          </p:cNvPr>
          <p:cNvGraphicFramePr>
            <a:graphicFrameLocks noGrp="1" noChangeAspect="1"/>
          </p:cNvGraphicFramePr>
          <p:nvPr>
            <p:ph type="body" sz="half" idx="2"/>
          </p:nvPr>
        </p:nvGraphicFramePr>
        <p:xfrm>
          <a:off x="1066800" y="2667000"/>
          <a:ext cx="6858000" cy="3113088"/>
        </p:xfrm>
        <a:graphic>
          <a:graphicData uri="http://schemas.openxmlformats.org/presentationml/2006/ole">
            <mc:AlternateContent xmlns:mc="http://schemas.openxmlformats.org/markup-compatibility/2006">
              <mc:Choice xmlns:v="urn:schemas-microsoft-com:vml" Requires="v">
                <p:oleObj spid="_x0000_s806925" name="VISIO" r:id="rId3" imgW="7802640" imgH="3541320" progId="Visio.Drawing.5">
                  <p:embed/>
                </p:oleObj>
              </mc:Choice>
              <mc:Fallback>
                <p:oleObj name="VISIO" r:id="rId3" imgW="7802640" imgH="3541320" progId="Visio.Drawing.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667000"/>
                        <a:ext cx="6858000" cy="311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806918" name="Rectangle 4">
            <a:extLst>
              <a:ext uri="{FF2B5EF4-FFF2-40B4-BE49-F238E27FC236}">
                <a16:creationId xmlns:a16="http://schemas.microsoft.com/office/drawing/2014/main" id="{B4B437BB-980C-4A01-B882-6E9BCBA875FA}"/>
              </a:ext>
            </a:extLst>
          </p:cNvPr>
          <p:cNvSpPr>
            <a:spLocks noGrp="1" noChangeArrowheads="1"/>
          </p:cNvSpPr>
          <p:nvPr>
            <p:ph type="body" sz="half" idx="1"/>
          </p:nvPr>
        </p:nvSpPr>
        <p:spPr>
          <a:xfrm>
            <a:off x="828675" y="1085850"/>
            <a:ext cx="3810000" cy="1447800"/>
          </a:xfrm>
        </p:spPr>
        <p:txBody>
          <a:bodyPr/>
          <a:lstStyle/>
          <a:p>
            <a:pPr>
              <a:lnSpc>
                <a:spcPct val="90000"/>
              </a:lnSpc>
              <a:buFont typeface="ZapfDingbats" pitchFamily="82" charset="2"/>
              <a:buNone/>
            </a:pPr>
            <a:r>
              <a:rPr lang="en-US" altLang="en-US" sz="2400" u="sng">
                <a:solidFill>
                  <a:srgbClr val="FF0000"/>
                </a:solidFill>
              </a:rPr>
              <a:t>multiplicative decrease:</a:t>
            </a:r>
            <a:r>
              <a:rPr lang="en-US" altLang="en-US" sz="2400"/>
              <a:t> giảm </a:t>
            </a:r>
            <a:r>
              <a:rPr lang="en-US" altLang="en-US" sz="2400" b="1">
                <a:latin typeface="Courier New" panose="02070309020205020404" pitchFamily="49" charset="0"/>
              </a:rPr>
              <a:t>CongWin</a:t>
            </a:r>
            <a:r>
              <a:rPr lang="en-US" altLang="en-US" sz="2400"/>
              <a:t> xuống một nửa sau khi có sự kiện mất mát</a:t>
            </a:r>
          </a:p>
        </p:txBody>
      </p:sp>
      <p:sp>
        <p:nvSpPr>
          <p:cNvPr id="806919" name="Rectangle 5">
            <a:extLst>
              <a:ext uri="{FF2B5EF4-FFF2-40B4-BE49-F238E27FC236}">
                <a16:creationId xmlns:a16="http://schemas.microsoft.com/office/drawing/2014/main" id="{9D4D4C34-E518-4116-8C1B-4F5B6C86852B}"/>
              </a:ext>
            </a:extLst>
          </p:cNvPr>
          <p:cNvSpPr>
            <a:spLocks noChangeArrowheads="1"/>
          </p:cNvSpPr>
          <p:nvPr/>
        </p:nvSpPr>
        <p:spPr bwMode="auto">
          <a:xfrm>
            <a:off x="4800600" y="1066800"/>
            <a:ext cx="3810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r>
              <a:rPr lang="en-US" altLang="en-US" sz="2400" u="sng">
                <a:solidFill>
                  <a:srgbClr val="FF0000"/>
                </a:solidFill>
                <a:latin typeface="Times New Roman" panose="02020603050405020304" pitchFamily="18" charset="0"/>
              </a:rPr>
              <a:t>additive increase:</a:t>
            </a:r>
            <a:r>
              <a:rPr lang="en-US" altLang="en-US" sz="2400">
                <a:latin typeface="Times New Roman" panose="02020603050405020304" pitchFamily="18" charset="0"/>
              </a:rPr>
              <a:t> tăng </a:t>
            </a:r>
            <a:r>
              <a:rPr lang="en-US" altLang="en-US" sz="2400" b="1">
                <a:latin typeface="Courier New" panose="02070309020205020404" pitchFamily="49" charset="0"/>
              </a:rPr>
              <a:t>CongWin</a:t>
            </a:r>
            <a:r>
              <a:rPr lang="en-US" altLang="en-US" sz="2400">
                <a:latin typeface="Times New Roman" panose="02020603050405020304" pitchFamily="18" charset="0"/>
              </a:rPr>
              <a:t> lên 1 MSS (Maximum Segment Size) mỗi RTT khi không có sự kiện mất mát: </a:t>
            </a:r>
            <a:r>
              <a:rPr lang="en-US" altLang="en-US" sz="2400" i="1">
                <a:latin typeface="Times New Roman" panose="02020603050405020304" pitchFamily="18" charset="0"/>
              </a:rPr>
              <a:t>probing/thăm dò</a:t>
            </a:r>
            <a:endParaRPr lang="en-US" altLang="en-US" sz="2400">
              <a:latin typeface="Times New Roman" panose="02020603050405020304" pitchFamily="18" charset="0"/>
            </a:endParaRPr>
          </a:p>
        </p:txBody>
      </p:sp>
      <p:sp>
        <p:nvSpPr>
          <p:cNvPr id="806920" name="Text Box 6">
            <a:extLst>
              <a:ext uri="{FF2B5EF4-FFF2-40B4-BE49-F238E27FC236}">
                <a16:creationId xmlns:a16="http://schemas.microsoft.com/office/drawing/2014/main" id="{C5B33819-FA97-4A85-9540-8E84AB2CC66B}"/>
              </a:ext>
            </a:extLst>
          </p:cNvPr>
          <p:cNvSpPr txBox="1">
            <a:spLocks noChangeArrowheads="1"/>
          </p:cNvSpPr>
          <p:nvPr/>
        </p:nvSpPr>
        <p:spPr bwMode="auto">
          <a:xfrm>
            <a:off x="2819400" y="5867400"/>
            <a:ext cx="325278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0000"/>
                </a:solidFill>
                <a:latin typeface="Times New Roman" panose="02020603050405020304" pitchFamily="18" charset="0"/>
              </a:rPr>
              <a:t>Long-lived TCP connection</a:t>
            </a:r>
            <a:endParaRPr lang="en-US" altLang="en-US" sz="2400">
              <a:latin typeface="Times New Roman" panose="02020603050405020304"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43F51C05-22D9-4350-9EDB-CA3D577BD2AF}"/>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807939" name="Slide Number Placeholder 6">
            <a:extLst>
              <a:ext uri="{FF2B5EF4-FFF2-40B4-BE49-F238E27FC236}">
                <a16:creationId xmlns:a16="http://schemas.microsoft.com/office/drawing/2014/main" id="{C81A7ED4-4C23-4A10-BEF4-F86972E297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A1D8D93A-67D2-4FF4-B961-76E625AE6004}" type="slidenum">
              <a:rPr lang="en-US" altLang="en-US" sz="1400" smtClean="0">
                <a:latin typeface="Times New Roman" panose="02020603050405020304" pitchFamily="18" charset="0"/>
              </a:rPr>
              <a:pPr>
                <a:spcBef>
                  <a:spcPct val="0"/>
                </a:spcBef>
                <a:buClrTx/>
                <a:buSzTx/>
                <a:buFontTx/>
                <a:buNone/>
              </a:pPr>
              <a:t>76</a:t>
            </a:fld>
            <a:endParaRPr lang="en-US" altLang="en-US" sz="1400">
              <a:latin typeface="Times New Roman" panose="02020603050405020304" pitchFamily="18" charset="0"/>
            </a:endParaRPr>
          </a:p>
        </p:txBody>
      </p:sp>
      <p:sp>
        <p:nvSpPr>
          <p:cNvPr id="807940" name="Rectangle 2">
            <a:extLst>
              <a:ext uri="{FF2B5EF4-FFF2-40B4-BE49-F238E27FC236}">
                <a16:creationId xmlns:a16="http://schemas.microsoft.com/office/drawing/2014/main" id="{C152D26A-E86F-42E0-BA97-37C941768E70}"/>
              </a:ext>
            </a:extLst>
          </p:cNvPr>
          <p:cNvSpPr>
            <a:spLocks noGrp="1" noChangeArrowheads="1"/>
          </p:cNvSpPr>
          <p:nvPr>
            <p:ph type="title"/>
          </p:nvPr>
        </p:nvSpPr>
        <p:spPr/>
        <p:txBody>
          <a:bodyPr/>
          <a:lstStyle/>
          <a:p>
            <a:r>
              <a:rPr lang="en-US" altLang="en-US"/>
              <a:t>TCP Slow Start</a:t>
            </a:r>
          </a:p>
        </p:txBody>
      </p:sp>
      <p:sp>
        <p:nvSpPr>
          <p:cNvPr id="807941" name="Rectangle 3">
            <a:extLst>
              <a:ext uri="{FF2B5EF4-FFF2-40B4-BE49-F238E27FC236}">
                <a16:creationId xmlns:a16="http://schemas.microsoft.com/office/drawing/2014/main" id="{EFF3BB65-81B2-486D-BC8F-9E92D97C0A3C}"/>
              </a:ext>
            </a:extLst>
          </p:cNvPr>
          <p:cNvSpPr>
            <a:spLocks noGrp="1" noChangeArrowheads="1"/>
          </p:cNvSpPr>
          <p:nvPr>
            <p:ph type="body" sz="half" idx="1"/>
          </p:nvPr>
        </p:nvSpPr>
        <p:spPr>
          <a:xfrm>
            <a:off x="304800" y="1600200"/>
            <a:ext cx="4038600" cy="4648200"/>
          </a:xfrm>
        </p:spPr>
        <p:txBody>
          <a:bodyPr/>
          <a:lstStyle/>
          <a:p>
            <a:r>
              <a:rPr lang="en-US" altLang="en-US" sz="2400"/>
              <a:t>Khi kết nối bắt đầu, </a:t>
            </a:r>
            <a:r>
              <a:rPr lang="en-US" altLang="en-US" sz="2400" b="1">
                <a:latin typeface="Courier New" panose="02070309020205020404" pitchFamily="49" charset="0"/>
              </a:rPr>
              <a:t>CongWin</a:t>
            </a:r>
            <a:r>
              <a:rPr lang="en-US" altLang="en-US" sz="2400"/>
              <a:t> = 1 MSS</a:t>
            </a:r>
          </a:p>
          <a:p>
            <a:pPr lvl="1"/>
            <a:r>
              <a:rPr lang="en-US" altLang="en-US" sz="2000"/>
              <a:t>Ví dụ: MSS = 500 bytes &amp; RTT = 200 msec</a:t>
            </a:r>
          </a:p>
          <a:p>
            <a:pPr lvl="1"/>
            <a:r>
              <a:rPr lang="en-US" altLang="en-US" sz="2000"/>
              <a:t>tốc độ khởi tạo = 20 kbps</a:t>
            </a:r>
          </a:p>
          <a:p>
            <a:r>
              <a:rPr lang="en-US" altLang="en-US" sz="2400"/>
              <a:t>Băng thông sẵn có có thể lớn hơn rất nhiều so với MSS/RTT</a:t>
            </a:r>
          </a:p>
          <a:p>
            <a:pPr lvl="1"/>
            <a:r>
              <a:rPr lang="en-US" altLang="en-US" sz="2000"/>
              <a:t>cần thiết phải nhanh chóng nhảy lên đến tốc độ đáng kể chứ không nên tăng từ từ</a:t>
            </a:r>
          </a:p>
        </p:txBody>
      </p:sp>
      <p:sp>
        <p:nvSpPr>
          <p:cNvPr id="807942" name="Rectangle 4">
            <a:extLst>
              <a:ext uri="{FF2B5EF4-FFF2-40B4-BE49-F238E27FC236}">
                <a16:creationId xmlns:a16="http://schemas.microsoft.com/office/drawing/2014/main" id="{58BF5513-C654-4D5F-A2D6-4214437B56DC}"/>
              </a:ext>
            </a:extLst>
          </p:cNvPr>
          <p:cNvSpPr>
            <a:spLocks noChangeArrowheads="1"/>
          </p:cNvSpPr>
          <p:nvPr/>
        </p:nvSpPr>
        <p:spPr bwMode="auto">
          <a:xfrm>
            <a:off x="4876800" y="1600200"/>
            <a:ext cx="4038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Char char="r"/>
            </a:pPr>
            <a:endParaRPr lang="en-US" altLang="en-US" sz="2400">
              <a:latin typeface="Times New Roman" panose="02020603050405020304" pitchFamily="18" charset="0"/>
            </a:endParaRPr>
          </a:p>
        </p:txBody>
      </p:sp>
      <p:sp>
        <p:nvSpPr>
          <p:cNvPr id="807943" name="Rectangle 5">
            <a:extLst>
              <a:ext uri="{FF2B5EF4-FFF2-40B4-BE49-F238E27FC236}">
                <a16:creationId xmlns:a16="http://schemas.microsoft.com/office/drawing/2014/main" id="{7DC599C2-2EA2-4AF3-A903-5234996D7542}"/>
              </a:ext>
            </a:extLst>
          </p:cNvPr>
          <p:cNvSpPr>
            <a:spLocks noChangeArrowheads="1"/>
          </p:cNvSpPr>
          <p:nvPr/>
        </p:nvSpPr>
        <p:spPr bwMode="auto">
          <a:xfrm>
            <a:off x="4419600" y="1447800"/>
            <a:ext cx="4038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Char char="r"/>
            </a:pPr>
            <a:r>
              <a:rPr lang="en-US" altLang="en-US" sz="2400">
                <a:latin typeface="Times New Roman" panose="02020603050405020304" pitchFamily="18" charset="0"/>
              </a:rPr>
              <a:t>Khi kết nối bắt đầu, tăng tốc độ nhanh chóng theo hàm mũ cho đến khi gặp sự kiện mất mát đầu tiên.</a:t>
            </a:r>
          </a:p>
          <a:p>
            <a:pPr>
              <a:buFont typeface="ZapfDingbats" pitchFamily="82" charset="2"/>
              <a:buChar char="r"/>
            </a:pPr>
            <a:endParaRPr lang="en-US" altLang="en-US" sz="2400">
              <a:latin typeface="Times New Roman" panose="02020603050405020304" pitchFamily="18" charset="0"/>
            </a:endParaRPr>
          </a:p>
          <a:p>
            <a:pPr>
              <a:buFont typeface="ZapfDingbats" pitchFamily="82" charset="2"/>
              <a:buChar char="r"/>
            </a:pPr>
            <a:endParaRPr lang="en-US" altLang="en-US" sz="2400">
              <a:latin typeface="Times New Roman" panose="02020603050405020304" pitchFamily="18"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Footer Placeholder 5">
            <a:extLst>
              <a:ext uri="{FF2B5EF4-FFF2-40B4-BE49-F238E27FC236}">
                <a16:creationId xmlns:a16="http://schemas.microsoft.com/office/drawing/2014/main" id="{D6870E79-5157-4FA1-A801-9F6C32FE6A59}"/>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808963" name="Slide Number Placeholder 6">
            <a:extLst>
              <a:ext uri="{FF2B5EF4-FFF2-40B4-BE49-F238E27FC236}">
                <a16:creationId xmlns:a16="http://schemas.microsoft.com/office/drawing/2014/main" id="{C9D0FCF7-1D78-44D7-A7B7-D7A3A391536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D5F494D1-ECFF-453A-B112-78D83DBDDBE4}" type="slidenum">
              <a:rPr lang="en-US" altLang="en-US" sz="1400" smtClean="0">
                <a:latin typeface="Times New Roman" panose="02020603050405020304" pitchFamily="18" charset="0"/>
              </a:rPr>
              <a:pPr>
                <a:spcBef>
                  <a:spcPct val="0"/>
                </a:spcBef>
                <a:buClrTx/>
                <a:buSzTx/>
                <a:buFontTx/>
                <a:buNone/>
              </a:pPr>
              <a:t>77</a:t>
            </a:fld>
            <a:endParaRPr lang="en-US" altLang="en-US" sz="1400">
              <a:latin typeface="Times New Roman" panose="02020603050405020304" pitchFamily="18" charset="0"/>
            </a:endParaRPr>
          </a:p>
        </p:txBody>
      </p:sp>
      <p:sp>
        <p:nvSpPr>
          <p:cNvPr id="808964" name="Rectangle 2">
            <a:extLst>
              <a:ext uri="{FF2B5EF4-FFF2-40B4-BE49-F238E27FC236}">
                <a16:creationId xmlns:a16="http://schemas.microsoft.com/office/drawing/2014/main" id="{0C7F9095-B9B4-4306-B770-DE765499A51D}"/>
              </a:ext>
            </a:extLst>
          </p:cNvPr>
          <p:cNvSpPr>
            <a:spLocks noGrp="1" noChangeArrowheads="1"/>
          </p:cNvSpPr>
          <p:nvPr>
            <p:ph type="title"/>
          </p:nvPr>
        </p:nvSpPr>
        <p:spPr/>
        <p:txBody>
          <a:bodyPr/>
          <a:lstStyle/>
          <a:p>
            <a:r>
              <a:rPr lang="en-US" altLang="en-US"/>
              <a:t>TCP Slow Start (tiếp theo)</a:t>
            </a:r>
          </a:p>
        </p:txBody>
      </p:sp>
      <p:sp>
        <p:nvSpPr>
          <p:cNvPr id="808965" name="Rectangle 3">
            <a:extLst>
              <a:ext uri="{FF2B5EF4-FFF2-40B4-BE49-F238E27FC236}">
                <a16:creationId xmlns:a16="http://schemas.microsoft.com/office/drawing/2014/main" id="{85ECE92D-2891-49F5-8A67-D3A6D56A4137}"/>
              </a:ext>
            </a:extLst>
          </p:cNvPr>
          <p:cNvSpPr>
            <a:spLocks noGrp="1" noChangeArrowheads="1"/>
          </p:cNvSpPr>
          <p:nvPr>
            <p:ph type="body" sz="half" idx="1"/>
          </p:nvPr>
        </p:nvSpPr>
        <p:spPr/>
        <p:txBody>
          <a:bodyPr/>
          <a:lstStyle/>
          <a:p>
            <a:pPr>
              <a:lnSpc>
                <a:spcPct val="90000"/>
              </a:lnSpc>
            </a:pPr>
            <a:r>
              <a:rPr lang="en-US" altLang="en-US" sz="2400"/>
              <a:t>Khi kết nối bắt đầu, tăng tốc độ theo hàm mũ cho đến khi gặp sự mất mát đầu tiên:</a:t>
            </a:r>
          </a:p>
          <a:p>
            <a:pPr lvl="1">
              <a:lnSpc>
                <a:spcPct val="90000"/>
              </a:lnSpc>
            </a:pPr>
            <a:r>
              <a:rPr lang="en-US" altLang="en-US" sz="2000"/>
              <a:t>gấp đôi </a:t>
            </a:r>
            <a:r>
              <a:rPr lang="en-US" altLang="en-US" sz="2000" b="1">
                <a:latin typeface="Courier New" panose="02070309020205020404" pitchFamily="49" charset="0"/>
              </a:rPr>
              <a:t>CongWin</a:t>
            </a:r>
            <a:r>
              <a:rPr lang="en-US" altLang="en-US" sz="2000"/>
              <a:t> sau mỗi RTT</a:t>
            </a:r>
          </a:p>
          <a:p>
            <a:pPr lvl="1">
              <a:lnSpc>
                <a:spcPct val="90000"/>
              </a:lnSpc>
            </a:pPr>
            <a:r>
              <a:rPr lang="en-US" altLang="en-US" sz="2000"/>
              <a:t>được thực hiện bằng việc tăng </a:t>
            </a:r>
            <a:r>
              <a:rPr lang="en-US" altLang="en-US" sz="2000" b="1">
                <a:latin typeface="Courier New" panose="02070309020205020404" pitchFamily="49" charset="0"/>
              </a:rPr>
              <a:t>CongWin</a:t>
            </a:r>
            <a:r>
              <a:rPr lang="en-US" altLang="en-US" sz="2000"/>
              <a:t> cho mỗi ACK nhận được</a:t>
            </a:r>
          </a:p>
          <a:p>
            <a:pPr>
              <a:lnSpc>
                <a:spcPct val="90000"/>
              </a:lnSpc>
            </a:pPr>
            <a:r>
              <a:rPr lang="en-US" altLang="en-US" sz="2400" u="sng">
                <a:solidFill>
                  <a:srgbClr val="FF0000"/>
                </a:solidFill>
              </a:rPr>
              <a:t>Tóm tắt:</a:t>
            </a:r>
            <a:r>
              <a:rPr lang="en-US" altLang="en-US" sz="2400"/>
              <a:t> tốc độ khởi tạo thì chậm nhưng nhảy lên thật nhanh theo hàm mũ</a:t>
            </a:r>
          </a:p>
        </p:txBody>
      </p:sp>
      <p:grpSp>
        <p:nvGrpSpPr>
          <p:cNvPr id="808966" name="Group 4">
            <a:extLst>
              <a:ext uri="{FF2B5EF4-FFF2-40B4-BE49-F238E27FC236}">
                <a16:creationId xmlns:a16="http://schemas.microsoft.com/office/drawing/2014/main" id="{E95EA7A4-4A5E-4A78-9BF1-C4A5244D0BC3}"/>
              </a:ext>
            </a:extLst>
          </p:cNvPr>
          <p:cNvGrpSpPr>
            <a:grpSpLocks/>
          </p:cNvGrpSpPr>
          <p:nvPr/>
        </p:nvGrpSpPr>
        <p:grpSpPr bwMode="auto">
          <a:xfrm>
            <a:off x="4953000" y="1752600"/>
            <a:ext cx="3270250" cy="4335463"/>
            <a:chOff x="3334" y="827"/>
            <a:chExt cx="2060" cy="2731"/>
          </a:xfrm>
        </p:grpSpPr>
        <p:sp>
          <p:nvSpPr>
            <p:cNvPr id="808967" name="Line 5">
              <a:extLst>
                <a:ext uri="{FF2B5EF4-FFF2-40B4-BE49-F238E27FC236}">
                  <a16:creationId xmlns:a16="http://schemas.microsoft.com/office/drawing/2014/main" id="{F9E3EC08-EC2D-446A-BB65-6E316D1F835B}"/>
                </a:ext>
              </a:extLst>
            </p:cNvPr>
            <p:cNvSpPr>
              <a:spLocks noChangeShapeType="1"/>
            </p:cNvSpPr>
            <p:nvPr/>
          </p:nvSpPr>
          <p:spPr bwMode="auto">
            <a:xfrm>
              <a:off x="3591" y="1227"/>
              <a:ext cx="1578" cy="222"/>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808968" name="Object 6">
              <a:extLst>
                <a:ext uri="{FF2B5EF4-FFF2-40B4-BE49-F238E27FC236}">
                  <a16:creationId xmlns:a16="http://schemas.microsoft.com/office/drawing/2014/main" id="{878AE464-DFE6-4420-977A-5F53E21A759D}"/>
                </a:ext>
              </a:extLst>
            </p:cNvPr>
            <p:cNvGraphicFramePr>
              <a:graphicFrameLocks noChangeAspect="1"/>
            </p:cNvGraphicFramePr>
            <p:nvPr/>
          </p:nvGraphicFramePr>
          <p:xfrm>
            <a:off x="3334" y="827"/>
            <a:ext cx="306" cy="243"/>
          </p:xfrm>
          <a:graphic>
            <a:graphicData uri="http://schemas.openxmlformats.org/presentationml/2006/ole">
              <mc:AlternateContent xmlns:mc="http://schemas.openxmlformats.org/markup-compatibility/2006">
                <mc:Choice xmlns:v="urn:schemas-microsoft-com:vml" Requires="v">
                  <p:oleObj spid="_x0000_s809006" name="Clip" r:id="rId3" imgW="1307263" imgH="1084139" progId="MS_ClipArt_Gallery.2">
                    <p:embed/>
                  </p:oleObj>
                </mc:Choice>
                <mc:Fallback>
                  <p:oleObj name="Clip" r:id="rId3" imgW="1307263" imgH="1084139" progId="MS_ClipArt_Gallery.2">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4" y="827"/>
                          <a:ext cx="3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8969" name="Text Box 7">
              <a:extLst>
                <a:ext uri="{FF2B5EF4-FFF2-40B4-BE49-F238E27FC236}">
                  <a16:creationId xmlns:a16="http://schemas.microsoft.com/office/drawing/2014/main" id="{FFE60C7F-2699-475A-B5EE-FAE7087F4192}"/>
                </a:ext>
              </a:extLst>
            </p:cNvPr>
            <p:cNvSpPr txBox="1">
              <a:spLocks noChangeArrowheads="1"/>
            </p:cNvSpPr>
            <p:nvPr/>
          </p:nvSpPr>
          <p:spPr bwMode="auto">
            <a:xfrm>
              <a:off x="3592" y="827"/>
              <a:ext cx="535"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Times New Roman" panose="02020603050405020304" pitchFamily="18" charset="0"/>
                </a:rPr>
                <a:t>Host A</a:t>
              </a:r>
              <a:endParaRPr lang="en-US" altLang="en-US" sz="1000">
                <a:latin typeface="Times New Roman" panose="02020603050405020304" pitchFamily="18" charset="0"/>
              </a:endParaRPr>
            </a:p>
          </p:txBody>
        </p:sp>
        <p:sp>
          <p:nvSpPr>
            <p:cNvPr id="808970" name="Text Box 8">
              <a:extLst>
                <a:ext uri="{FF2B5EF4-FFF2-40B4-BE49-F238E27FC236}">
                  <a16:creationId xmlns:a16="http://schemas.microsoft.com/office/drawing/2014/main" id="{D17D7064-0BA4-480F-950F-061588201735}"/>
                </a:ext>
              </a:extLst>
            </p:cNvPr>
            <p:cNvSpPr txBox="1">
              <a:spLocks noChangeArrowheads="1"/>
            </p:cNvSpPr>
            <p:nvPr/>
          </p:nvSpPr>
          <p:spPr bwMode="auto">
            <a:xfrm rot="408567">
              <a:off x="4225" y="1206"/>
              <a:ext cx="761"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Arial" panose="020B0604020202020204" pitchFamily="34" charset="0"/>
                </a:rPr>
                <a:t>one segment</a:t>
              </a:r>
              <a:endParaRPr lang="en-US" altLang="en-US" sz="1000">
                <a:latin typeface="Times New Roman" panose="02020603050405020304" pitchFamily="18" charset="0"/>
              </a:endParaRPr>
            </a:p>
          </p:txBody>
        </p:sp>
        <p:sp>
          <p:nvSpPr>
            <p:cNvPr id="808971" name="Text Box 9">
              <a:extLst>
                <a:ext uri="{FF2B5EF4-FFF2-40B4-BE49-F238E27FC236}">
                  <a16:creationId xmlns:a16="http://schemas.microsoft.com/office/drawing/2014/main" id="{0D537A6E-9699-4EF7-930E-E8F5C321EB4E}"/>
                </a:ext>
              </a:extLst>
            </p:cNvPr>
            <p:cNvSpPr txBox="1">
              <a:spLocks noChangeArrowheads="1"/>
            </p:cNvSpPr>
            <p:nvPr/>
          </p:nvSpPr>
          <p:spPr bwMode="auto">
            <a:xfrm rot="-5400000">
              <a:off x="3312" y="1356"/>
              <a:ext cx="33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RTT</a:t>
              </a:r>
              <a:endParaRPr lang="en-US" altLang="en-US" sz="1000">
                <a:latin typeface="Times New Roman" panose="02020603050405020304" pitchFamily="18" charset="0"/>
              </a:endParaRPr>
            </a:p>
          </p:txBody>
        </p:sp>
        <p:graphicFrame>
          <p:nvGraphicFramePr>
            <p:cNvPr id="808972" name="Object 10">
              <a:extLst>
                <a:ext uri="{FF2B5EF4-FFF2-40B4-BE49-F238E27FC236}">
                  <a16:creationId xmlns:a16="http://schemas.microsoft.com/office/drawing/2014/main" id="{A9E7DC3F-BFFF-4E1F-9639-F8CCB75E13E4}"/>
                </a:ext>
              </a:extLst>
            </p:cNvPr>
            <p:cNvGraphicFramePr>
              <a:graphicFrameLocks noChangeAspect="1"/>
            </p:cNvGraphicFramePr>
            <p:nvPr/>
          </p:nvGraphicFramePr>
          <p:xfrm>
            <a:off x="5008" y="833"/>
            <a:ext cx="306" cy="243"/>
          </p:xfrm>
          <a:graphic>
            <a:graphicData uri="http://schemas.openxmlformats.org/presentationml/2006/ole">
              <mc:AlternateContent xmlns:mc="http://schemas.openxmlformats.org/markup-compatibility/2006">
                <mc:Choice xmlns:v="urn:schemas-microsoft-com:vml" Requires="v">
                  <p:oleObj spid="_x0000_s809007" name="Clip" r:id="rId5" imgW="1307263" imgH="1084139" progId="MS_ClipArt_Gallery.2">
                    <p:embed/>
                  </p:oleObj>
                </mc:Choice>
                <mc:Fallback>
                  <p:oleObj name="Clip" r:id="rId5" imgW="1307263" imgH="1084139" progId="MS_ClipArt_Gallery.2">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8" y="833"/>
                          <a:ext cx="3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8973" name="Text Box 11">
              <a:extLst>
                <a:ext uri="{FF2B5EF4-FFF2-40B4-BE49-F238E27FC236}">
                  <a16:creationId xmlns:a16="http://schemas.microsoft.com/office/drawing/2014/main" id="{4C65ECDD-96FB-4327-AF81-CD57C4A9D676}"/>
                </a:ext>
              </a:extLst>
            </p:cNvPr>
            <p:cNvSpPr txBox="1">
              <a:spLocks noChangeArrowheads="1"/>
            </p:cNvSpPr>
            <p:nvPr/>
          </p:nvSpPr>
          <p:spPr bwMode="auto">
            <a:xfrm>
              <a:off x="4552" y="839"/>
              <a:ext cx="52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Times New Roman" panose="02020603050405020304" pitchFamily="18" charset="0"/>
                </a:rPr>
                <a:t>Host B</a:t>
              </a:r>
              <a:endParaRPr lang="en-US" altLang="en-US" sz="1000">
                <a:latin typeface="Times New Roman" panose="02020603050405020304" pitchFamily="18" charset="0"/>
              </a:endParaRPr>
            </a:p>
          </p:txBody>
        </p:sp>
        <p:sp>
          <p:nvSpPr>
            <p:cNvPr id="808974" name="Line 12">
              <a:extLst>
                <a:ext uri="{FF2B5EF4-FFF2-40B4-BE49-F238E27FC236}">
                  <a16:creationId xmlns:a16="http://schemas.microsoft.com/office/drawing/2014/main" id="{E7EAC575-349B-4AA0-93F3-0EAF1B8A1D02}"/>
                </a:ext>
              </a:extLst>
            </p:cNvPr>
            <p:cNvSpPr>
              <a:spLocks noChangeShapeType="1"/>
            </p:cNvSpPr>
            <p:nvPr/>
          </p:nvSpPr>
          <p:spPr bwMode="auto">
            <a:xfrm>
              <a:off x="3588" y="1110"/>
              <a:ext cx="0" cy="242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8975" name="Line 13">
              <a:extLst>
                <a:ext uri="{FF2B5EF4-FFF2-40B4-BE49-F238E27FC236}">
                  <a16:creationId xmlns:a16="http://schemas.microsoft.com/office/drawing/2014/main" id="{7326F661-A4BC-4B9C-80DF-51A70ADBDC15}"/>
                </a:ext>
              </a:extLst>
            </p:cNvPr>
            <p:cNvSpPr>
              <a:spLocks noChangeShapeType="1"/>
            </p:cNvSpPr>
            <p:nvPr/>
          </p:nvSpPr>
          <p:spPr bwMode="auto">
            <a:xfrm>
              <a:off x="5172" y="1134"/>
              <a:ext cx="0" cy="242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8976" name="Line 14">
              <a:extLst>
                <a:ext uri="{FF2B5EF4-FFF2-40B4-BE49-F238E27FC236}">
                  <a16:creationId xmlns:a16="http://schemas.microsoft.com/office/drawing/2014/main" id="{10C0EDA8-6A6F-46B9-AAC5-BCCCD9AB5216}"/>
                </a:ext>
              </a:extLst>
            </p:cNvPr>
            <p:cNvSpPr>
              <a:spLocks noChangeShapeType="1"/>
            </p:cNvSpPr>
            <p:nvPr/>
          </p:nvSpPr>
          <p:spPr bwMode="auto">
            <a:xfrm flipH="1" flipV="1">
              <a:off x="3474" y="1218"/>
              <a:ext cx="3" cy="13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8977" name="Line 15">
              <a:extLst>
                <a:ext uri="{FF2B5EF4-FFF2-40B4-BE49-F238E27FC236}">
                  <a16:creationId xmlns:a16="http://schemas.microsoft.com/office/drawing/2014/main" id="{B3A891C3-DF7A-4581-BEB0-0A0EF0DA0E5C}"/>
                </a:ext>
              </a:extLst>
            </p:cNvPr>
            <p:cNvSpPr>
              <a:spLocks noChangeShapeType="1"/>
            </p:cNvSpPr>
            <p:nvPr/>
          </p:nvSpPr>
          <p:spPr bwMode="auto">
            <a:xfrm>
              <a:off x="3480" y="1572"/>
              <a:ext cx="3" cy="14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8978" name="Line 16">
              <a:extLst>
                <a:ext uri="{FF2B5EF4-FFF2-40B4-BE49-F238E27FC236}">
                  <a16:creationId xmlns:a16="http://schemas.microsoft.com/office/drawing/2014/main" id="{25C54E73-959E-41D3-8FC6-00F21B5CCC37}"/>
                </a:ext>
              </a:extLst>
            </p:cNvPr>
            <p:cNvSpPr>
              <a:spLocks noChangeShapeType="1"/>
            </p:cNvSpPr>
            <p:nvPr/>
          </p:nvSpPr>
          <p:spPr bwMode="auto">
            <a:xfrm flipV="1">
              <a:off x="3576" y="1482"/>
              <a:ext cx="1578" cy="222"/>
            </a:xfrm>
            <a:prstGeom prst="line">
              <a:avLst/>
            </a:prstGeom>
            <a:noFill/>
            <a:ln w="2857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08979" name="Group 17">
              <a:extLst>
                <a:ext uri="{FF2B5EF4-FFF2-40B4-BE49-F238E27FC236}">
                  <a16:creationId xmlns:a16="http://schemas.microsoft.com/office/drawing/2014/main" id="{7B13894F-8C37-4218-A5BB-DD226969CD4C}"/>
                </a:ext>
              </a:extLst>
            </p:cNvPr>
            <p:cNvGrpSpPr>
              <a:grpSpLocks/>
            </p:cNvGrpSpPr>
            <p:nvPr/>
          </p:nvGrpSpPr>
          <p:grpSpPr bwMode="auto">
            <a:xfrm>
              <a:off x="4979" y="3212"/>
              <a:ext cx="415" cy="231"/>
              <a:chOff x="3304" y="3530"/>
              <a:chExt cx="415" cy="231"/>
            </a:xfrm>
          </p:grpSpPr>
          <p:sp>
            <p:nvSpPr>
              <p:cNvPr id="808996" name="Rectangle 18">
                <a:extLst>
                  <a:ext uri="{FF2B5EF4-FFF2-40B4-BE49-F238E27FC236}">
                    <a16:creationId xmlns:a16="http://schemas.microsoft.com/office/drawing/2014/main" id="{1837CE17-A48B-4CC3-A727-63663CF0DB48}"/>
                  </a:ext>
                </a:extLst>
              </p:cNvPr>
              <p:cNvSpPr>
                <a:spLocks noChangeArrowheads="1"/>
              </p:cNvSpPr>
              <p:nvPr/>
            </p:nvSpPr>
            <p:spPr bwMode="auto">
              <a:xfrm>
                <a:off x="3342" y="3576"/>
                <a:ext cx="324" cy="15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08997" name="Text Box 19">
                <a:extLst>
                  <a:ext uri="{FF2B5EF4-FFF2-40B4-BE49-F238E27FC236}">
                    <a16:creationId xmlns:a16="http://schemas.microsoft.com/office/drawing/2014/main" id="{EB335906-CBDC-4BFA-A890-F79018105CA8}"/>
                  </a:ext>
                </a:extLst>
              </p:cNvPr>
              <p:cNvSpPr txBox="1">
                <a:spLocks noChangeArrowheads="1"/>
              </p:cNvSpPr>
              <p:nvPr/>
            </p:nvSpPr>
            <p:spPr bwMode="auto">
              <a:xfrm>
                <a:off x="3304" y="3530"/>
                <a:ext cx="41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time</a:t>
                </a:r>
                <a:endParaRPr lang="en-US" altLang="en-US" sz="1000">
                  <a:latin typeface="Times New Roman" panose="02020603050405020304" pitchFamily="18" charset="0"/>
                </a:endParaRPr>
              </a:p>
            </p:txBody>
          </p:sp>
        </p:grpSp>
        <p:sp>
          <p:nvSpPr>
            <p:cNvPr id="808980" name="Line 20">
              <a:extLst>
                <a:ext uri="{FF2B5EF4-FFF2-40B4-BE49-F238E27FC236}">
                  <a16:creationId xmlns:a16="http://schemas.microsoft.com/office/drawing/2014/main" id="{E06FE4D8-711D-42B6-B2A3-D920537A0C34}"/>
                </a:ext>
              </a:extLst>
            </p:cNvPr>
            <p:cNvSpPr>
              <a:spLocks noChangeShapeType="1"/>
            </p:cNvSpPr>
            <p:nvPr/>
          </p:nvSpPr>
          <p:spPr bwMode="auto">
            <a:xfrm>
              <a:off x="3594" y="1719"/>
              <a:ext cx="1578" cy="222"/>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8981" name="Line 21">
              <a:extLst>
                <a:ext uri="{FF2B5EF4-FFF2-40B4-BE49-F238E27FC236}">
                  <a16:creationId xmlns:a16="http://schemas.microsoft.com/office/drawing/2014/main" id="{5ABCF4E0-AC24-4A70-9A2B-6DC8A6AA5B3B}"/>
                </a:ext>
              </a:extLst>
            </p:cNvPr>
            <p:cNvSpPr>
              <a:spLocks noChangeShapeType="1"/>
            </p:cNvSpPr>
            <p:nvPr/>
          </p:nvSpPr>
          <p:spPr bwMode="auto">
            <a:xfrm>
              <a:off x="3591" y="1773"/>
              <a:ext cx="1578" cy="222"/>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8982" name="Line 22">
              <a:extLst>
                <a:ext uri="{FF2B5EF4-FFF2-40B4-BE49-F238E27FC236}">
                  <a16:creationId xmlns:a16="http://schemas.microsoft.com/office/drawing/2014/main" id="{8D563E02-EF0A-4533-82C2-AD7906412526}"/>
                </a:ext>
              </a:extLst>
            </p:cNvPr>
            <p:cNvSpPr>
              <a:spLocks noChangeShapeType="1"/>
            </p:cNvSpPr>
            <p:nvPr/>
          </p:nvSpPr>
          <p:spPr bwMode="auto">
            <a:xfrm flipV="1">
              <a:off x="3591" y="2103"/>
              <a:ext cx="1593" cy="228"/>
            </a:xfrm>
            <a:prstGeom prst="line">
              <a:avLst/>
            </a:prstGeom>
            <a:noFill/>
            <a:ln w="2857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8983" name="Line 23">
              <a:extLst>
                <a:ext uri="{FF2B5EF4-FFF2-40B4-BE49-F238E27FC236}">
                  <a16:creationId xmlns:a16="http://schemas.microsoft.com/office/drawing/2014/main" id="{8C7933D0-7E93-4F69-A7AF-0FA0A96C0CA2}"/>
                </a:ext>
              </a:extLst>
            </p:cNvPr>
            <p:cNvSpPr>
              <a:spLocks noChangeShapeType="1"/>
            </p:cNvSpPr>
            <p:nvPr/>
          </p:nvSpPr>
          <p:spPr bwMode="auto">
            <a:xfrm flipV="1">
              <a:off x="3600" y="2181"/>
              <a:ext cx="1578" cy="222"/>
            </a:xfrm>
            <a:prstGeom prst="line">
              <a:avLst/>
            </a:prstGeom>
            <a:noFill/>
            <a:ln w="2857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8984" name="Text Box 24">
              <a:extLst>
                <a:ext uri="{FF2B5EF4-FFF2-40B4-BE49-F238E27FC236}">
                  <a16:creationId xmlns:a16="http://schemas.microsoft.com/office/drawing/2014/main" id="{BEA3DD5B-E45A-4FDD-B6D6-71E06920A3CE}"/>
                </a:ext>
              </a:extLst>
            </p:cNvPr>
            <p:cNvSpPr txBox="1">
              <a:spLocks noChangeArrowheads="1"/>
            </p:cNvSpPr>
            <p:nvPr/>
          </p:nvSpPr>
          <p:spPr bwMode="auto">
            <a:xfrm rot="408567">
              <a:off x="4224" y="1701"/>
              <a:ext cx="80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Arial" panose="020B0604020202020204" pitchFamily="34" charset="0"/>
                </a:rPr>
                <a:t>two segments</a:t>
              </a:r>
              <a:endParaRPr lang="en-US" altLang="en-US" sz="1000">
                <a:latin typeface="Times New Roman" panose="02020603050405020304" pitchFamily="18" charset="0"/>
              </a:endParaRPr>
            </a:p>
          </p:txBody>
        </p:sp>
        <p:sp>
          <p:nvSpPr>
            <p:cNvPr id="808985" name="Text Box 25">
              <a:extLst>
                <a:ext uri="{FF2B5EF4-FFF2-40B4-BE49-F238E27FC236}">
                  <a16:creationId xmlns:a16="http://schemas.microsoft.com/office/drawing/2014/main" id="{ECE28C84-F8E6-42D5-9889-A1A4493F245B}"/>
                </a:ext>
              </a:extLst>
            </p:cNvPr>
            <p:cNvSpPr txBox="1">
              <a:spLocks noChangeArrowheads="1"/>
            </p:cNvSpPr>
            <p:nvPr/>
          </p:nvSpPr>
          <p:spPr bwMode="auto">
            <a:xfrm rot="408567">
              <a:off x="4282" y="2340"/>
              <a:ext cx="82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Arial" panose="020B0604020202020204" pitchFamily="34" charset="0"/>
                </a:rPr>
                <a:t>four segments</a:t>
              </a:r>
              <a:endParaRPr lang="en-US" altLang="en-US" sz="1000">
                <a:latin typeface="Times New Roman" panose="02020603050405020304" pitchFamily="18" charset="0"/>
              </a:endParaRPr>
            </a:p>
          </p:txBody>
        </p:sp>
        <p:grpSp>
          <p:nvGrpSpPr>
            <p:cNvPr id="808986" name="Group 26">
              <a:extLst>
                <a:ext uri="{FF2B5EF4-FFF2-40B4-BE49-F238E27FC236}">
                  <a16:creationId xmlns:a16="http://schemas.microsoft.com/office/drawing/2014/main" id="{5613E6D8-74A6-4135-9EFF-87B1B50A38A9}"/>
                </a:ext>
              </a:extLst>
            </p:cNvPr>
            <p:cNvGrpSpPr>
              <a:grpSpLocks/>
            </p:cNvGrpSpPr>
            <p:nvPr/>
          </p:nvGrpSpPr>
          <p:grpSpPr bwMode="auto">
            <a:xfrm>
              <a:off x="3588" y="2352"/>
              <a:ext cx="1587" cy="411"/>
              <a:chOff x="3954" y="2214"/>
              <a:chExt cx="1587" cy="411"/>
            </a:xfrm>
          </p:grpSpPr>
          <p:sp>
            <p:nvSpPr>
              <p:cNvPr id="808992" name="Line 27">
                <a:extLst>
                  <a:ext uri="{FF2B5EF4-FFF2-40B4-BE49-F238E27FC236}">
                    <a16:creationId xmlns:a16="http://schemas.microsoft.com/office/drawing/2014/main" id="{A81989A3-1956-44BE-9D55-D31483E5740E}"/>
                  </a:ext>
                </a:extLst>
              </p:cNvPr>
              <p:cNvSpPr>
                <a:spLocks noChangeShapeType="1"/>
              </p:cNvSpPr>
              <p:nvPr/>
            </p:nvSpPr>
            <p:spPr bwMode="auto">
              <a:xfrm>
                <a:off x="3963" y="2214"/>
                <a:ext cx="1578" cy="222"/>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8993" name="Line 28">
                <a:extLst>
                  <a:ext uri="{FF2B5EF4-FFF2-40B4-BE49-F238E27FC236}">
                    <a16:creationId xmlns:a16="http://schemas.microsoft.com/office/drawing/2014/main" id="{FEECE8FC-0F44-47C0-9A71-C8F2E021B11B}"/>
                  </a:ext>
                </a:extLst>
              </p:cNvPr>
              <p:cNvSpPr>
                <a:spLocks noChangeShapeType="1"/>
              </p:cNvSpPr>
              <p:nvPr/>
            </p:nvSpPr>
            <p:spPr bwMode="auto">
              <a:xfrm>
                <a:off x="3954" y="2274"/>
                <a:ext cx="1578" cy="222"/>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8994" name="Line 29">
                <a:extLst>
                  <a:ext uri="{FF2B5EF4-FFF2-40B4-BE49-F238E27FC236}">
                    <a16:creationId xmlns:a16="http://schemas.microsoft.com/office/drawing/2014/main" id="{3C398F00-F6C5-497B-8BB2-7355EB6534ED}"/>
                  </a:ext>
                </a:extLst>
              </p:cNvPr>
              <p:cNvSpPr>
                <a:spLocks noChangeShapeType="1"/>
              </p:cNvSpPr>
              <p:nvPr/>
            </p:nvSpPr>
            <p:spPr bwMode="auto">
              <a:xfrm>
                <a:off x="3963" y="2340"/>
                <a:ext cx="1578" cy="222"/>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8995" name="Line 30">
                <a:extLst>
                  <a:ext uri="{FF2B5EF4-FFF2-40B4-BE49-F238E27FC236}">
                    <a16:creationId xmlns:a16="http://schemas.microsoft.com/office/drawing/2014/main" id="{EA8DDD90-DA33-4212-9DAA-F4C764412F04}"/>
                  </a:ext>
                </a:extLst>
              </p:cNvPr>
              <p:cNvSpPr>
                <a:spLocks noChangeShapeType="1"/>
              </p:cNvSpPr>
              <p:nvPr/>
            </p:nvSpPr>
            <p:spPr bwMode="auto">
              <a:xfrm>
                <a:off x="3957" y="2403"/>
                <a:ext cx="1578" cy="222"/>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08987" name="Group 31">
              <a:extLst>
                <a:ext uri="{FF2B5EF4-FFF2-40B4-BE49-F238E27FC236}">
                  <a16:creationId xmlns:a16="http://schemas.microsoft.com/office/drawing/2014/main" id="{62C8530E-3D98-412C-8B11-C1858A28F192}"/>
                </a:ext>
              </a:extLst>
            </p:cNvPr>
            <p:cNvGrpSpPr>
              <a:grpSpLocks/>
            </p:cNvGrpSpPr>
            <p:nvPr/>
          </p:nvGrpSpPr>
          <p:grpSpPr bwMode="auto">
            <a:xfrm flipV="1">
              <a:off x="3768" y="2592"/>
              <a:ext cx="1404" cy="381"/>
              <a:chOff x="3954" y="2214"/>
              <a:chExt cx="1587" cy="411"/>
            </a:xfrm>
          </p:grpSpPr>
          <p:sp>
            <p:nvSpPr>
              <p:cNvPr id="808988" name="Line 32">
                <a:extLst>
                  <a:ext uri="{FF2B5EF4-FFF2-40B4-BE49-F238E27FC236}">
                    <a16:creationId xmlns:a16="http://schemas.microsoft.com/office/drawing/2014/main" id="{7E72D5BC-C623-4098-A364-A783763C36BD}"/>
                  </a:ext>
                </a:extLst>
              </p:cNvPr>
              <p:cNvSpPr>
                <a:spLocks noChangeShapeType="1"/>
              </p:cNvSpPr>
              <p:nvPr/>
            </p:nvSpPr>
            <p:spPr bwMode="auto">
              <a:xfrm>
                <a:off x="3963" y="2214"/>
                <a:ext cx="1578" cy="222"/>
              </a:xfrm>
              <a:prstGeom prst="line">
                <a:avLst/>
              </a:prstGeom>
              <a:noFill/>
              <a:ln w="2857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8989" name="Line 33">
                <a:extLst>
                  <a:ext uri="{FF2B5EF4-FFF2-40B4-BE49-F238E27FC236}">
                    <a16:creationId xmlns:a16="http://schemas.microsoft.com/office/drawing/2014/main" id="{C655BC78-0B57-425A-AB88-801D8FBC19B4}"/>
                  </a:ext>
                </a:extLst>
              </p:cNvPr>
              <p:cNvSpPr>
                <a:spLocks noChangeShapeType="1"/>
              </p:cNvSpPr>
              <p:nvPr/>
            </p:nvSpPr>
            <p:spPr bwMode="auto">
              <a:xfrm>
                <a:off x="3954" y="2274"/>
                <a:ext cx="1578" cy="222"/>
              </a:xfrm>
              <a:prstGeom prst="line">
                <a:avLst/>
              </a:prstGeom>
              <a:noFill/>
              <a:ln w="2857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8990" name="Line 34">
                <a:extLst>
                  <a:ext uri="{FF2B5EF4-FFF2-40B4-BE49-F238E27FC236}">
                    <a16:creationId xmlns:a16="http://schemas.microsoft.com/office/drawing/2014/main" id="{91D5AC82-1B46-440A-89BE-9FC07C5D2789}"/>
                  </a:ext>
                </a:extLst>
              </p:cNvPr>
              <p:cNvSpPr>
                <a:spLocks noChangeShapeType="1"/>
              </p:cNvSpPr>
              <p:nvPr/>
            </p:nvSpPr>
            <p:spPr bwMode="auto">
              <a:xfrm>
                <a:off x="3963" y="2340"/>
                <a:ext cx="1578" cy="222"/>
              </a:xfrm>
              <a:prstGeom prst="line">
                <a:avLst/>
              </a:prstGeom>
              <a:noFill/>
              <a:ln w="2857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8991" name="Line 35">
                <a:extLst>
                  <a:ext uri="{FF2B5EF4-FFF2-40B4-BE49-F238E27FC236}">
                    <a16:creationId xmlns:a16="http://schemas.microsoft.com/office/drawing/2014/main" id="{24F8449D-0580-4F4D-9FB5-1382272757B8}"/>
                  </a:ext>
                </a:extLst>
              </p:cNvPr>
              <p:cNvSpPr>
                <a:spLocks noChangeShapeType="1"/>
              </p:cNvSpPr>
              <p:nvPr/>
            </p:nvSpPr>
            <p:spPr bwMode="auto">
              <a:xfrm>
                <a:off x="3957" y="2403"/>
                <a:ext cx="1578" cy="222"/>
              </a:xfrm>
              <a:prstGeom prst="line">
                <a:avLst/>
              </a:prstGeom>
              <a:noFill/>
              <a:ln w="2857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72A7E8C8-C5FA-4E6B-9AF9-6067BB0225EA}"/>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809987" name="Slide Number Placeholder 6">
            <a:extLst>
              <a:ext uri="{FF2B5EF4-FFF2-40B4-BE49-F238E27FC236}">
                <a16:creationId xmlns:a16="http://schemas.microsoft.com/office/drawing/2014/main" id="{05C06847-7034-4FF9-BADE-2BF23A5A761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A2D898F6-618E-4C3F-B4F6-1B7C7555D2A1}" type="slidenum">
              <a:rPr lang="en-US" altLang="en-US" sz="1400" smtClean="0">
                <a:latin typeface="Times New Roman" panose="02020603050405020304" pitchFamily="18" charset="0"/>
              </a:rPr>
              <a:pPr>
                <a:spcBef>
                  <a:spcPct val="0"/>
                </a:spcBef>
                <a:buClrTx/>
                <a:buSzTx/>
                <a:buFontTx/>
                <a:buNone/>
              </a:pPr>
              <a:t>78</a:t>
            </a:fld>
            <a:endParaRPr lang="en-US" altLang="en-US" sz="1400">
              <a:latin typeface="Times New Roman" panose="02020603050405020304" pitchFamily="18" charset="0"/>
            </a:endParaRPr>
          </a:p>
        </p:txBody>
      </p:sp>
      <p:sp>
        <p:nvSpPr>
          <p:cNvPr id="809988" name="Rectangle 2">
            <a:extLst>
              <a:ext uri="{FF2B5EF4-FFF2-40B4-BE49-F238E27FC236}">
                <a16:creationId xmlns:a16="http://schemas.microsoft.com/office/drawing/2014/main" id="{4C8CF76C-E8B7-435A-A6ED-719B8E9A8631}"/>
              </a:ext>
            </a:extLst>
          </p:cNvPr>
          <p:cNvSpPr>
            <a:spLocks noGrp="1" noChangeArrowheads="1"/>
          </p:cNvSpPr>
          <p:nvPr>
            <p:ph type="title"/>
          </p:nvPr>
        </p:nvSpPr>
        <p:spPr/>
        <p:txBody>
          <a:bodyPr/>
          <a:lstStyle/>
          <a:p>
            <a:r>
              <a:rPr lang="en-US" altLang="en-US"/>
              <a:t>Sự cải tiến</a:t>
            </a:r>
          </a:p>
        </p:txBody>
      </p:sp>
      <p:sp>
        <p:nvSpPr>
          <p:cNvPr id="809989" name="Rectangle 3">
            <a:extLst>
              <a:ext uri="{FF2B5EF4-FFF2-40B4-BE49-F238E27FC236}">
                <a16:creationId xmlns:a16="http://schemas.microsoft.com/office/drawing/2014/main" id="{5FDF3720-F2E0-4C2F-B82F-8883EC815975}"/>
              </a:ext>
            </a:extLst>
          </p:cNvPr>
          <p:cNvSpPr>
            <a:spLocks noGrp="1" noChangeArrowheads="1"/>
          </p:cNvSpPr>
          <p:nvPr>
            <p:ph type="body" sz="half" idx="1"/>
          </p:nvPr>
        </p:nvSpPr>
        <p:spPr>
          <a:xfrm>
            <a:off x="0" y="1373525"/>
            <a:ext cx="4724400" cy="2451100"/>
          </a:xfrm>
        </p:spPr>
        <p:txBody>
          <a:bodyPr/>
          <a:lstStyle/>
          <a:p>
            <a:r>
              <a:rPr lang="en-US" altLang="en-US" sz="2400"/>
              <a:t>Sau 3 ACKs trùng lặp:</a:t>
            </a:r>
          </a:p>
          <a:p>
            <a:pPr lvl="1"/>
            <a:r>
              <a:rPr lang="en-US" altLang="en-US" b="1">
                <a:latin typeface="Courier New" panose="02070309020205020404" pitchFamily="49" charset="0"/>
              </a:rPr>
              <a:t>CongWin</a:t>
            </a:r>
            <a:r>
              <a:rPr lang="en-US" altLang="en-US"/>
              <a:t> được giảm một nửa</a:t>
            </a:r>
          </a:p>
          <a:p>
            <a:pPr lvl="1"/>
            <a:r>
              <a:rPr lang="en-US" altLang="en-US"/>
              <a:t>sau đó nó được tăng lên tuyến tính</a:t>
            </a:r>
            <a:endParaRPr lang="en-US" altLang="en-US" sz="2000"/>
          </a:p>
          <a:p>
            <a:r>
              <a:rPr lang="en-US" altLang="en-US" sz="2400" u="sng"/>
              <a:t>Nhưng</a:t>
            </a:r>
            <a:r>
              <a:rPr lang="en-US" altLang="en-US" sz="2400"/>
              <a:t> sau sự kiện timeout:</a:t>
            </a:r>
          </a:p>
          <a:p>
            <a:pPr lvl="1"/>
            <a:r>
              <a:rPr lang="en-US" altLang="en-US" b="1">
                <a:latin typeface="Courier New" panose="02070309020205020404" pitchFamily="49" charset="0"/>
              </a:rPr>
              <a:t>CongWin</a:t>
            </a:r>
            <a:r>
              <a:rPr lang="en-US" altLang="en-US"/>
              <a:t> được đặt về 1 MSS; </a:t>
            </a:r>
          </a:p>
          <a:p>
            <a:pPr lvl="1"/>
            <a:r>
              <a:rPr lang="en-US" altLang="en-US"/>
              <a:t>sau đó tăng nó lên theo hàm mũ</a:t>
            </a:r>
          </a:p>
          <a:p>
            <a:pPr lvl="1"/>
            <a:r>
              <a:rPr lang="en-US" altLang="en-US"/>
              <a:t>khi đến một threshold (ngưỡng), tăng lên tuyến tính</a:t>
            </a:r>
            <a:endParaRPr lang="en-US" altLang="en-US" sz="2000"/>
          </a:p>
        </p:txBody>
      </p:sp>
      <p:sp>
        <p:nvSpPr>
          <p:cNvPr id="809990" name="Text Box 4">
            <a:extLst>
              <a:ext uri="{FF2B5EF4-FFF2-40B4-BE49-F238E27FC236}">
                <a16:creationId xmlns:a16="http://schemas.microsoft.com/office/drawing/2014/main" id="{82A531DD-C592-4CC9-8043-D8E9D5094859}"/>
              </a:ext>
            </a:extLst>
          </p:cNvPr>
          <p:cNvSpPr txBox="1">
            <a:spLocks noChangeArrowheads="1"/>
          </p:cNvSpPr>
          <p:nvPr/>
        </p:nvSpPr>
        <p:spPr bwMode="auto">
          <a:xfrm>
            <a:off x="4800600" y="1371600"/>
            <a:ext cx="3803650" cy="3635375"/>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Char char="•"/>
            </a:pPr>
            <a:endParaRPr lang="en-US" altLang="en-US" sz="2400">
              <a:latin typeface="Times New Roman" panose="02020603050405020304" pitchFamily="18" charset="0"/>
            </a:endParaRPr>
          </a:p>
          <a:p>
            <a:pPr>
              <a:spcBef>
                <a:spcPct val="0"/>
              </a:spcBef>
              <a:buClrTx/>
              <a:buSzTx/>
              <a:buFontTx/>
              <a:buChar char="•"/>
            </a:pPr>
            <a:r>
              <a:rPr lang="en-US" altLang="en-US" sz="2400">
                <a:latin typeface="Times New Roman" panose="02020603050405020304" pitchFamily="18" charset="0"/>
              </a:rPr>
              <a:t> 3 ACKs trùng lặp biểu thị mạng có khả năng phân phát một số segments</a:t>
            </a:r>
          </a:p>
          <a:p>
            <a:pPr>
              <a:spcBef>
                <a:spcPct val="0"/>
              </a:spcBef>
              <a:buClrTx/>
              <a:buSzTx/>
              <a:buFontTx/>
              <a:buChar char="•"/>
            </a:pPr>
            <a:r>
              <a:rPr lang="en-US" altLang="en-US" sz="2400">
                <a:latin typeface="Times New Roman" panose="02020603050405020304" pitchFamily="18" charset="0"/>
              </a:rPr>
              <a:t> timeout trước khi 3 ACKs trùng lặp nghĩa là tình trạng tắc nghẽn được “báo động nhiều hơn”</a:t>
            </a:r>
          </a:p>
          <a:p>
            <a:pPr>
              <a:spcBef>
                <a:spcPct val="0"/>
              </a:spcBef>
              <a:buClrTx/>
              <a:buSzTx/>
              <a:buFontTx/>
              <a:buNone/>
            </a:pPr>
            <a:endParaRPr lang="en-US" altLang="en-US" sz="2400">
              <a:latin typeface="Times New Roman" panose="02020603050405020304" pitchFamily="18" charset="0"/>
            </a:endParaRPr>
          </a:p>
        </p:txBody>
      </p:sp>
      <p:sp>
        <p:nvSpPr>
          <p:cNvPr id="809991" name="Text Box 5">
            <a:extLst>
              <a:ext uri="{FF2B5EF4-FFF2-40B4-BE49-F238E27FC236}">
                <a16:creationId xmlns:a16="http://schemas.microsoft.com/office/drawing/2014/main" id="{7F50F06A-4C78-4BCC-AEC3-53CE89BBBFE8}"/>
              </a:ext>
            </a:extLst>
          </p:cNvPr>
          <p:cNvSpPr txBox="1">
            <a:spLocks noChangeArrowheads="1"/>
          </p:cNvSpPr>
          <p:nvPr/>
        </p:nvSpPr>
        <p:spPr bwMode="auto">
          <a:xfrm>
            <a:off x="5357813" y="1143000"/>
            <a:ext cx="11366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0000"/>
                </a:solidFill>
                <a:latin typeface="Times New Roman" panose="02020603050405020304" pitchFamily="18" charset="0"/>
              </a:rPr>
              <a:t>Triết lý:</a:t>
            </a:r>
            <a:endParaRPr lang="en-US" altLang="en-US" sz="2400">
              <a:latin typeface="Times New Roman" panose="02020603050405020304"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Footer Placeholder 5">
            <a:extLst>
              <a:ext uri="{FF2B5EF4-FFF2-40B4-BE49-F238E27FC236}">
                <a16:creationId xmlns:a16="http://schemas.microsoft.com/office/drawing/2014/main" id="{44DF16EF-067A-4A72-8377-010388D79F91}"/>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811011" name="Slide Number Placeholder 6">
            <a:extLst>
              <a:ext uri="{FF2B5EF4-FFF2-40B4-BE49-F238E27FC236}">
                <a16:creationId xmlns:a16="http://schemas.microsoft.com/office/drawing/2014/main" id="{87AE03D8-E918-4D13-ACD7-C11D97EB25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BF7BA28F-E4BF-4E70-930A-2F2C08D17472}" type="slidenum">
              <a:rPr lang="en-US" altLang="en-US" sz="1400" smtClean="0">
                <a:latin typeface="Times New Roman" panose="02020603050405020304" pitchFamily="18" charset="0"/>
              </a:rPr>
              <a:pPr>
                <a:spcBef>
                  <a:spcPct val="0"/>
                </a:spcBef>
                <a:buClrTx/>
                <a:buSzTx/>
                <a:buFontTx/>
                <a:buNone/>
              </a:pPr>
              <a:t>79</a:t>
            </a:fld>
            <a:endParaRPr lang="en-US" altLang="en-US" sz="1400">
              <a:latin typeface="Times New Roman" panose="02020603050405020304" pitchFamily="18" charset="0"/>
            </a:endParaRPr>
          </a:p>
        </p:txBody>
      </p:sp>
      <p:sp>
        <p:nvSpPr>
          <p:cNvPr id="811012" name="Rectangle 2">
            <a:extLst>
              <a:ext uri="{FF2B5EF4-FFF2-40B4-BE49-F238E27FC236}">
                <a16:creationId xmlns:a16="http://schemas.microsoft.com/office/drawing/2014/main" id="{9648827D-BC99-4C65-A731-D4158F9F63D4}"/>
              </a:ext>
            </a:extLst>
          </p:cNvPr>
          <p:cNvSpPr>
            <a:spLocks noGrp="1" noChangeArrowheads="1"/>
          </p:cNvSpPr>
          <p:nvPr>
            <p:ph type="title"/>
          </p:nvPr>
        </p:nvSpPr>
        <p:spPr>
          <a:xfrm>
            <a:off x="533400" y="0"/>
            <a:ext cx="7772400" cy="1143000"/>
          </a:xfrm>
        </p:spPr>
        <p:txBody>
          <a:bodyPr/>
          <a:lstStyle/>
          <a:p>
            <a:r>
              <a:rPr lang="en-US" altLang="en-US"/>
              <a:t>Sự cải tiến (tiếp theo)</a:t>
            </a:r>
          </a:p>
        </p:txBody>
      </p:sp>
      <p:sp>
        <p:nvSpPr>
          <p:cNvPr id="811013" name="Rectangle 3">
            <a:extLst>
              <a:ext uri="{FF2B5EF4-FFF2-40B4-BE49-F238E27FC236}">
                <a16:creationId xmlns:a16="http://schemas.microsoft.com/office/drawing/2014/main" id="{739423BB-3AE5-44FA-AE0A-638BEB901CD8}"/>
              </a:ext>
            </a:extLst>
          </p:cNvPr>
          <p:cNvSpPr>
            <a:spLocks noGrp="1" noChangeArrowheads="1"/>
          </p:cNvSpPr>
          <p:nvPr>
            <p:ph type="body" sz="half" idx="1"/>
          </p:nvPr>
        </p:nvSpPr>
        <p:spPr>
          <a:xfrm>
            <a:off x="533400" y="1219200"/>
            <a:ext cx="2819400" cy="2514600"/>
          </a:xfrm>
        </p:spPr>
        <p:txBody>
          <a:bodyPr/>
          <a:lstStyle/>
          <a:p>
            <a:pPr>
              <a:buFont typeface="ZapfDingbats" pitchFamily="82" charset="2"/>
              <a:buNone/>
            </a:pPr>
            <a:r>
              <a:rPr lang="en-US" altLang="en-US" sz="2000">
                <a:solidFill>
                  <a:srgbClr val="FF0000"/>
                </a:solidFill>
              </a:rPr>
              <a:t>Q:</a:t>
            </a:r>
            <a:r>
              <a:rPr lang="en-US" altLang="en-US" sz="2000"/>
              <a:t> Khi nào thì chuyển từ việc tăng theo hàm mũ sang tăng tuyến tính? </a:t>
            </a:r>
          </a:p>
          <a:p>
            <a:pPr>
              <a:buFont typeface="ZapfDingbats" pitchFamily="82" charset="2"/>
              <a:buNone/>
            </a:pPr>
            <a:r>
              <a:rPr lang="en-US" altLang="en-US" sz="2000">
                <a:solidFill>
                  <a:srgbClr val="FF0000"/>
                </a:solidFill>
              </a:rPr>
              <a:t>A:</a:t>
            </a:r>
            <a:r>
              <a:rPr lang="en-US" altLang="en-US" sz="2000"/>
              <a:t> Khi </a:t>
            </a:r>
            <a:r>
              <a:rPr lang="en-US" altLang="en-US" sz="2000" b="1">
                <a:latin typeface="Courier New" panose="02070309020205020404" pitchFamily="49" charset="0"/>
              </a:rPr>
              <a:t>CongWin</a:t>
            </a:r>
            <a:r>
              <a:rPr lang="en-US" altLang="en-US" sz="2000"/>
              <a:t> đạt được 1/2 giá trị mà nó đã có được trước khi có sự kiện timeout.</a:t>
            </a:r>
          </a:p>
          <a:p>
            <a:pPr>
              <a:buFont typeface="ZapfDingbats" pitchFamily="82" charset="2"/>
              <a:buNone/>
            </a:pPr>
            <a:endParaRPr lang="en-US" altLang="en-US" sz="2000"/>
          </a:p>
          <a:p>
            <a:pPr>
              <a:buFont typeface="ZapfDingbats" pitchFamily="82" charset="2"/>
              <a:buNone/>
            </a:pPr>
            <a:r>
              <a:rPr lang="en-US" altLang="en-US" sz="2400"/>
              <a:t> </a:t>
            </a:r>
          </a:p>
        </p:txBody>
      </p:sp>
      <p:sp>
        <p:nvSpPr>
          <p:cNvPr id="811014" name="Rectangle 4">
            <a:extLst>
              <a:ext uri="{FF2B5EF4-FFF2-40B4-BE49-F238E27FC236}">
                <a16:creationId xmlns:a16="http://schemas.microsoft.com/office/drawing/2014/main" id="{8D0572D8-0798-4DF1-8AFC-E07A04E843D9}"/>
              </a:ext>
            </a:extLst>
          </p:cNvPr>
          <p:cNvSpPr>
            <a:spLocks noGrp="1" noChangeArrowheads="1"/>
          </p:cNvSpPr>
          <p:nvPr>
            <p:ph type="body" sz="half" idx="2"/>
          </p:nvPr>
        </p:nvSpPr>
        <p:spPr>
          <a:xfrm>
            <a:off x="533400" y="3962400"/>
            <a:ext cx="3810000" cy="1905000"/>
          </a:xfrm>
        </p:spPr>
        <p:txBody>
          <a:bodyPr/>
          <a:lstStyle/>
          <a:p>
            <a:pPr>
              <a:lnSpc>
                <a:spcPct val="90000"/>
              </a:lnSpc>
              <a:buFont typeface="ZapfDingbats" pitchFamily="82" charset="2"/>
              <a:buNone/>
            </a:pPr>
            <a:r>
              <a:rPr lang="en-US" altLang="en-US" sz="2000" u="sng">
                <a:solidFill>
                  <a:srgbClr val="FF0000"/>
                </a:solidFill>
              </a:rPr>
              <a:t>Sự thi hành:</a:t>
            </a:r>
            <a:endParaRPr lang="en-US" altLang="en-US" sz="2000"/>
          </a:p>
          <a:p>
            <a:pPr>
              <a:lnSpc>
                <a:spcPct val="90000"/>
              </a:lnSpc>
            </a:pPr>
            <a:r>
              <a:rPr lang="en-US" altLang="en-US" sz="1800"/>
              <a:t>Sử dụng biến Threshold </a:t>
            </a:r>
          </a:p>
          <a:p>
            <a:pPr>
              <a:lnSpc>
                <a:spcPct val="90000"/>
              </a:lnSpc>
            </a:pPr>
            <a:r>
              <a:rPr lang="en-US" altLang="en-US" sz="1800"/>
              <a:t>Khi có sự kiện timeout, Threshold được đặt bằng 1/2 giá trị của CongWin ngay trước khi sự kiện mất mát xảy ra</a:t>
            </a:r>
          </a:p>
        </p:txBody>
      </p:sp>
      <p:sp>
        <p:nvSpPr>
          <p:cNvPr id="811015" name="Rectangle 5">
            <a:extLst>
              <a:ext uri="{FF2B5EF4-FFF2-40B4-BE49-F238E27FC236}">
                <a16:creationId xmlns:a16="http://schemas.microsoft.com/office/drawing/2014/main" id="{3049089C-2094-4E2C-9756-8F5A4A8C6ACC}"/>
              </a:ext>
            </a:extLst>
          </p:cNvPr>
          <p:cNvSpPr>
            <a:spLocks noChangeArrowheads="1"/>
          </p:cNvSpPr>
          <p:nvPr/>
        </p:nvSpPr>
        <p:spPr bwMode="auto">
          <a:xfrm>
            <a:off x="9956800" y="4981575"/>
            <a:ext cx="1825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100">
                <a:solidFill>
                  <a:srgbClr val="000000"/>
                </a:solidFill>
                <a:latin typeface="Times New Roman" panose="02020603050405020304" pitchFamily="18" charset="0"/>
              </a:rPr>
              <a:t> </a:t>
            </a:r>
            <a:endParaRPr lang="en-US" altLang="en-US" sz="2400">
              <a:latin typeface="Times New Roman" panose="02020603050405020304" pitchFamily="18" charset="0"/>
            </a:endParaRPr>
          </a:p>
        </p:txBody>
      </p:sp>
      <p:grpSp>
        <p:nvGrpSpPr>
          <p:cNvPr id="811016" name="Group 6">
            <a:extLst>
              <a:ext uri="{FF2B5EF4-FFF2-40B4-BE49-F238E27FC236}">
                <a16:creationId xmlns:a16="http://schemas.microsoft.com/office/drawing/2014/main" id="{DA534067-2AA7-4640-855A-75C29A6426BB}"/>
              </a:ext>
            </a:extLst>
          </p:cNvPr>
          <p:cNvGrpSpPr>
            <a:grpSpLocks/>
          </p:cNvGrpSpPr>
          <p:nvPr/>
        </p:nvGrpSpPr>
        <p:grpSpPr bwMode="auto">
          <a:xfrm>
            <a:off x="3971925" y="1978025"/>
            <a:ext cx="4379913" cy="3127375"/>
            <a:chOff x="2502" y="1246"/>
            <a:chExt cx="2759" cy="1970"/>
          </a:xfrm>
        </p:grpSpPr>
        <p:sp>
          <p:nvSpPr>
            <p:cNvPr id="811017" name="Rectangle 7">
              <a:extLst>
                <a:ext uri="{FF2B5EF4-FFF2-40B4-BE49-F238E27FC236}">
                  <a16:creationId xmlns:a16="http://schemas.microsoft.com/office/drawing/2014/main" id="{61B775D6-54BA-4849-B98C-1ECAE7720AC1}"/>
                </a:ext>
              </a:extLst>
            </p:cNvPr>
            <p:cNvSpPr>
              <a:spLocks noChangeArrowheads="1"/>
            </p:cNvSpPr>
            <p:nvPr/>
          </p:nvSpPr>
          <p:spPr bwMode="auto">
            <a:xfrm>
              <a:off x="2960" y="1296"/>
              <a:ext cx="2268" cy="9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1018" name="Rectangle 8">
              <a:extLst>
                <a:ext uri="{FF2B5EF4-FFF2-40B4-BE49-F238E27FC236}">
                  <a16:creationId xmlns:a16="http://schemas.microsoft.com/office/drawing/2014/main" id="{251224E5-518C-4624-A030-722A271C81B5}"/>
                </a:ext>
              </a:extLst>
            </p:cNvPr>
            <p:cNvSpPr>
              <a:spLocks noChangeArrowheads="1"/>
            </p:cNvSpPr>
            <p:nvPr/>
          </p:nvSpPr>
          <p:spPr bwMode="auto">
            <a:xfrm>
              <a:off x="2960" y="1386"/>
              <a:ext cx="2268" cy="103"/>
            </a:xfrm>
            <a:prstGeom prst="rect">
              <a:avLst/>
            </a:prstGeom>
            <a:solidFill>
              <a:srgbClr val="C2C2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1019" name="Rectangle 9">
              <a:extLst>
                <a:ext uri="{FF2B5EF4-FFF2-40B4-BE49-F238E27FC236}">
                  <a16:creationId xmlns:a16="http://schemas.microsoft.com/office/drawing/2014/main" id="{0336879A-CD9A-4588-A592-9E382DC59BF2}"/>
                </a:ext>
              </a:extLst>
            </p:cNvPr>
            <p:cNvSpPr>
              <a:spLocks noChangeArrowheads="1"/>
            </p:cNvSpPr>
            <p:nvPr/>
          </p:nvSpPr>
          <p:spPr bwMode="auto">
            <a:xfrm>
              <a:off x="2960" y="1489"/>
              <a:ext cx="2268" cy="59"/>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1020" name="Rectangle 10">
              <a:extLst>
                <a:ext uri="{FF2B5EF4-FFF2-40B4-BE49-F238E27FC236}">
                  <a16:creationId xmlns:a16="http://schemas.microsoft.com/office/drawing/2014/main" id="{375229C5-0ABB-4A51-B9E5-923CE81167A8}"/>
                </a:ext>
              </a:extLst>
            </p:cNvPr>
            <p:cNvSpPr>
              <a:spLocks noChangeArrowheads="1"/>
            </p:cNvSpPr>
            <p:nvPr/>
          </p:nvSpPr>
          <p:spPr bwMode="auto">
            <a:xfrm>
              <a:off x="2960" y="1548"/>
              <a:ext cx="2268" cy="37"/>
            </a:xfrm>
            <a:prstGeom prst="rect">
              <a:avLst/>
            </a:prstGeom>
            <a:solidFill>
              <a:srgbClr val="C6C6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1021" name="Rectangle 11">
              <a:extLst>
                <a:ext uri="{FF2B5EF4-FFF2-40B4-BE49-F238E27FC236}">
                  <a16:creationId xmlns:a16="http://schemas.microsoft.com/office/drawing/2014/main" id="{95122A3C-58EB-4E4D-A79D-CC68E773F42D}"/>
                </a:ext>
              </a:extLst>
            </p:cNvPr>
            <p:cNvSpPr>
              <a:spLocks noChangeArrowheads="1"/>
            </p:cNvSpPr>
            <p:nvPr/>
          </p:nvSpPr>
          <p:spPr bwMode="auto">
            <a:xfrm>
              <a:off x="2960" y="1585"/>
              <a:ext cx="2268" cy="38"/>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1022" name="Rectangle 12">
              <a:extLst>
                <a:ext uri="{FF2B5EF4-FFF2-40B4-BE49-F238E27FC236}">
                  <a16:creationId xmlns:a16="http://schemas.microsoft.com/office/drawing/2014/main" id="{BD3C18FF-9DAE-40F6-8C0E-5E6EC78EC6C4}"/>
                </a:ext>
              </a:extLst>
            </p:cNvPr>
            <p:cNvSpPr>
              <a:spLocks noChangeArrowheads="1"/>
            </p:cNvSpPr>
            <p:nvPr/>
          </p:nvSpPr>
          <p:spPr bwMode="auto">
            <a:xfrm>
              <a:off x="2960" y="1623"/>
              <a:ext cx="2268" cy="44"/>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1023" name="Rectangle 13">
              <a:extLst>
                <a:ext uri="{FF2B5EF4-FFF2-40B4-BE49-F238E27FC236}">
                  <a16:creationId xmlns:a16="http://schemas.microsoft.com/office/drawing/2014/main" id="{550CBEFE-0C66-41D0-A734-58D519565C17}"/>
                </a:ext>
              </a:extLst>
            </p:cNvPr>
            <p:cNvSpPr>
              <a:spLocks noChangeArrowheads="1"/>
            </p:cNvSpPr>
            <p:nvPr/>
          </p:nvSpPr>
          <p:spPr bwMode="auto">
            <a:xfrm>
              <a:off x="2960" y="1667"/>
              <a:ext cx="2268" cy="37"/>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1024" name="Rectangle 14">
              <a:extLst>
                <a:ext uri="{FF2B5EF4-FFF2-40B4-BE49-F238E27FC236}">
                  <a16:creationId xmlns:a16="http://schemas.microsoft.com/office/drawing/2014/main" id="{0FA6901F-1EFB-440E-87A1-7A18E793120E}"/>
                </a:ext>
              </a:extLst>
            </p:cNvPr>
            <p:cNvSpPr>
              <a:spLocks noChangeArrowheads="1"/>
            </p:cNvSpPr>
            <p:nvPr/>
          </p:nvSpPr>
          <p:spPr bwMode="auto">
            <a:xfrm>
              <a:off x="2960" y="1704"/>
              <a:ext cx="2268" cy="37"/>
            </a:xfrm>
            <a:prstGeom prst="rect">
              <a:avLst/>
            </a:prstGeom>
            <a:solidFill>
              <a:srgbClr val="CECEC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1025" name="Rectangle 15">
              <a:extLst>
                <a:ext uri="{FF2B5EF4-FFF2-40B4-BE49-F238E27FC236}">
                  <a16:creationId xmlns:a16="http://schemas.microsoft.com/office/drawing/2014/main" id="{88DD73A0-3134-4549-9EF1-92674E4CEAED}"/>
                </a:ext>
              </a:extLst>
            </p:cNvPr>
            <p:cNvSpPr>
              <a:spLocks noChangeArrowheads="1"/>
            </p:cNvSpPr>
            <p:nvPr/>
          </p:nvSpPr>
          <p:spPr bwMode="auto">
            <a:xfrm>
              <a:off x="2960" y="1741"/>
              <a:ext cx="2268" cy="22"/>
            </a:xfrm>
            <a:prstGeom prst="rect">
              <a:avLst/>
            </a:prstGeom>
            <a:solidFill>
              <a:srgbClr val="D0D0D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1026" name="Rectangle 16">
              <a:extLst>
                <a:ext uri="{FF2B5EF4-FFF2-40B4-BE49-F238E27FC236}">
                  <a16:creationId xmlns:a16="http://schemas.microsoft.com/office/drawing/2014/main" id="{C21575DC-736F-42FB-A575-33C9435DDFEA}"/>
                </a:ext>
              </a:extLst>
            </p:cNvPr>
            <p:cNvSpPr>
              <a:spLocks noChangeArrowheads="1"/>
            </p:cNvSpPr>
            <p:nvPr/>
          </p:nvSpPr>
          <p:spPr bwMode="auto">
            <a:xfrm>
              <a:off x="2960" y="1763"/>
              <a:ext cx="2268" cy="3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1027" name="Rectangle 17">
              <a:extLst>
                <a:ext uri="{FF2B5EF4-FFF2-40B4-BE49-F238E27FC236}">
                  <a16:creationId xmlns:a16="http://schemas.microsoft.com/office/drawing/2014/main" id="{7BBF5534-997A-4EC0-B740-B404D712FD3F}"/>
                </a:ext>
              </a:extLst>
            </p:cNvPr>
            <p:cNvSpPr>
              <a:spLocks noChangeArrowheads="1"/>
            </p:cNvSpPr>
            <p:nvPr/>
          </p:nvSpPr>
          <p:spPr bwMode="auto">
            <a:xfrm>
              <a:off x="2960" y="1800"/>
              <a:ext cx="2268" cy="22"/>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1028" name="Rectangle 18">
              <a:extLst>
                <a:ext uri="{FF2B5EF4-FFF2-40B4-BE49-F238E27FC236}">
                  <a16:creationId xmlns:a16="http://schemas.microsoft.com/office/drawing/2014/main" id="{12BB67F4-CF21-481F-9E87-1E364679B7D8}"/>
                </a:ext>
              </a:extLst>
            </p:cNvPr>
            <p:cNvSpPr>
              <a:spLocks noChangeArrowheads="1"/>
            </p:cNvSpPr>
            <p:nvPr/>
          </p:nvSpPr>
          <p:spPr bwMode="auto">
            <a:xfrm>
              <a:off x="2960" y="1822"/>
              <a:ext cx="2268" cy="37"/>
            </a:xfrm>
            <a:prstGeom prst="rect">
              <a:avLst/>
            </a:prstGeom>
            <a:solidFill>
              <a:srgbClr val="D6D6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1029" name="Rectangle 19">
              <a:extLst>
                <a:ext uri="{FF2B5EF4-FFF2-40B4-BE49-F238E27FC236}">
                  <a16:creationId xmlns:a16="http://schemas.microsoft.com/office/drawing/2014/main" id="{13BD5B53-FABB-4C3D-AB65-CF8B6D4205CB}"/>
                </a:ext>
              </a:extLst>
            </p:cNvPr>
            <p:cNvSpPr>
              <a:spLocks noChangeArrowheads="1"/>
            </p:cNvSpPr>
            <p:nvPr/>
          </p:nvSpPr>
          <p:spPr bwMode="auto">
            <a:xfrm>
              <a:off x="2960" y="1859"/>
              <a:ext cx="2268" cy="22"/>
            </a:xfrm>
            <a:prstGeom prst="rect">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1030" name="Rectangle 20">
              <a:extLst>
                <a:ext uri="{FF2B5EF4-FFF2-40B4-BE49-F238E27FC236}">
                  <a16:creationId xmlns:a16="http://schemas.microsoft.com/office/drawing/2014/main" id="{FD1C29B0-E833-4A23-9383-F371F78C3923}"/>
                </a:ext>
              </a:extLst>
            </p:cNvPr>
            <p:cNvSpPr>
              <a:spLocks noChangeArrowheads="1"/>
            </p:cNvSpPr>
            <p:nvPr/>
          </p:nvSpPr>
          <p:spPr bwMode="auto">
            <a:xfrm>
              <a:off x="2960" y="1881"/>
              <a:ext cx="2268" cy="2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1031" name="Rectangle 21">
              <a:extLst>
                <a:ext uri="{FF2B5EF4-FFF2-40B4-BE49-F238E27FC236}">
                  <a16:creationId xmlns:a16="http://schemas.microsoft.com/office/drawing/2014/main" id="{4C36D91C-4A52-482C-8D96-CB7544A73312}"/>
                </a:ext>
              </a:extLst>
            </p:cNvPr>
            <p:cNvSpPr>
              <a:spLocks noChangeArrowheads="1"/>
            </p:cNvSpPr>
            <p:nvPr/>
          </p:nvSpPr>
          <p:spPr bwMode="auto">
            <a:xfrm>
              <a:off x="2960" y="1903"/>
              <a:ext cx="2268" cy="38"/>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1032" name="Rectangle 22">
              <a:extLst>
                <a:ext uri="{FF2B5EF4-FFF2-40B4-BE49-F238E27FC236}">
                  <a16:creationId xmlns:a16="http://schemas.microsoft.com/office/drawing/2014/main" id="{7724DD22-77CD-45F9-AFE9-B31E76E6B244}"/>
                </a:ext>
              </a:extLst>
            </p:cNvPr>
            <p:cNvSpPr>
              <a:spLocks noChangeArrowheads="1"/>
            </p:cNvSpPr>
            <p:nvPr/>
          </p:nvSpPr>
          <p:spPr bwMode="auto">
            <a:xfrm>
              <a:off x="2960" y="1941"/>
              <a:ext cx="2268" cy="22"/>
            </a:xfrm>
            <a:prstGeom prst="rect">
              <a:avLst/>
            </a:prstGeom>
            <a:solidFill>
              <a:srgbClr val="DEDE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1033" name="Rectangle 23">
              <a:extLst>
                <a:ext uri="{FF2B5EF4-FFF2-40B4-BE49-F238E27FC236}">
                  <a16:creationId xmlns:a16="http://schemas.microsoft.com/office/drawing/2014/main" id="{DCCBCD88-CC5C-4F97-8B36-E56C9449A0C0}"/>
                </a:ext>
              </a:extLst>
            </p:cNvPr>
            <p:cNvSpPr>
              <a:spLocks noChangeArrowheads="1"/>
            </p:cNvSpPr>
            <p:nvPr/>
          </p:nvSpPr>
          <p:spPr bwMode="auto">
            <a:xfrm>
              <a:off x="2960" y="1963"/>
              <a:ext cx="2268" cy="37"/>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1034" name="Rectangle 24">
              <a:extLst>
                <a:ext uri="{FF2B5EF4-FFF2-40B4-BE49-F238E27FC236}">
                  <a16:creationId xmlns:a16="http://schemas.microsoft.com/office/drawing/2014/main" id="{599899E6-54AB-4011-BE48-72AC66A27AB6}"/>
                </a:ext>
              </a:extLst>
            </p:cNvPr>
            <p:cNvSpPr>
              <a:spLocks noChangeArrowheads="1"/>
            </p:cNvSpPr>
            <p:nvPr/>
          </p:nvSpPr>
          <p:spPr bwMode="auto">
            <a:xfrm>
              <a:off x="2960" y="2000"/>
              <a:ext cx="2268" cy="22"/>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1035" name="Rectangle 25">
              <a:extLst>
                <a:ext uri="{FF2B5EF4-FFF2-40B4-BE49-F238E27FC236}">
                  <a16:creationId xmlns:a16="http://schemas.microsoft.com/office/drawing/2014/main" id="{AD287DAD-700C-4519-A2D7-AA33E2CEDAAC}"/>
                </a:ext>
              </a:extLst>
            </p:cNvPr>
            <p:cNvSpPr>
              <a:spLocks noChangeArrowheads="1"/>
            </p:cNvSpPr>
            <p:nvPr/>
          </p:nvSpPr>
          <p:spPr bwMode="auto">
            <a:xfrm>
              <a:off x="2960" y="2022"/>
              <a:ext cx="2268" cy="37"/>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1036" name="Rectangle 26">
              <a:extLst>
                <a:ext uri="{FF2B5EF4-FFF2-40B4-BE49-F238E27FC236}">
                  <a16:creationId xmlns:a16="http://schemas.microsoft.com/office/drawing/2014/main" id="{B1C6A358-AD28-405C-81D1-2782F3DFBAAE}"/>
                </a:ext>
              </a:extLst>
            </p:cNvPr>
            <p:cNvSpPr>
              <a:spLocks noChangeArrowheads="1"/>
            </p:cNvSpPr>
            <p:nvPr/>
          </p:nvSpPr>
          <p:spPr bwMode="auto">
            <a:xfrm>
              <a:off x="2960" y="2059"/>
              <a:ext cx="2268" cy="3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1037" name="Rectangle 27">
              <a:extLst>
                <a:ext uri="{FF2B5EF4-FFF2-40B4-BE49-F238E27FC236}">
                  <a16:creationId xmlns:a16="http://schemas.microsoft.com/office/drawing/2014/main" id="{C72F6BF7-CF12-4458-B499-C2F2BFB52064}"/>
                </a:ext>
              </a:extLst>
            </p:cNvPr>
            <p:cNvSpPr>
              <a:spLocks noChangeArrowheads="1"/>
            </p:cNvSpPr>
            <p:nvPr/>
          </p:nvSpPr>
          <p:spPr bwMode="auto">
            <a:xfrm>
              <a:off x="2960" y="2089"/>
              <a:ext cx="2268" cy="29"/>
            </a:xfrm>
            <a:prstGeom prst="rect">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1038" name="Rectangle 28">
              <a:extLst>
                <a:ext uri="{FF2B5EF4-FFF2-40B4-BE49-F238E27FC236}">
                  <a16:creationId xmlns:a16="http://schemas.microsoft.com/office/drawing/2014/main" id="{ABB63CAD-8DAD-40C0-AE9B-68EB1816B208}"/>
                </a:ext>
              </a:extLst>
            </p:cNvPr>
            <p:cNvSpPr>
              <a:spLocks noChangeArrowheads="1"/>
            </p:cNvSpPr>
            <p:nvPr/>
          </p:nvSpPr>
          <p:spPr bwMode="auto">
            <a:xfrm>
              <a:off x="2960" y="2118"/>
              <a:ext cx="2268" cy="37"/>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1039" name="Rectangle 29">
              <a:extLst>
                <a:ext uri="{FF2B5EF4-FFF2-40B4-BE49-F238E27FC236}">
                  <a16:creationId xmlns:a16="http://schemas.microsoft.com/office/drawing/2014/main" id="{14797C50-D571-43C2-8ED4-025351F459F6}"/>
                </a:ext>
              </a:extLst>
            </p:cNvPr>
            <p:cNvSpPr>
              <a:spLocks noChangeArrowheads="1"/>
            </p:cNvSpPr>
            <p:nvPr/>
          </p:nvSpPr>
          <p:spPr bwMode="auto">
            <a:xfrm>
              <a:off x="2960" y="2155"/>
              <a:ext cx="2268" cy="38"/>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1040" name="Rectangle 30">
              <a:extLst>
                <a:ext uri="{FF2B5EF4-FFF2-40B4-BE49-F238E27FC236}">
                  <a16:creationId xmlns:a16="http://schemas.microsoft.com/office/drawing/2014/main" id="{EB41F973-E54B-446C-BC46-B45976BCD8F8}"/>
                </a:ext>
              </a:extLst>
            </p:cNvPr>
            <p:cNvSpPr>
              <a:spLocks noChangeArrowheads="1"/>
            </p:cNvSpPr>
            <p:nvPr/>
          </p:nvSpPr>
          <p:spPr bwMode="auto">
            <a:xfrm>
              <a:off x="2960" y="2193"/>
              <a:ext cx="2268" cy="59"/>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1041" name="Rectangle 31">
              <a:extLst>
                <a:ext uri="{FF2B5EF4-FFF2-40B4-BE49-F238E27FC236}">
                  <a16:creationId xmlns:a16="http://schemas.microsoft.com/office/drawing/2014/main" id="{76003281-E433-44B9-AB40-BCC666F88A0D}"/>
                </a:ext>
              </a:extLst>
            </p:cNvPr>
            <p:cNvSpPr>
              <a:spLocks noChangeArrowheads="1"/>
            </p:cNvSpPr>
            <p:nvPr/>
          </p:nvSpPr>
          <p:spPr bwMode="auto">
            <a:xfrm>
              <a:off x="2960" y="2252"/>
              <a:ext cx="2268" cy="59"/>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1042" name="Rectangle 32">
              <a:extLst>
                <a:ext uri="{FF2B5EF4-FFF2-40B4-BE49-F238E27FC236}">
                  <a16:creationId xmlns:a16="http://schemas.microsoft.com/office/drawing/2014/main" id="{95072447-4D1C-4B94-88DB-DBE1DECD2A72}"/>
                </a:ext>
              </a:extLst>
            </p:cNvPr>
            <p:cNvSpPr>
              <a:spLocks noChangeArrowheads="1"/>
            </p:cNvSpPr>
            <p:nvPr/>
          </p:nvSpPr>
          <p:spPr bwMode="auto">
            <a:xfrm>
              <a:off x="2960" y="2311"/>
              <a:ext cx="2268" cy="81"/>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1043" name="Rectangle 33">
              <a:extLst>
                <a:ext uri="{FF2B5EF4-FFF2-40B4-BE49-F238E27FC236}">
                  <a16:creationId xmlns:a16="http://schemas.microsoft.com/office/drawing/2014/main" id="{EAE9C74D-CE66-4537-A0B3-CFD52BC06E76}"/>
                </a:ext>
              </a:extLst>
            </p:cNvPr>
            <p:cNvSpPr>
              <a:spLocks noChangeArrowheads="1"/>
            </p:cNvSpPr>
            <p:nvPr/>
          </p:nvSpPr>
          <p:spPr bwMode="auto">
            <a:xfrm>
              <a:off x="2960" y="2392"/>
              <a:ext cx="2268" cy="118"/>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1044" name="Rectangle 34">
              <a:extLst>
                <a:ext uri="{FF2B5EF4-FFF2-40B4-BE49-F238E27FC236}">
                  <a16:creationId xmlns:a16="http://schemas.microsoft.com/office/drawing/2014/main" id="{0D9C2FA4-706F-43D8-AE65-E26060537E8E}"/>
                </a:ext>
              </a:extLst>
            </p:cNvPr>
            <p:cNvSpPr>
              <a:spLocks noChangeArrowheads="1"/>
            </p:cNvSpPr>
            <p:nvPr/>
          </p:nvSpPr>
          <p:spPr bwMode="auto">
            <a:xfrm>
              <a:off x="2960" y="2510"/>
              <a:ext cx="2268" cy="38"/>
            </a:xfrm>
            <a:prstGeom prst="rect">
              <a:avLst/>
            </a:prstGeom>
            <a:solidFill>
              <a:srgbClr val="F6F6F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1045" name="Rectangle 35">
              <a:extLst>
                <a:ext uri="{FF2B5EF4-FFF2-40B4-BE49-F238E27FC236}">
                  <a16:creationId xmlns:a16="http://schemas.microsoft.com/office/drawing/2014/main" id="{ABFC164E-B42E-4916-B168-930587E10614}"/>
                </a:ext>
              </a:extLst>
            </p:cNvPr>
            <p:cNvSpPr>
              <a:spLocks noChangeArrowheads="1"/>
            </p:cNvSpPr>
            <p:nvPr/>
          </p:nvSpPr>
          <p:spPr bwMode="auto">
            <a:xfrm>
              <a:off x="2968" y="1305"/>
              <a:ext cx="2267" cy="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1046" name="Line 36">
              <a:extLst>
                <a:ext uri="{FF2B5EF4-FFF2-40B4-BE49-F238E27FC236}">
                  <a16:creationId xmlns:a16="http://schemas.microsoft.com/office/drawing/2014/main" id="{CB4BAA35-318A-49C7-B234-D7F0463E62DD}"/>
                </a:ext>
              </a:extLst>
            </p:cNvPr>
            <p:cNvSpPr>
              <a:spLocks noChangeShapeType="1"/>
            </p:cNvSpPr>
            <p:nvPr/>
          </p:nvSpPr>
          <p:spPr bwMode="auto">
            <a:xfrm>
              <a:off x="2968" y="2385"/>
              <a:ext cx="2262"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047" name="Line 37">
              <a:extLst>
                <a:ext uri="{FF2B5EF4-FFF2-40B4-BE49-F238E27FC236}">
                  <a16:creationId xmlns:a16="http://schemas.microsoft.com/office/drawing/2014/main" id="{BBC5EE52-D3AB-4ECB-9A2E-8AD1D616D746}"/>
                </a:ext>
              </a:extLst>
            </p:cNvPr>
            <p:cNvSpPr>
              <a:spLocks noChangeShapeType="1"/>
            </p:cNvSpPr>
            <p:nvPr/>
          </p:nvSpPr>
          <p:spPr bwMode="auto">
            <a:xfrm>
              <a:off x="2968" y="2201"/>
              <a:ext cx="2262"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048" name="Line 38">
              <a:extLst>
                <a:ext uri="{FF2B5EF4-FFF2-40B4-BE49-F238E27FC236}">
                  <a16:creationId xmlns:a16="http://schemas.microsoft.com/office/drawing/2014/main" id="{838A8336-180C-4865-BF4C-6DFBE009FD16}"/>
                </a:ext>
              </a:extLst>
            </p:cNvPr>
            <p:cNvSpPr>
              <a:spLocks noChangeShapeType="1"/>
            </p:cNvSpPr>
            <p:nvPr/>
          </p:nvSpPr>
          <p:spPr bwMode="auto">
            <a:xfrm>
              <a:off x="2968" y="2022"/>
              <a:ext cx="2262"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049" name="Line 39">
              <a:extLst>
                <a:ext uri="{FF2B5EF4-FFF2-40B4-BE49-F238E27FC236}">
                  <a16:creationId xmlns:a16="http://schemas.microsoft.com/office/drawing/2014/main" id="{3EADD29B-7B3F-4AAD-A0D7-E37F909B72D3}"/>
                </a:ext>
              </a:extLst>
            </p:cNvPr>
            <p:cNvSpPr>
              <a:spLocks noChangeShapeType="1"/>
            </p:cNvSpPr>
            <p:nvPr/>
          </p:nvSpPr>
          <p:spPr bwMode="auto">
            <a:xfrm>
              <a:off x="2968" y="1844"/>
              <a:ext cx="2262"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050" name="Line 40">
              <a:extLst>
                <a:ext uri="{FF2B5EF4-FFF2-40B4-BE49-F238E27FC236}">
                  <a16:creationId xmlns:a16="http://schemas.microsoft.com/office/drawing/2014/main" id="{E2E62D0B-8520-475B-84A8-1D518AA44966}"/>
                </a:ext>
              </a:extLst>
            </p:cNvPr>
            <p:cNvSpPr>
              <a:spLocks noChangeShapeType="1"/>
            </p:cNvSpPr>
            <p:nvPr/>
          </p:nvSpPr>
          <p:spPr bwMode="auto">
            <a:xfrm>
              <a:off x="2968" y="1667"/>
              <a:ext cx="2262"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051" name="Line 41">
              <a:extLst>
                <a:ext uri="{FF2B5EF4-FFF2-40B4-BE49-F238E27FC236}">
                  <a16:creationId xmlns:a16="http://schemas.microsoft.com/office/drawing/2014/main" id="{312A569B-A287-4F1E-BF5B-B1962E9763BE}"/>
                </a:ext>
              </a:extLst>
            </p:cNvPr>
            <p:cNvSpPr>
              <a:spLocks noChangeShapeType="1"/>
            </p:cNvSpPr>
            <p:nvPr/>
          </p:nvSpPr>
          <p:spPr bwMode="auto">
            <a:xfrm>
              <a:off x="2968" y="1482"/>
              <a:ext cx="2262"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052" name="Line 42">
              <a:extLst>
                <a:ext uri="{FF2B5EF4-FFF2-40B4-BE49-F238E27FC236}">
                  <a16:creationId xmlns:a16="http://schemas.microsoft.com/office/drawing/2014/main" id="{0AA351AE-0829-4C21-9F7B-7EA854D750D4}"/>
                </a:ext>
              </a:extLst>
            </p:cNvPr>
            <p:cNvSpPr>
              <a:spLocks noChangeShapeType="1"/>
            </p:cNvSpPr>
            <p:nvPr/>
          </p:nvSpPr>
          <p:spPr bwMode="auto">
            <a:xfrm>
              <a:off x="2968" y="1305"/>
              <a:ext cx="2262"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053" name="Rectangle 43">
              <a:extLst>
                <a:ext uri="{FF2B5EF4-FFF2-40B4-BE49-F238E27FC236}">
                  <a16:creationId xmlns:a16="http://schemas.microsoft.com/office/drawing/2014/main" id="{068F4837-1AF9-4C06-A69A-2E115F959018}"/>
                </a:ext>
              </a:extLst>
            </p:cNvPr>
            <p:cNvSpPr>
              <a:spLocks noChangeArrowheads="1"/>
            </p:cNvSpPr>
            <p:nvPr/>
          </p:nvSpPr>
          <p:spPr bwMode="auto">
            <a:xfrm>
              <a:off x="2968" y="1305"/>
              <a:ext cx="2267" cy="1258"/>
            </a:xfrm>
            <a:prstGeom prst="rect">
              <a:avLst/>
            </a:prstGeom>
            <a:noFill/>
            <a:ln w="11113">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1054" name="Line 44">
              <a:extLst>
                <a:ext uri="{FF2B5EF4-FFF2-40B4-BE49-F238E27FC236}">
                  <a16:creationId xmlns:a16="http://schemas.microsoft.com/office/drawing/2014/main" id="{7E38DC1A-E6D9-4B48-8E8E-0B23D56545F8}"/>
                </a:ext>
              </a:extLst>
            </p:cNvPr>
            <p:cNvSpPr>
              <a:spLocks noChangeShapeType="1"/>
            </p:cNvSpPr>
            <p:nvPr/>
          </p:nvSpPr>
          <p:spPr bwMode="auto">
            <a:xfrm>
              <a:off x="2968" y="1305"/>
              <a:ext cx="1" cy="125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055" name="Line 45">
              <a:extLst>
                <a:ext uri="{FF2B5EF4-FFF2-40B4-BE49-F238E27FC236}">
                  <a16:creationId xmlns:a16="http://schemas.microsoft.com/office/drawing/2014/main" id="{6F6C6C98-34B9-4BBD-BF70-07FB61056A9E}"/>
                </a:ext>
              </a:extLst>
            </p:cNvPr>
            <p:cNvSpPr>
              <a:spLocks noChangeShapeType="1"/>
            </p:cNvSpPr>
            <p:nvPr/>
          </p:nvSpPr>
          <p:spPr bwMode="auto">
            <a:xfrm>
              <a:off x="2938" y="2563"/>
              <a:ext cx="3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056" name="Line 46">
              <a:extLst>
                <a:ext uri="{FF2B5EF4-FFF2-40B4-BE49-F238E27FC236}">
                  <a16:creationId xmlns:a16="http://schemas.microsoft.com/office/drawing/2014/main" id="{68DA8CF3-9E38-483C-A604-EFDA007E8828}"/>
                </a:ext>
              </a:extLst>
            </p:cNvPr>
            <p:cNvSpPr>
              <a:spLocks noChangeShapeType="1"/>
            </p:cNvSpPr>
            <p:nvPr/>
          </p:nvSpPr>
          <p:spPr bwMode="auto">
            <a:xfrm>
              <a:off x="2938" y="2385"/>
              <a:ext cx="3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057" name="Line 47">
              <a:extLst>
                <a:ext uri="{FF2B5EF4-FFF2-40B4-BE49-F238E27FC236}">
                  <a16:creationId xmlns:a16="http://schemas.microsoft.com/office/drawing/2014/main" id="{9ECAEB23-ACEE-429D-BD64-537ED2D0392A}"/>
                </a:ext>
              </a:extLst>
            </p:cNvPr>
            <p:cNvSpPr>
              <a:spLocks noChangeShapeType="1"/>
            </p:cNvSpPr>
            <p:nvPr/>
          </p:nvSpPr>
          <p:spPr bwMode="auto">
            <a:xfrm>
              <a:off x="2938" y="2201"/>
              <a:ext cx="3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058" name="Line 48">
              <a:extLst>
                <a:ext uri="{FF2B5EF4-FFF2-40B4-BE49-F238E27FC236}">
                  <a16:creationId xmlns:a16="http://schemas.microsoft.com/office/drawing/2014/main" id="{88453BA4-4710-4370-8984-DA07B7AAFFC4}"/>
                </a:ext>
              </a:extLst>
            </p:cNvPr>
            <p:cNvSpPr>
              <a:spLocks noChangeShapeType="1"/>
            </p:cNvSpPr>
            <p:nvPr/>
          </p:nvSpPr>
          <p:spPr bwMode="auto">
            <a:xfrm>
              <a:off x="2938" y="2022"/>
              <a:ext cx="3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059" name="Line 49">
              <a:extLst>
                <a:ext uri="{FF2B5EF4-FFF2-40B4-BE49-F238E27FC236}">
                  <a16:creationId xmlns:a16="http://schemas.microsoft.com/office/drawing/2014/main" id="{357E2438-8555-4A07-B986-B63B84F44217}"/>
                </a:ext>
              </a:extLst>
            </p:cNvPr>
            <p:cNvSpPr>
              <a:spLocks noChangeShapeType="1"/>
            </p:cNvSpPr>
            <p:nvPr/>
          </p:nvSpPr>
          <p:spPr bwMode="auto">
            <a:xfrm>
              <a:off x="2938" y="1844"/>
              <a:ext cx="3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060" name="Line 50">
              <a:extLst>
                <a:ext uri="{FF2B5EF4-FFF2-40B4-BE49-F238E27FC236}">
                  <a16:creationId xmlns:a16="http://schemas.microsoft.com/office/drawing/2014/main" id="{68057C53-8B7B-4847-8F8C-AD8844BDDF46}"/>
                </a:ext>
              </a:extLst>
            </p:cNvPr>
            <p:cNvSpPr>
              <a:spLocks noChangeShapeType="1"/>
            </p:cNvSpPr>
            <p:nvPr/>
          </p:nvSpPr>
          <p:spPr bwMode="auto">
            <a:xfrm>
              <a:off x="2938" y="1667"/>
              <a:ext cx="3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061" name="Line 51">
              <a:extLst>
                <a:ext uri="{FF2B5EF4-FFF2-40B4-BE49-F238E27FC236}">
                  <a16:creationId xmlns:a16="http://schemas.microsoft.com/office/drawing/2014/main" id="{BCA374DD-F876-4A8A-B59F-9779EDB2E5E0}"/>
                </a:ext>
              </a:extLst>
            </p:cNvPr>
            <p:cNvSpPr>
              <a:spLocks noChangeShapeType="1"/>
            </p:cNvSpPr>
            <p:nvPr/>
          </p:nvSpPr>
          <p:spPr bwMode="auto">
            <a:xfrm>
              <a:off x="2938" y="1482"/>
              <a:ext cx="3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062" name="Line 52">
              <a:extLst>
                <a:ext uri="{FF2B5EF4-FFF2-40B4-BE49-F238E27FC236}">
                  <a16:creationId xmlns:a16="http://schemas.microsoft.com/office/drawing/2014/main" id="{D61F1432-4CDB-4036-A383-369CCFA12CD3}"/>
                </a:ext>
              </a:extLst>
            </p:cNvPr>
            <p:cNvSpPr>
              <a:spLocks noChangeShapeType="1"/>
            </p:cNvSpPr>
            <p:nvPr/>
          </p:nvSpPr>
          <p:spPr bwMode="auto">
            <a:xfrm>
              <a:off x="2938" y="1305"/>
              <a:ext cx="3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063" name="Line 53">
              <a:extLst>
                <a:ext uri="{FF2B5EF4-FFF2-40B4-BE49-F238E27FC236}">
                  <a16:creationId xmlns:a16="http://schemas.microsoft.com/office/drawing/2014/main" id="{5220F32D-AA00-40CD-8BD8-2D95484106F8}"/>
                </a:ext>
              </a:extLst>
            </p:cNvPr>
            <p:cNvSpPr>
              <a:spLocks noChangeShapeType="1"/>
            </p:cNvSpPr>
            <p:nvPr/>
          </p:nvSpPr>
          <p:spPr bwMode="auto">
            <a:xfrm>
              <a:off x="2968" y="2563"/>
              <a:ext cx="226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064" name="Line 54">
              <a:extLst>
                <a:ext uri="{FF2B5EF4-FFF2-40B4-BE49-F238E27FC236}">
                  <a16:creationId xmlns:a16="http://schemas.microsoft.com/office/drawing/2014/main" id="{368FC89E-DB47-4C44-9515-0A878BDC4795}"/>
                </a:ext>
              </a:extLst>
            </p:cNvPr>
            <p:cNvSpPr>
              <a:spLocks noChangeShapeType="1"/>
            </p:cNvSpPr>
            <p:nvPr/>
          </p:nvSpPr>
          <p:spPr bwMode="auto">
            <a:xfrm flipV="1">
              <a:off x="2968" y="2563"/>
              <a:ext cx="1" cy="3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065" name="Line 55">
              <a:extLst>
                <a:ext uri="{FF2B5EF4-FFF2-40B4-BE49-F238E27FC236}">
                  <a16:creationId xmlns:a16="http://schemas.microsoft.com/office/drawing/2014/main" id="{976417EA-BB75-4059-9871-F8F499ECB7A1}"/>
                </a:ext>
              </a:extLst>
            </p:cNvPr>
            <p:cNvSpPr>
              <a:spLocks noChangeShapeType="1"/>
            </p:cNvSpPr>
            <p:nvPr/>
          </p:nvSpPr>
          <p:spPr bwMode="auto">
            <a:xfrm flipV="1">
              <a:off x="3116" y="2563"/>
              <a:ext cx="1" cy="3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066" name="Line 56">
              <a:extLst>
                <a:ext uri="{FF2B5EF4-FFF2-40B4-BE49-F238E27FC236}">
                  <a16:creationId xmlns:a16="http://schemas.microsoft.com/office/drawing/2014/main" id="{D5E1C385-5D03-4CBF-868E-473B10A94700}"/>
                </a:ext>
              </a:extLst>
            </p:cNvPr>
            <p:cNvSpPr>
              <a:spLocks noChangeShapeType="1"/>
            </p:cNvSpPr>
            <p:nvPr/>
          </p:nvSpPr>
          <p:spPr bwMode="auto">
            <a:xfrm flipV="1">
              <a:off x="3270" y="2563"/>
              <a:ext cx="1" cy="3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067" name="Line 57">
              <a:extLst>
                <a:ext uri="{FF2B5EF4-FFF2-40B4-BE49-F238E27FC236}">
                  <a16:creationId xmlns:a16="http://schemas.microsoft.com/office/drawing/2014/main" id="{E6491474-0A9A-4A9A-B813-3C5CA2B07CE1}"/>
                </a:ext>
              </a:extLst>
            </p:cNvPr>
            <p:cNvSpPr>
              <a:spLocks noChangeShapeType="1"/>
            </p:cNvSpPr>
            <p:nvPr/>
          </p:nvSpPr>
          <p:spPr bwMode="auto">
            <a:xfrm flipV="1">
              <a:off x="3419" y="2563"/>
              <a:ext cx="1" cy="3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068" name="Line 58">
              <a:extLst>
                <a:ext uri="{FF2B5EF4-FFF2-40B4-BE49-F238E27FC236}">
                  <a16:creationId xmlns:a16="http://schemas.microsoft.com/office/drawing/2014/main" id="{DE1C6238-F81F-40B6-B736-F254182A2D96}"/>
                </a:ext>
              </a:extLst>
            </p:cNvPr>
            <p:cNvSpPr>
              <a:spLocks noChangeShapeType="1"/>
            </p:cNvSpPr>
            <p:nvPr/>
          </p:nvSpPr>
          <p:spPr bwMode="auto">
            <a:xfrm flipV="1">
              <a:off x="3573" y="2563"/>
              <a:ext cx="1" cy="3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069" name="Line 59">
              <a:extLst>
                <a:ext uri="{FF2B5EF4-FFF2-40B4-BE49-F238E27FC236}">
                  <a16:creationId xmlns:a16="http://schemas.microsoft.com/office/drawing/2014/main" id="{DC9D823E-A815-4A3A-B860-67B2489142DC}"/>
                </a:ext>
              </a:extLst>
            </p:cNvPr>
            <p:cNvSpPr>
              <a:spLocks noChangeShapeType="1"/>
            </p:cNvSpPr>
            <p:nvPr/>
          </p:nvSpPr>
          <p:spPr bwMode="auto">
            <a:xfrm flipV="1">
              <a:off x="3721" y="2563"/>
              <a:ext cx="1" cy="3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070" name="Line 60">
              <a:extLst>
                <a:ext uri="{FF2B5EF4-FFF2-40B4-BE49-F238E27FC236}">
                  <a16:creationId xmlns:a16="http://schemas.microsoft.com/office/drawing/2014/main" id="{ED88EB34-66B0-4F89-935C-9936257AC68F}"/>
                </a:ext>
              </a:extLst>
            </p:cNvPr>
            <p:cNvSpPr>
              <a:spLocks noChangeShapeType="1"/>
            </p:cNvSpPr>
            <p:nvPr/>
          </p:nvSpPr>
          <p:spPr bwMode="auto">
            <a:xfrm flipV="1">
              <a:off x="3876" y="2563"/>
              <a:ext cx="1" cy="3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071" name="Line 61">
              <a:extLst>
                <a:ext uri="{FF2B5EF4-FFF2-40B4-BE49-F238E27FC236}">
                  <a16:creationId xmlns:a16="http://schemas.microsoft.com/office/drawing/2014/main" id="{DEE41CEF-2ABC-49E3-944E-ACAC37BDA74B}"/>
                </a:ext>
              </a:extLst>
            </p:cNvPr>
            <p:cNvSpPr>
              <a:spLocks noChangeShapeType="1"/>
            </p:cNvSpPr>
            <p:nvPr/>
          </p:nvSpPr>
          <p:spPr bwMode="auto">
            <a:xfrm flipV="1">
              <a:off x="4024" y="2563"/>
              <a:ext cx="1" cy="3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072" name="Line 62">
              <a:extLst>
                <a:ext uri="{FF2B5EF4-FFF2-40B4-BE49-F238E27FC236}">
                  <a16:creationId xmlns:a16="http://schemas.microsoft.com/office/drawing/2014/main" id="{F44FB9D2-E9AE-43A7-9BAF-896EA3B2D697}"/>
                </a:ext>
              </a:extLst>
            </p:cNvPr>
            <p:cNvSpPr>
              <a:spLocks noChangeShapeType="1"/>
            </p:cNvSpPr>
            <p:nvPr/>
          </p:nvSpPr>
          <p:spPr bwMode="auto">
            <a:xfrm flipV="1">
              <a:off x="4180" y="2563"/>
              <a:ext cx="1" cy="3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073" name="Line 63">
              <a:extLst>
                <a:ext uri="{FF2B5EF4-FFF2-40B4-BE49-F238E27FC236}">
                  <a16:creationId xmlns:a16="http://schemas.microsoft.com/office/drawing/2014/main" id="{CDD907F8-D5EE-4722-8A1C-82BBA4B2D80E}"/>
                </a:ext>
              </a:extLst>
            </p:cNvPr>
            <p:cNvSpPr>
              <a:spLocks noChangeShapeType="1"/>
            </p:cNvSpPr>
            <p:nvPr/>
          </p:nvSpPr>
          <p:spPr bwMode="auto">
            <a:xfrm flipV="1">
              <a:off x="4327" y="2563"/>
              <a:ext cx="1" cy="3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074" name="Line 64">
              <a:extLst>
                <a:ext uri="{FF2B5EF4-FFF2-40B4-BE49-F238E27FC236}">
                  <a16:creationId xmlns:a16="http://schemas.microsoft.com/office/drawing/2014/main" id="{0E1EC98D-A409-446C-B4B5-7C0BD6921323}"/>
                </a:ext>
              </a:extLst>
            </p:cNvPr>
            <p:cNvSpPr>
              <a:spLocks noChangeShapeType="1"/>
            </p:cNvSpPr>
            <p:nvPr/>
          </p:nvSpPr>
          <p:spPr bwMode="auto">
            <a:xfrm flipV="1">
              <a:off x="4483" y="2563"/>
              <a:ext cx="1" cy="3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075" name="Line 65">
              <a:extLst>
                <a:ext uri="{FF2B5EF4-FFF2-40B4-BE49-F238E27FC236}">
                  <a16:creationId xmlns:a16="http://schemas.microsoft.com/office/drawing/2014/main" id="{C7288B83-F8D1-48BA-8ACC-D7B4BEF31540}"/>
                </a:ext>
              </a:extLst>
            </p:cNvPr>
            <p:cNvSpPr>
              <a:spLocks noChangeShapeType="1"/>
            </p:cNvSpPr>
            <p:nvPr/>
          </p:nvSpPr>
          <p:spPr bwMode="auto">
            <a:xfrm flipV="1">
              <a:off x="4630" y="2563"/>
              <a:ext cx="1" cy="3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076" name="Line 66">
              <a:extLst>
                <a:ext uri="{FF2B5EF4-FFF2-40B4-BE49-F238E27FC236}">
                  <a16:creationId xmlns:a16="http://schemas.microsoft.com/office/drawing/2014/main" id="{449BD318-FDBF-4B9C-A435-6BDFA5510804}"/>
                </a:ext>
              </a:extLst>
            </p:cNvPr>
            <p:cNvSpPr>
              <a:spLocks noChangeShapeType="1"/>
            </p:cNvSpPr>
            <p:nvPr/>
          </p:nvSpPr>
          <p:spPr bwMode="auto">
            <a:xfrm flipV="1">
              <a:off x="4784" y="2563"/>
              <a:ext cx="1" cy="3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077" name="Line 67">
              <a:extLst>
                <a:ext uri="{FF2B5EF4-FFF2-40B4-BE49-F238E27FC236}">
                  <a16:creationId xmlns:a16="http://schemas.microsoft.com/office/drawing/2014/main" id="{54371945-63B5-481C-80B9-784121834157}"/>
                </a:ext>
              </a:extLst>
            </p:cNvPr>
            <p:cNvSpPr>
              <a:spLocks noChangeShapeType="1"/>
            </p:cNvSpPr>
            <p:nvPr/>
          </p:nvSpPr>
          <p:spPr bwMode="auto">
            <a:xfrm flipV="1">
              <a:off x="4933" y="2563"/>
              <a:ext cx="1" cy="3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078" name="Line 68">
              <a:extLst>
                <a:ext uri="{FF2B5EF4-FFF2-40B4-BE49-F238E27FC236}">
                  <a16:creationId xmlns:a16="http://schemas.microsoft.com/office/drawing/2014/main" id="{95F9D5F6-EB2A-49A1-9D8F-96D1475C67F4}"/>
                </a:ext>
              </a:extLst>
            </p:cNvPr>
            <p:cNvSpPr>
              <a:spLocks noChangeShapeType="1"/>
            </p:cNvSpPr>
            <p:nvPr/>
          </p:nvSpPr>
          <p:spPr bwMode="auto">
            <a:xfrm flipV="1">
              <a:off x="5088" y="2563"/>
              <a:ext cx="1" cy="3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079" name="Line 69">
              <a:extLst>
                <a:ext uri="{FF2B5EF4-FFF2-40B4-BE49-F238E27FC236}">
                  <a16:creationId xmlns:a16="http://schemas.microsoft.com/office/drawing/2014/main" id="{8393B985-18FD-4420-9665-62B086CE1E6E}"/>
                </a:ext>
              </a:extLst>
            </p:cNvPr>
            <p:cNvSpPr>
              <a:spLocks noChangeShapeType="1"/>
            </p:cNvSpPr>
            <p:nvPr/>
          </p:nvSpPr>
          <p:spPr bwMode="auto">
            <a:xfrm flipV="1">
              <a:off x="5235" y="2563"/>
              <a:ext cx="1" cy="3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080" name="Freeform 70">
              <a:extLst>
                <a:ext uri="{FF2B5EF4-FFF2-40B4-BE49-F238E27FC236}">
                  <a16:creationId xmlns:a16="http://schemas.microsoft.com/office/drawing/2014/main" id="{4C5DCB8F-0760-42EA-B2E6-5227BF7E9B4B}"/>
                </a:ext>
              </a:extLst>
            </p:cNvPr>
            <p:cNvSpPr>
              <a:spLocks/>
            </p:cNvSpPr>
            <p:nvPr/>
          </p:nvSpPr>
          <p:spPr bwMode="auto">
            <a:xfrm>
              <a:off x="3041" y="1482"/>
              <a:ext cx="2121" cy="991"/>
            </a:xfrm>
            <a:custGeom>
              <a:avLst/>
              <a:gdLst>
                <a:gd name="T0" fmla="*/ 0 w 1252"/>
                <a:gd name="T1" fmla="*/ 36276067 h 586"/>
                <a:gd name="T2" fmla="*/ 5901108 w 1252"/>
                <a:gd name="T3" fmla="*/ 33041147 h 586"/>
                <a:gd name="T4" fmla="*/ 11479059 w 1252"/>
                <a:gd name="T5" fmla="*/ 26315910 h 586"/>
                <a:gd name="T6" fmla="*/ 17410715 w 1252"/>
                <a:gd name="T7" fmla="*/ 13241040 h 586"/>
                <a:gd name="T8" fmla="*/ 22983363 w 1252"/>
                <a:gd name="T9" fmla="*/ 10019585 h 586"/>
                <a:gd name="T10" fmla="*/ 28850211 w 1252"/>
                <a:gd name="T11" fmla="*/ 6735624 h 586"/>
                <a:gd name="T12" fmla="*/ 34499246 w 1252"/>
                <a:gd name="T13" fmla="*/ 3223731 h 586"/>
                <a:gd name="T14" fmla="*/ 40341793 w 1252"/>
                <a:gd name="T15" fmla="*/ 0 h 586"/>
                <a:gd name="T16" fmla="*/ 45912719 w 1252"/>
                <a:gd name="T17" fmla="*/ 36276067 h 586"/>
                <a:gd name="T18" fmla="*/ 51549594 w 1252"/>
                <a:gd name="T19" fmla="*/ 33041147 h 586"/>
                <a:gd name="T20" fmla="*/ 57447009 w 1252"/>
                <a:gd name="T21" fmla="*/ 26315910 h 586"/>
                <a:gd name="T22" fmla="*/ 63019659 w 1252"/>
                <a:gd name="T23" fmla="*/ 19735045 h 586"/>
                <a:gd name="T24" fmla="*/ 68926544 w 1252"/>
                <a:gd name="T25" fmla="*/ 16537466 h 586"/>
                <a:gd name="T26" fmla="*/ 74497435 w 1252"/>
                <a:gd name="T27" fmla="*/ 13241040 h 586"/>
                <a:gd name="T28" fmla="*/ 80398543 w 1252"/>
                <a:gd name="T29" fmla="*/ 10019585 h 58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52" h="586">
                  <a:moveTo>
                    <a:pt x="0" y="586"/>
                  </a:moveTo>
                  <a:lnTo>
                    <a:pt x="92" y="534"/>
                  </a:lnTo>
                  <a:lnTo>
                    <a:pt x="179" y="425"/>
                  </a:lnTo>
                  <a:lnTo>
                    <a:pt x="271" y="214"/>
                  </a:lnTo>
                  <a:lnTo>
                    <a:pt x="358" y="162"/>
                  </a:lnTo>
                  <a:lnTo>
                    <a:pt x="449" y="109"/>
                  </a:lnTo>
                  <a:lnTo>
                    <a:pt x="537" y="52"/>
                  </a:lnTo>
                  <a:lnTo>
                    <a:pt x="628" y="0"/>
                  </a:lnTo>
                  <a:lnTo>
                    <a:pt x="715" y="586"/>
                  </a:lnTo>
                  <a:lnTo>
                    <a:pt x="803" y="534"/>
                  </a:lnTo>
                  <a:lnTo>
                    <a:pt x="894" y="425"/>
                  </a:lnTo>
                  <a:lnTo>
                    <a:pt x="981" y="319"/>
                  </a:lnTo>
                  <a:lnTo>
                    <a:pt x="1073" y="267"/>
                  </a:lnTo>
                  <a:lnTo>
                    <a:pt x="1160" y="214"/>
                  </a:lnTo>
                  <a:lnTo>
                    <a:pt x="1252" y="162"/>
                  </a:lnTo>
                </a:path>
              </a:pathLst>
            </a:custGeom>
            <a:noFill/>
            <a:ln w="11113">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1081" name="Freeform 71">
              <a:extLst>
                <a:ext uri="{FF2B5EF4-FFF2-40B4-BE49-F238E27FC236}">
                  <a16:creationId xmlns:a16="http://schemas.microsoft.com/office/drawing/2014/main" id="{5BD35BF1-1EE4-4E8E-9DF0-3D5D131CD220}"/>
                </a:ext>
              </a:extLst>
            </p:cNvPr>
            <p:cNvSpPr>
              <a:spLocks/>
            </p:cNvSpPr>
            <p:nvPr/>
          </p:nvSpPr>
          <p:spPr bwMode="auto">
            <a:xfrm>
              <a:off x="4252" y="1482"/>
              <a:ext cx="910" cy="540"/>
            </a:xfrm>
            <a:custGeom>
              <a:avLst/>
              <a:gdLst>
                <a:gd name="T0" fmla="*/ 0 w 537"/>
                <a:gd name="T1" fmla="*/ 20154012 h 319"/>
                <a:gd name="T2" fmla="*/ 5673548 w 537"/>
                <a:gd name="T3" fmla="*/ 16870937 h 319"/>
                <a:gd name="T4" fmla="*/ 11543494 w 537"/>
                <a:gd name="T5" fmla="*/ 13520253 h 319"/>
                <a:gd name="T6" fmla="*/ 17203542 w 537"/>
                <a:gd name="T7" fmla="*/ 10229884 h 319"/>
                <a:gd name="T8" fmla="*/ 23161547 w 537"/>
                <a:gd name="T9" fmla="*/ 6901662 h 319"/>
                <a:gd name="T10" fmla="*/ 28768237 w 537"/>
                <a:gd name="T11" fmla="*/ 3287049 h 319"/>
                <a:gd name="T12" fmla="*/ 34703109 w 537"/>
                <a:gd name="T13" fmla="*/ 0 h 3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7" h="319">
                  <a:moveTo>
                    <a:pt x="0" y="319"/>
                  </a:moveTo>
                  <a:lnTo>
                    <a:pt x="88" y="267"/>
                  </a:lnTo>
                  <a:lnTo>
                    <a:pt x="179" y="214"/>
                  </a:lnTo>
                  <a:lnTo>
                    <a:pt x="266" y="162"/>
                  </a:lnTo>
                  <a:lnTo>
                    <a:pt x="358" y="109"/>
                  </a:lnTo>
                  <a:lnTo>
                    <a:pt x="445" y="52"/>
                  </a:lnTo>
                  <a:lnTo>
                    <a:pt x="537" y="0"/>
                  </a:lnTo>
                </a:path>
              </a:pathLst>
            </a:custGeom>
            <a:noFill/>
            <a:ln w="11113">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1082" name="Freeform 72">
              <a:extLst>
                <a:ext uri="{FF2B5EF4-FFF2-40B4-BE49-F238E27FC236}">
                  <a16:creationId xmlns:a16="http://schemas.microsoft.com/office/drawing/2014/main" id="{1ACE2D46-D0FE-4B39-9EBC-826E5FF332AF}"/>
                </a:ext>
              </a:extLst>
            </p:cNvPr>
            <p:cNvSpPr>
              <a:spLocks/>
            </p:cNvSpPr>
            <p:nvPr/>
          </p:nvSpPr>
          <p:spPr bwMode="auto">
            <a:xfrm>
              <a:off x="3019" y="2451"/>
              <a:ext cx="44" cy="46"/>
            </a:xfrm>
            <a:custGeom>
              <a:avLst/>
              <a:gdLst>
                <a:gd name="T0" fmla="*/ 22 w 44"/>
                <a:gd name="T1" fmla="*/ 0 h 46"/>
                <a:gd name="T2" fmla="*/ 44 w 44"/>
                <a:gd name="T3" fmla="*/ 22 h 46"/>
                <a:gd name="T4" fmla="*/ 22 w 44"/>
                <a:gd name="T5" fmla="*/ 46 h 46"/>
                <a:gd name="T6" fmla="*/ 0 w 44"/>
                <a:gd name="T7" fmla="*/ 22 h 46"/>
                <a:gd name="T8" fmla="*/ 22 w 44"/>
                <a:gd name="T9" fmla="*/ 0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46">
                  <a:moveTo>
                    <a:pt x="22" y="0"/>
                  </a:moveTo>
                  <a:lnTo>
                    <a:pt x="44" y="22"/>
                  </a:lnTo>
                  <a:lnTo>
                    <a:pt x="22" y="46"/>
                  </a:lnTo>
                  <a:lnTo>
                    <a:pt x="0" y="22"/>
                  </a:lnTo>
                  <a:lnTo>
                    <a:pt x="22" y="0"/>
                  </a:lnTo>
                  <a:close/>
                </a:path>
              </a:pathLst>
            </a:custGeom>
            <a:solidFill>
              <a:srgbClr val="000080"/>
            </a:solidFill>
            <a:ln w="11113">
              <a:solidFill>
                <a:srgbClr val="000080"/>
              </a:solidFill>
              <a:prstDash val="solid"/>
              <a:round/>
              <a:headEnd/>
              <a:tailEnd/>
            </a:ln>
          </p:spPr>
          <p:txBody>
            <a:bodyPr/>
            <a:lstStyle/>
            <a:p>
              <a:endParaRPr lang="en-US"/>
            </a:p>
          </p:txBody>
        </p:sp>
        <p:sp>
          <p:nvSpPr>
            <p:cNvPr id="811083" name="Freeform 73">
              <a:extLst>
                <a:ext uri="{FF2B5EF4-FFF2-40B4-BE49-F238E27FC236}">
                  <a16:creationId xmlns:a16="http://schemas.microsoft.com/office/drawing/2014/main" id="{AED8033D-DAEA-4914-854A-2427C23A99A2}"/>
                </a:ext>
              </a:extLst>
            </p:cNvPr>
            <p:cNvSpPr>
              <a:spLocks/>
            </p:cNvSpPr>
            <p:nvPr/>
          </p:nvSpPr>
          <p:spPr bwMode="auto">
            <a:xfrm>
              <a:off x="3175" y="2363"/>
              <a:ext cx="44" cy="44"/>
            </a:xfrm>
            <a:custGeom>
              <a:avLst/>
              <a:gdLst>
                <a:gd name="T0" fmla="*/ 22 w 44"/>
                <a:gd name="T1" fmla="*/ 0 h 44"/>
                <a:gd name="T2" fmla="*/ 44 w 44"/>
                <a:gd name="T3" fmla="*/ 22 h 44"/>
                <a:gd name="T4" fmla="*/ 22 w 44"/>
                <a:gd name="T5" fmla="*/ 44 h 44"/>
                <a:gd name="T6" fmla="*/ 0 w 44"/>
                <a:gd name="T7" fmla="*/ 22 h 44"/>
                <a:gd name="T8" fmla="*/ 22 w 4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44">
                  <a:moveTo>
                    <a:pt x="22" y="0"/>
                  </a:moveTo>
                  <a:lnTo>
                    <a:pt x="44" y="22"/>
                  </a:lnTo>
                  <a:lnTo>
                    <a:pt x="22" y="44"/>
                  </a:lnTo>
                  <a:lnTo>
                    <a:pt x="0" y="22"/>
                  </a:lnTo>
                  <a:lnTo>
                    <a:pt x="22" y="0"/>
                  </a:lnTo>
                  <a:close/>
                </a:path>
              </a:pathLst>
            </a:custGeom>
            <a:solidFill>
              <a:srgbClr val="000080"/>
            </a:solidFill>
            <a:ln w="11113">
              <a:solidFill>
                <a:srgbClr val="000080"/>
              </a:solidFill>
              <a:prstDash val="solid"/>
              <a:round/>
              <a:headEnd/>
              <a:tailEnd/>
            </a:ln>
          </p:spPr>
          <p:txBody>
            <a:bodyPr/>
            <a:lstStyle/>
            <a:p>
              <a:endParaRPr lang="en-US"/>
            </a:p>
          </p:txBody>
        </p:sp>
        <p:sp>
          <p:nvSpPr>
            <p:cNvPr id="811084" name="Freeform 74">
              <a:extLst>
                <a:ext uri="{FF2B5EF4-FFF2-40B4-BE49-F238E27FC236}">
                  <a16:creationId xmlns:a16="http://schemas.microsoft.com/office/drawing/2014/main" id="{DD5A159C-95E1-4664-82A4-AFA45628F139}"/>
                </a:ext>
              </a:extLst>
            </p:cNvPr>
            <p:cNvSpPr>
              <a:spLocks/>
            </p:cNvSpPr>
            <p:nvPr/>
          </p:nvSpPr>
          <p:spPr bwMode="auto">
            <a:xfrm>
              <a:off x="3322" y="2177"/>
              <a:ext cx="45" cy="46"/>
            </a:xfrm>
            <a:custGeom>
              <a:avLst/>
              <a:gdLst>
                <a:gd name="T0" fmla="*/ 23 w 45"/>
                <a:gd name="T1" fmla="*/ 0 h 46"/>
                <a:gd name="T2" fmla="*/ 45 w 45"/>
                <a:gd name="T3" fmla="*/ 24 h 46"/>
                <a:gd name="T4" fmla="*/ 23 w 45"/>
                <a:gd name="T5" fmla="*/ 46 h 46"/>
                <a:gd name="T6" fmla="*/ 0 w 45"/>
                <a:gd name="T7" fmla="*/ 24 h 46"/>
                <a:gd name="T8" fmla="*/ 23 w 45"/>
                <a:gd name="T9" fmla="*/ 0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46">
                  <a:moveTo>
                    <a:pt x="23" y="0"/>
                  </a:moveTo>
                  <a:lnTo>
                    <a:pt x="45" y="24"/>
                  </a:lnTo>
                  <a:lnTo>
                    <a:pt x="23" y="46"/>
                  </a:lnTo>
                  <a:lnTo>
                    <a:pt x="0" y="24"/>
                  </a:lnTo>
                  <a:lnTo>
                    <a:pt x="23" y="0"/>
                  </a:lnTo>
                  <a:close/>
                </a:path>
              </a:pathLst>
            </a:custGeom>
            <a:solidFill>
              <a:srgbClr val="000080"/>
            </a:solidFill>
            <a:ln w="11113">
              <a:solidFill>
                <a:srgbClr val="000080"/>
              </a:solidFill>
              <a:prstDash val="solid"/>
              <a:round/>
              <a:headEnd/>
              <a:tailEnd/>
            </a:ln>
          </p:spPr>
          <p:txBody>
            <a:bodyPr/>
            <a:lstStyle/>
            <a:p>
              <a:endParaRPr lang="en-US"/>
            </a:p>
          </p:txBody>
        </p:sp>
        <p:sp>
          <p:nvSpPr>
            <p:cNvPr id="811085" name="Freeform 75">
              <a:extLst>
                <a:ext uri="{FF2B5EF4-FFF2-40B4-BE49-F238E27FC236}">
                  <a16:creationId xmlns:a16="http://schemas.microsoft.com/office/drawing/2014/main" id="{A70E3129-7A5F-43DF-A049-7A6A57F8C5EF}"/>
                </a:ext>
              </a:extLst>
            </p:cNvPr>
            <p:cNvSpPr>
              <a:spLocks/>
            </p:cNvSpPr>
            <p:nvPr/>
          </p:nvSpPr>
          <p:spPr bwMode="auto">
            <a:xfrm>
              <a:off x="3478" y="1822"/>
              <a:ext cx="44" cy="46"/>
            </a:xfrm>
            <a:custGeom>
              <a:avLst/>
              <a:gdLst>
                <a:gd name="T0" fmla="*/ 22 w 44"/>
                <a:gd name="T1" fmla="*/ 0 h 46"/>
                <a:gd name="T2" fmla="*/ 44 w 44"/>
                <a:gd name="T3" fmla="*/ 22 h 46"/>
                <a:gd name="T4" fmla="*/ 22 w 44"/>
                <a:gd name="T5" fmla="*/ 46 h 46"/>
                <a:gd name="T6" fmla="*/ 0 w 44"/>
                <a:gd name="T7" fmla="*/ 22 h 46"/>
                <a:gd name="T8" fmla="*/ 22 w 44"/>
                <a:gd name="T9" fmla="*/ 0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46">
                  <a:moveTo>
                    <a:pt x="22" y="0"/>
                  </a:moveTo>
                  <a:lnTo>
                    <a:pt x="44" y="22"/>
                  </a:lnTo>
                  <a:lnTo>
                    <a:pt x="22" y="46"/>
                  </a:lnTo>
                  <a:lnTo>
                    <a:pt x="0" y="22"/>
                  </a:lnTo>
                  <a:lnTo>
                    <a:pt x="22" y="0"/>
                  </a:lnTo>
                  <a:close/>
                </a:path>
              </a:pathLst>
            </a:custGeom>
            <a:solidFill>
              <a:srgbClr val="000080"/>
            </a:solidFill>
            <a:ln w="11113">
              <a:solidFill>
                <a:srgbClr val="000080"/>
              </a:solidFill>
              <a:prstDash val="solid"/>
              <a:round/>
              <a:headEnd/>
              <a:tailEnd/>
            </a:ln>
          </p:spPr>
          <p:txBody>
            <a:bodyPr/>
            <a:lstStyle/>
            <a:p>
              <a:endParaRPr lang="en-US"/>
            </a:p>
          </p:txBody>
        </p:sp>
        <p:sp>
          <p:nvSpPr>
            <p:cNvPr id="811086" name="Freeform 76">
              <a:extLst>
                <a:ext uri="{FF2B5EF4-FFF2-40B4-BE49-F238E27FC236}">
                  <a16:creationId xmlns:a16="http://schemas.microsoft.com/office/drawing/2014/main" id="{742D1DC7-ACFA-42B7-ABB8-A08BA817F567}"/>
                </a:ext>
              </a:extLst>
            </p:cNvPr>
            <p:cNvSpPr>
              <a:spLocks/>
            </p:cNvSpPr>
            <p:nvPr/>
          </p:nvSpPr>
          <p:spPr bwMode="auto">
            <a:xfrm>
              <a:off x="3626" y="1734"/>
              <a:ext cx="44" cy="44"/>
            </a:xfrm>
            <a:custGeom>
              <a:avLst/>
              <a:gdLst>
                <a:gd name="T0" fmla="*/ 22 w 44"/>
                <a:gd name="T1" fmla="*/ 0 h 44"/>
                <a:gd name="T2" fmla="*/ 44 w 44"/>
                <a:gd name="T3" fmla="*/ 22 h 44"/>
                <a:gd name="T4" fmla="*/ 22 w 44"/>
                <a:gd name="T5" fmla="*/ 44 h 44"/>
                <a:gd name="T6" fmla="*/ 0 w 44"/>
                <a:gd name="T7" fmla="*/ 22 h 44"/>
                <a:gd name="T8" fmla="*/ 22 w 4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44">
                  <a:moveTo>
                    <a:pt x="22" y="0"/>
                  </a:moveTo>
                  <a:lnTo>
                    <a:pt x="44" y="22"/>
                  </a:lnTo>
                  <a:lnTo>
                    <a:pt x="22" y="44"/>
                  </a:lnTo>
                  <a:lnTo>
                    <a:pt x="0" y="22"/>
                  </a:lnTo>
                  <a:lnTo>
                    <a:pt x="22" y="0"/>
                  </a:lnTo>
                  <a:close/>
                </a:path>
              </a:pathLst>
            </a:custGeom>
            <a:solidFill>
              <a:srgbClr val="000080"/>
            </a:solidFill>
            <a:ln w="11113">
              <a:solidFill>
                <a:srgbClr val="000080"/>
              </a:solidFill>
              <a:prstDash val="solid"/>
              <a:round/>
              <a:headEnd/>
              <a:tailEnd/>
            </a:ln>
          </p:spPr>
          <p:txBody>
            <a:bodyPr/>
            <a:lstStyle/>
            <a:p>
              <a:endParaRPr lang="en-US"/>
            </a:p>
          </p:txBody>
        </p:sp>
        <p:sp>
          <p:nvSpPr>
            <p:cNvPr id="811087" name="Freeform 77">
              <a:extLst>
                <a:ext uri="{FF2B5EF4-FFF2-40B4-BE49-F238E27FC236}">
                  <a16:creationId xmlns:a16="http://schemas.microsoft.com/office/drawing/2014/main" id="{8EBAE790-97D5-48CF-AF7F-5AB82E1F2C33}"/>
                </a:ext>
              </a:extLst>
            </p:cNvPr>
            <p:cNvSpPr>
              <a:spLocks/>
            </p:cNvSpPr>
            <p:nvPr/>
          </p:nvSpPr>
          <p:spPr bwMode="auto">
            <a:xfrm>
              <a:off x="3780" y="1645"/>
              <a:ext cx="46" cy="44"/>
            </a:xfrm>
            <a:custGeom>
              <a:avLst/>
              <a:gdLst>
                <a:gd name="T0" fmla="*/ 22 w 46"/>
                <a:gd name="T1" fmla="*/ 0 h 44"/>
                <a:gd name="T2" fmla="*/ 46 w 46"/>
                <a:gd name="T3" fmla="*/ 22 h 44"/>
                <a:gd name="T4" fmla="*/ 22 w 46"/>
                <a:gd name="T5" fmla="*/ 44 h 44"/>
                <a:gd name="T6" fmla="*/ 0 w 46"/>
                <a:gd name="T7" fmla="*/ 22 h 44"/>
                <a:gd name="T8" fmla="*/ 22 w 46"/>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44">
                  <a:moveTo>
                    <a:pt x="22" y="0"/>
                  </a:moveTo>
                  <a:lnTo>
                    <a:pt x="46" y="22"/>
                  </a:lnTo>
                  <a:lnTo>
                    <a:pt x="22" y="44"/>
                  </a:lnTo>
                  <a:lnTo>
                    <a:pt x="0" y="22"/>
                  </a:lnTo>
                  <a:lnTo>
                    <a:pt x="22" y="0"/>
                  </a:lnTo>
                  <a:close/>
                </a:path>
              </a:pathLst>
            </a:custGeom>
            <a:solidFill>
              <a:srgbClr val="000080"/>
            </a:solidFill>
            <a:ln w="11113">
              <a:solidFill>
                <a:srgbClr val="000080"/>
              </a:solidFill>
              <a:prstDash val="solid"/>
              <a:round/>
              <a:headEnd/>
              <a:tailEnd/>
            </a:ln>
          </p:spPr>
          <p:txBody>
            <a:bodyPr/>
            <a:lstStyle/>
            <a:p>
              <a:endParaRPr lang="en-US"/>
            </a:p>
          </p:txBody>
        </p:sp>
        <p:sp>
          <p:nvSpPr>
            <p:cNvPr id="811088" name="Freeform 78">
              <a:extLst>
                <a:ext uri="{FF2B5EF4-FFF2-40B4-BE49-F238E27FC236}">
                  <a16:creationId xmlns:a16="http://schemas.microsoft.com/office/drawing/2014/main" id="{19CEB812-E8CD-44B1-8AA7-61F0CC8716B5}"/>
                </a:ext>
              </a:extLst>
            </p:cNvPr>
            <p:cNvSpPr>
              <a:spLocks/>
            </p:cNvSpPr>
            <p:nvPr/>
          </p:nvSpPr>
          <p:spPr bwMode="auto">
            <a:xfrm>
              <a:off x="3929" y="1548"/>
              <a:ext cx="44" cy="46"/>
            </a:xfrm>
            <a:custGeom>
              <a:avLst/>
              <a:gdLst>
                <a:gd name="T0" fmla="*/ 22 w 44"/>
                <a:gd name="T1" fmla="*/ 0 h 46"/>
                <a:gd name="T2" fmla="*/ 44 w 44"/>
                <a:gd name="T3" fmla="*/ 22 h 46"/>
                <a:gd name="T4" fmla="*/ 22 w 44"/>
                <a:gd name="T5" fmla="*/ 46 h 46"/>
                <a:gd name="T6" fmla="*/ 0 w 44"/>
                <a:gd name="T7" fmla="*/ 22 h 46"/>
                <a:gd name="T8" fmla="*/ 22 w 44"/>
                <a:gd name="T9" fmla="*/ 0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46">
                  <a:moveTo>
                    <a:pt x="22" y="0"/>
                  </a:moveTo>
                  <a:lnTo>
                    <a:pt x="44" y="22"/>
                  </a:lnTo>
                  <a:lnTo>
                    <a:pt x="22" y="46"/>
                  </a:lnTo>
                  <a:lnTo>
                    <a:pt x="0" y="22"/>
                  </a:lnTo>
                  <a:lnTo>
                    <a:pt x="22" y="0"/>
                  </a:lnTo>
                  <a:close/>
                </a:path>
              </a:pathLst>
            </a:custGeom>
            <a:solidFill>
              <a:srgbClr val="000080"/>
            </a:solidFill>
            <a:ln w="11113">
              <a:solidFill>
                <a:srgbClr val="000080"/>
              </a:solidFill>
              <a:prstDash val="solid"/>
              <a:round/>
              <a:headEnd/>
              <a:tailEnd/>
            </a:ln>
          </p:spPr>
          <p:txBody>
            <a:bodyPr/>
            <a:lstStyle/>
            <a:p>
              <a:endParaRPr lang="en-US"/>
            </a:p>
          </p:txBody>
        </p:sp>
        <p:sp>
          <p:nvSpPr>
            <p:cNvPr id="811089" name="Freeform 79">
              <a:extLst>
                <a:ext uri="{FF2B5EF4-FFF2-40B4-BE49-F238E27FC236}">
                  <a16:creationId xmlns:a16="http://schemas.microsoft.com/office/drawing/2014/main" id="{81081195-F18B-4C4F-BB3F-12AAADDC7115}"/>
                </a:ext>
              </a:extLst>
            </p:cNvPr>
            <p:cNvSpPr>
              <a:spLocks/>
            </p:cNvSpPr>
            <p:nvPr/>
          </p:nvSpPr>
          <p:spPr bwMode="auto">
            <a:xfrm>
              <a:off x="4083" y="1460"/>
              <a:ext cx="44" cy="44"/>
            </a:xfrm>
            <a:custGeom>
              <a:avLst/>
              <a:gdLst>
                <a:gd name="T0" fmla="*/ 22 w 44"/>
                <a:gd name="T1" fmla="*/ 0 h 44"/>
                <a:gd name="T2" fmla="*/ 44 w 44"/>
                <a:gd name="T3" fmla="*/ 22 h 44"/>
                <a:gd name="T4" fmla="*/ 22 w 44"/>
                <a:gd name="T5" fmla="*/ 44 h 44"/>
                <a:gd name="T6" fmla="*/ 0 w 44"/>
                <a:gd name="T7" fmla="*/ 22 h 44"/>
                <a:gd name="T8" fmla="*/ 22 w 4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44">
                  <a:moveTo>
                    <a:pt x="22" y="0"/>
                  </a:moveTo>
                  <a:lnTo>
                    <a:pt x="44" y="22"/>
                  </a:lnTo>
                  <a:lnTo>
                    <a:pt x="22" y="44"/>
                  </a:lnTo>
                  <a:lnTo>
                    <a:pt x="0" y="22"/>
                  </a:lnTo>
                  <a:lnTo>
                    <a:pt x="22" y="0"/>
                  </a:lnTo>
                  <a:close/>
                </a:path>
              </a:pathLst>
            </a:custGeom>
            <a:solidFill>
              <a:srgbClr val="000080"/>
            </a:solidFill>
            <a:ln w="11113">
              <a:solidFill>
                <a:srgbClr val="000080"/>
              </a:solidFill>
              <a:prstDash val="solid"/>
              <a:round/>
              <a:headEnd/>
              <a:tailEnd/>
            </a:ln>
          </p:spPr>
          <p:txBody>
            <a:bodyPr/>
            <a:lstStyle/>
            <a:p>
              <a:endParaRPr lang="en-US"/>
            </a:p>
          </p:txBody>
        </p:sp>
        <p:sp>
          <p:nvSpPr>
            <p:cNvPr id="811090" name="Freeform 80">
              <a:extLst>
                <a:ext uri="{FF2B5EF4-FFF2-40B4-BE49-F238E27FC236}">
                  <a16:creationId xmlns:a16="http://schemas.microsoft.com/office/drawing/2014/main" id="{9E3C7B21-D6A9-4FE5-AB98-0CD30FA77D79}"/>
                </a:ext>
              </a:extLst>
            </p:cNvPr>
            <p:cNvSpPr>
              <a:spLocks/>
            </p:cNvSpPr>
            <p:nvPr/>
          </p:nvSpPr>
          <p:spPr bwMode="auto">
            <a:xfrm>
              <a:off x="4230" y="2451"/>
              <a:ext cx="46" cy="46"/>
            </a:xfrm>
            <a:custGeom>
              <a:avLst/>
              <a:gdLst>
                <a:gd name="T0" fmla="*/ 22 w 46"/>
                <a:gd name="T1" fmla="*/ 0 h 46"/>
                <a:gd name="T2" fmla="*/ 46 w 46"/>
                <a:gd name="T3" fmla="*/ 22 h 46"/>
                <a:gd name="T4" fmla="*/ 22 w 46"/>
                <a:gd name="T5" fmla="*/ 46 h 46"/>
                <a:gd name="T6" fmla="*/ 0 w 46"/>
                <a:gd name="T7" fmla="*/ 22 h 46"/>
                <a:gd name="T8" fmla="*/ 22 w 46"/>
                <a:gd name="T9" fmla="*/ 0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46">
                  <a:moveTo>
                    <a:pt x="22" y="0"/>
                  </a:moveTo>
                  <a:lnTo>
                    <a:pt x="46" y="22"/>
                  </a:lnTo>
                  <a:lnTo>
                    <a:pt x="22" y="46"/>
                  </a:lnTo>
                  <a:lnTo>
                    <a:pt x="0" y="22"/>
                  </a:lnTo>
                  <a:lnTo>
                    <a:pt x="22" y="0"/>
                  </a:lnTo>
                  <a:close/>
                </a:path>
              </a:pathLst>
            </a:custGeom>
            <a:solidFill>
              <a:srgbClr val="000080"/>
            </a:solidFill>
            <a:ln w="11113">
              <a:solidFill>
                <a:srgbClr val="000080"/>
              </a:solidFill>
              <a:prstDash val="solid"/>
              <a:round/>
              <a:headEnd/>
              <a:tailEnd/>
            </a:ln>
          </p:spPr>
          <p:txBody>
            <a:bodyPr/>
            <a:lstStyle/>
            <a:p>
              <a:endParaRPr lang="en-US"/>
            </a:p>
          </p:txBody>
        </p:sp>
        <p:sp>
          <p:nvSpPr>
            <p:cNvPr id="811091" name="Freeform 81">
              <a:extLst>
                <a:ext uri="{FF2B5EF4-FFF2-40B4-BE49-F238E27FC236}">
                  <a16:creationId xmlns:a16="http://schemas.microsoft.com/office/drawing/2014/main" id="{175EFA32-2E4C-4425-844F-C5F50C3E839A}"/>
                </a:ext>
              </a:extLst>
            </p:cNvPr>
            <p:cNvSpPr>
              <a:spLocks/>
            </p:cNvSpPr>
            <p:nvPr/>
          </p:nvSpPr>
          <p:spPr bwMode="auto">
            <a:xfrm>
              <a:off x="4380" y="2363"/>
              <a:ext cx="44" cy="44"/>
            </a:xfrm>
            <a:custGeom>
              <a:avLst/>
              <a:gdLst>
                <a:gd name="T0" fmla="*/ 22 w 44"/>
                <a:gd name="T1" fmla="*/ 0 h 44"/>
                <a:gd name="T2" fmla="*/ 44 w 44"/>
                <a:gd name="T3" fmla="*/ 22 h 44"/>
                <a:gd name="T4" fmla="*/ 22 w 44"/>
                <a:gd name="T5" fmla="*/ 44 h 44"/>
                <a:gd name="T6" fmla="*/ 0 w 44"/>
                <a:gd name="T7" fmla="*/ 22 h 44"/>
                <a:gd name="T8" fmla="*/ 22 w 4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44">
                  <a:moveTo>
                    <a:pt x="22" y="0"/>
                  </a:moveTo>
                  <a:lnTo>
                    <a:pt x="44" y="22"/>
                  </a:lnTo>
                  <a:lnTo>
                    <a:pt x="22" y="44"/>
                  </a:lnTo>
                  <a:lnTo>
                    <a:pt x="0" y="22"/>
                  </a:lnTo>
                  <a:lnTo>
                    <a:pt x="22" y="0"/>
                  </a:lnTo>
                  <a:close/>
                </a:path>
              </a:pathLst>
            </a:custGeom>
            <a:solidFill>
              <a:srgbClr val="000080"/>
            </a:solidFill>
            <a:ln w="11113">
              <a:solidFill>
                <a:srgbClr val="000080"/>
              </a:solidFill>
              <a:prstDash val="solid"/>
              <a:round/>
              <a:headEnd/>
              <a:tailEnd/>
            </a:ln>
          </p:spPr>
          <p:txBody>
            <a:bodyPr/>
            <a:lstStyle/>
            <a:p>
              <a:endParaRPr lang="en-US"/>
            </a:p>
          </p:txBody>
        </p:sp>
        <p:sp>
          <p:nvSpPr>
            <p:cNvPr id="811092" name="Freeform 82">
              <a:extLst>
                <a:ext uri="{FF2B5EF4-FFF2-40B4-BE49-F238E27FC236}">
                  <a16:creationId xmlns:a16="http://schemas.microsoft.com/office/drawing/2014/main" id="{0D1AACCD-D8A9-447C-9E2D-E1706A63564F}"/>
                </a:ext>
              </a:extLst>
            </p:cNvPr>
            <p:cNvSpPr>
              <a:spLocks/>
            </p:cNvSpPr>
            <p:nvPr/>
          </p:nvSpPr>
          <p:spPr bwMode="auto">
            <a:xfrm>
              <a:off x="4534" y="2177"/>
              <a:ext cx="44" cy="46"/>
            </a:xfrm>
            <a:custGeom>
              <a:avLst/>
              <a:gdLst>
                <a:gd name="T0" fmla="*/ 22 w 44"/>
                <a:gd name="T1" fmla="*/ 0 h 46"/>
                <a:gd name="T2" fmla="*/ 44 w 44"/>
                <a:gd name="T3" fmla="*/ 24 h 46"/>
                <a:gd name="T4" fmla="*/ 22 w 44"/>
                <a:gd name="T5" fmla="*/ 46 h 46"/>
                <a:gd name="T6" fmla="*/ 0 w 44"/>
                <a:gd name="T7" fmla="*/ 24 h 46"/>
                <a:gd name="T8" fmla="*/ 22 w 44"/>
                <a:gd name="T9" fmla="*/ 0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46">
                  <a:moveTo>
                    <a:pt x="22" y="0"/>
                  </a:moveTo>
                  <a:lnTo>
                    <a:pt x="44" y="24"/>
                  </a:lnTo>
                  <a:lnTo>
                    <a:pt x="22" y="46"/>
                  </a:lnTo>
                  <a:lnTo>
                    <a:pt x="0" y="24"/>
                  </a:lnTo>
                  <a:lnTo>
                    <a:pt x="22" y="0"/>
                  </a:lnTo>
                  <a:close/>
                </a:path>
              </a:pathLst>
            </a:custGeom>
            <a:solidFill>
              <a:srgbClr val="000080"/>
            </a:solidFill>
            <a:ln w="11113">
              <a:solidFill>
                <a:srgbClr val="000080"/>
              </a:solidFill>
              <a:prstDash val="solid"/>
              <a:round/>
              <a:headEnd/>
              <a:tailEnd/>
            </a:ln>
          </p:spPr>
          <p:txBody>
            <a:bodyPr/>
            <a:lstStyle/>
            <a:p>
              <a:endParaRPr lang="en-US"/>
            </a:p>
          </p:txBody>
        </p:sp>
        <p:sp>
          <p:nvSpPr>
            <p:cNvPr id="811093" name="Freeform 83">
              <a:extLst>
                <a:ext uri="{FF2B5EF4-FFF2-40B4-BE49-F238E27FC236}">
                  <a16:creationId xmlns:a16="http://schemas.microsoft.com/office/drawing/2014/main" id="{2414B63F-7456-4D23-9E5D-8F37BF89731E}"/>
                </a:ext>
              </a:extLst>
            </p:cNvPr>
            <p:cNvSpPr>
              <a:spLocks/>
            </p:cNvSpPr>
            <p:nvPr/>
          </p:nvSpPr>
          <p:spPr bwMode="auto">
            <a:xfrm>
              <a:off x="4681" y="2000"/>
              <a:ext cx="46" cy="45"/>
            </a:xfrm>
            <a:custGeom>
              <a:avLst/>
              <a:gdLst>
                <a:gd name="T0" fmla="*/ 22 w 46"/>
                <a:gd name="T1" fmla="*/ 0 h 45"/>
                <a:gd name="T2" fmla="*/ 46 w 46"/>
                <a:gd name="T3" fmla="*/ 22 h 45"/>
                <a:gd name="T4" fmla="*/ 22 w 46"/>
                <a:gd name="T5" fmla="*/ 45 h 45"/>
                <a:gd name="T6" fmla="*/ 0 w 46"/>
                <a:gd name="T7" fmla="*/ 22 h 45"/>
                <a:gd name="T8" fmla="*/ 22 w 46"/>
                <a:gd name="T9" fmla="*/ 0 h 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45">
                  <a:moveTo>
                    <a:pt x="22" y="0"/>
                  </a:moveTo>
                  <a:lnTo>
                    <a:pt x="46" y="22"/>
                  </a:lnTo>
                  <a:lnTo>
                    <a:pt x="22" y="45"/>
                  </a:lnTo>
                  <a:lnTo>
                    <a:pt x="0" y="22"/>
                  </a:lnTo>
                  <a:lnTo>
                    <a:pt x="22" y="0"/>
                  </a:lnTo>
                  <a:close/>
                </a:path>
              </a:pathLst>
            </a:custGeom>
            <a:solidFill>
              <a:srgbClr val="000080"/>
            </a:solidFill>
            <a:ln w="11113">
              <a:solidFill>
                <a:srgbClr val="000080"/>
              </a:solidFill>
              <a:prstDash val="solid"/>
              <a:round/>
              <a:headEnd/>
              <a:tailEnd/>
            </a:ln>
          </p:spPr>
          <p:txBody>
            <a:bodyPr/>
            <a:lstStyle/>
            <a:p>
              <a:endParaRPr lang="en-US"/>
            </a:p>
          </p:txBody>
        </p:sp>
        <p:sp>
          <p:nvSpPr>
            <p:cNvPr id="811094" name="Freeform 84">
              <a:extLst>
                <a:ext uri="{FF2B5EF4-FFF2-40B4-BE49-F238E27FC236}">
                  <a16:creationId xmlns:a16="http://schemas.microsoft.com/office/drawing/2014/main" id="{68CA48E1-B238-4310-AE08-90145E96F3D0}"/>
                </a:ext>
              </a:extLst>
            </p:cNvPr>
            <p:cNvSpPr>
              <a:spLocks/>
            </p:cNvSpPr>
            <p:nvPr/>
          </p:nvSpPr>
          <p:spPr bwMode="auto">
            <a:xfrm>
              <a:off x="4837" y="1912"/>
              <a:ext cx="44" cy="44"/>
            </a:xfrm>
            <a:custGeom>
              <a:avLst/>
              <a:gdLst>
                <a:gd name="T0" fmla="*/ 22 w 44"/>
                <a:gd name="T1" fmla="*/ 0 h 44"/>
                <a:gd name="T2" fmla="*/ 44 w 44"/>
                <a:gd name="T3" fmla="*/ 22 h 44"/>
                <a:gd name="T4" fmla="*/ 22 w 44"/>
                <a:gd name="T5" fmla="*/ 44 h 44"/>
                <a:gd name="T6" fmla="*/ 0 w 44"/>
                <a:gd name="T7" fmla="*/ 22 h 44"/>
                <a:gd name="T8" fmla="*/ 22 w 4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44">
                  <a:moveTo>
                    <a:pt x="22" y="0"/>
                  </a:moveTo>
                  <a:lnTo>
                    <a:pt x="44" y="22"/>
                  </a:lnTo>
                  <a:lnTo>
                    <a:pt x="22" y="44"/>
                  </a:lnTo>
                  <a:lnTo>
                    <a:pt x="0" y="22"/>
                  </a:lnTo>
                  <a:lnTo>
                    <a:pt x="22" y="0"/>
                  </a:lnTo>
                  <a:close/>
                </a:path>
              </a:pathLst>
            </a:custGeom>
            <a:solidFill>
              <a:srgbClr val="000080"/>
            </a:solidFill>
            <a:ln w="11113">
              <a:solidFill>
                <a:srgbClr val="000080"/>
              </a:solidFill>
              <a:prstDash val="solid"/>
              <a:round/>
              <a:headEnd/>
              <a:tailEnd/>
            </a:ln>
          </p:spPr>
          <p:txBody>
            <a:bodyPr/>
            <a:lstStyle/>
            <a:p>
              <a:endParaRPr lang="en-US"/>
            </a:p>
          </p:txBody>
        </p:sp>
        <p:sp>
          <p:nvSpPr>
            <p:cNvPr id="811095" name="Freeform 85">
              <a:extLst>
                <a:ext uri="{FF2B5EF4-FFF2-40B4-BE49-F238E27FC236}">
                  <a16:creationId xmlns:a16="http://schemas.microsoft.com/office/drawing/2014/main" id="{DEAC47CA-4891-43E1-BAD7-6A3A95B50BB7}"/>
                </a:ext>
              </a:extLst>
            </p:cNvPr>
            <p:cNvSpPr>
              <a:spLocks/>
            </p:cNvSpPr>
            <p:nvPr/>
          </p:nvSpPr>
          <p:spPr bwMode="auto">
            <a:xfrm>
              <a:off x="4984" y="1822"/>
              <a:ext cx="44" cy="46"/>
            </a:xfrm>
            <a:custGeom>
              <a:avLst/>
              <a:gdLst>
                <a:gd name="T0" fmla="*/ 22 w 44"/>
                <a:gd name="T1" fmla="*/ 0 h 46"/>
                <a:gd name="T2" fmla="*/ 44 w 44"/>
                <a:gd name="T3" fmla="*/ 22 h 46"/>
                <a:gd name="T4" fmla="*/ 22 w 44"/>
                <a:gd name="T5" fmla="*/ 46 h 46"/>
                <a:gd name="T6" fmla="*/ 0 w 44"/>
                <a:gd name="T7" fmla="*/ 22 h 46"/>
                <a:gd name="T8" fmla="*/ 22 w 44"/>
                <a:gd name="T9" fmla="*/ 0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46">
                  <a:moveTo>
                    <a:pt x="22" y="0"/>
                  </a:moveTo>
                  <a:lnTo>
                    <a:pt x="44" y="22"/>
                  </a:lnTo>
                  <a:lnTo>
                    <a:pt x="22" y="46"/>
                  </a:lnTo>
                  <a:lnTo>
                    <a:pt x="0" y="22"/>
                  </a:lnTo>
                  <a:lnTo>
                    <a:pt x="22" y="0"/>
                  </a:lnTo>
                  <a:close/>
                </a:path>
              </a:pathLst>
            </a:custGeom>
            <a:solidFill>
              <a:srgbClr val="000080"/>
            </a:solidFill>
            <a:ln w="11113">
              <a:solidFill>
                <a:srgbClr val="000080"/>
              </a:solidFill>
              <a:prstDash val="solid"/>
              <a:round/>
              <a:headEnd/>
              <a:tailEnd/>
            </a:ln>
          </p:spPr>
          <p:txBody>
            <a:bodyPr/>
            <a:lstStyle/>
            <a:p>
              <a:endParaRPr lang="en-US"/>
            </a:p>
          </p:txBody>
        </p:sp>
        <p:sp>
          <p:nvSpPr>
            <p:cNvPr id="811096" name="Freeform 86">
              <a:extLst>
                <a:ext uri="{FF2B5EF4-FFF2-40B4-BE49-F238E27FC236}">
                  <a16:creationId xmlns:a16="http://schemas.microsoft.com/office/drawing/2014/main" id="{5565E8E1-686D-4ADD-BB96-01E5BB44F276}"/>
                </a:ext>
              </a:extLst>
            </p:cNvPr>
            <p:cNvSpPr>
              <a:spLocks/>
            </p:cNvSpPr>
            <p:nvPr/>
          </p:nvSpPr>
          <p:spPr bwMode="auto">
            <a:xfrm>
              <a:off x="5140" y="1734"/>
              <a:ext cx="44" cy="44"/>
            </a:xfrm>
            <a:custGeom>
              <a:avLst/>
              <a:gdLst>
                <a:gd name="T0" fmla="*/ 22 w 44"/>
                <a:gd name="T1" fmla="*/ 0 h 44"/>
                <a:gd name="T2" fmla="*/ 44 w 44"/>
                <a:gd name="T3" fmla="*/ 22 h 44"/>
                <a:gd name="T4" fmla="*/ 22 w 44"/>
                <a:gd name="T5" fmla="*/ 44 h 44"/>
                <a:gd name="T6" fmla="*/ 0 w 44"/>
                <a:gd name="T7" fmla="*/ 22 h 44"/>
                <a:gd name="T8" fmla="*/ 22 w 4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44">
                  <a:moveTo>
                    <a:pt x="22" y="0"/>
                  </a:moveTo>
                  <a:lnTo>
                    <a:pt x="44" y="22"/>
                  </a:lnTo>
                  <a:lnTo>
                    <a:pt x="22" y="44"/>
                  </a:lnTo>
                  <a:lnTo>
                    <a:pt x="0" y="22"/>
                  </a:lnTo>
                  <a:lnTo>
                    <a:pt x="22" y="0"/>
                  </a:lnTo>
                  <a:close/>
                </a:path>
              </a:pathLst>
            </a:custGeom>
            <a:solidFill>
              <a:srgbClr val="000080"/>
            </a:solidFill>
            <a:ln w="11113">
              <a:solidFill>
                <a:srgbClr val="000080"/>
              </a:solidFill>
              <a:prstDash val="solid"/>
              <a:round/>
              <a:headEnd/>
              <a:tailEnd/>
            </a:ln>
          </p:spPr>
          <p:txBody>
            <a:bodyPr/>
            <a:lstStyle/>
            <a:p>
              <a:endParaRPr lang="en-US"/>
            </a:p>
          </p:txBody>
        </p:sp>
        <p:sp>
          <p:nvSpPr>
            <p:cNvPr id="811097" name="Rectangle 87">
              <a:extLst>
                <a:ext uri="{FF2B5EF4-FFF2-40B4-BE49-F238E27FC236}">
                  <a16:creationId xmlns:a16="http://schemas.microsoft.com/office/drawing/2014/main" id="{42383D5F-7FE4-45DF-A525-CE1C6812149C}"/>
                </a:ext>
              </a:extLst>
            </p:cNvPr>
            <p:cNvSpPr>
              <a:spLocks noChangeArrowheads="1"/>
            </p:cNvSpPr>
            <p:nvPr/>
          </p:nvSpPr>
          <p:spPr bwMode="auto">
            <a:xfrm>
              <a:off x="4230" y="2000"/>
              <a:ext cx="39" cy="39"/>
            </a:xfrm>
            <a:prstGeom prst="rect">
              <a:avLst/>
            </a:prstGeom>
            <a:solidFill>
              <a:srgbClr val="FF00FF"/>
            </a:solidFill>
            <a:ln w="11113">
              <a:solidFill>
                <a:srgbClr val="FF00FF"/>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1098" name="Rectangle 88">
              <a:extLst>
                <a:ext uri="{FF2B5EF4-FFF2-40B4-BE49-F238E27FC236}">
                  <a16:creationId xmlns:a16="http://schemas.microsoft.com/office/drawing/2014/main" id="{8FBC4A18-E0BE-4B03-9B77-70BB6992EBD9}"/>
                </a:ext>
              </a:extLst>
            </p:cNvPr>
            <p:cNvSpPr>
              <a:spLocks noChangeArrowheads="1"/>
            </p:cNvSpPr>
            <p:nvPr/>
          </p:nvSpPr>
          <p:spPr bwMode="auto">
            <a:xfrm>
              <a:off x="4380" y="1912"/>
              <a:ext cx="37" cy="39"/>
            </a:xfrm>
            <a:prstGeom prst="rect">
              <a:avLst/>
            </a:prstGeom>
            <a:solidFill>
              <a:srgbClr val="FF00FF"/>
            </a:solidFill>
            <a:ln w="11113">
              <a:solidFill>
                <a:srgbClr val="FF00FF"/>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1099" name="Rectangle 89">
              <a:extLst>
                <a:ext uri="{FF2B5EF4-FFF2-40B4-BE49-F238E27FC236}">
                  <a16:creationId xmlns:a16="http://schemas.microsoft.com/office/drawing/2014/main" id="{0FB8260F-BF50-44ED-A643-B4D3936E3BB8}"/>
                </a:ext>
              </a:extLst>
            </p:cNvPr>
            <p:cNvSpPr>
              <a:spLocks noChangeArrowheads="1"/>
            </p:cNvSpPr>
            <p:nvPr/>
          </p:nvSpPr>
          <p:spPr bwMode="auto">
            <a:xfrm>
              <a:off x="4534" y="1822"/>
              <a:ext cx="39" cy="39"/>
            </a:xfrm>
            <a:prstGeom prst="rect">
              <a:avLst/>
            </a:prstGeom>
            <a:solidFill>
              <a:srgbClr val="FF00FF"/>
            </a:solidFill>
            <a:ln w="11113">
              <a:solidFill>
                <a:srgbClr val="FF00FF"/>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1100" name="Rectangle 90">
              <a:extLst>
                <a:ext uri="{FF2B5EF4-FFF2-40B4-BE49-F238E27FC236}">
                  <a16:creationId xmlns:a16="http://schemas.microsoft.com/office/drawing/2014/main" id="{54D74322-12D2-416C-AD9A-EA84FE89F18C}"/>
                </a:ext>
              </a:extLst>
            </p:cNvPr>
            <p:cNvSpPr>
              <a:spLocks noChangeArrowheads="1"/>
            </p:cNvSpPr>
            <p:nvPr/>
          </p:nvSpPr>
          <p:spPr bwMode="auto">
            <a:xfrm>
              <a:off x="4681" y="1734"/>
              <a:ext cx="39" cy="39"/>
            </a:xfrm>
            <a:prstGeom prst="rect">
              <a:avLst/>
            </a:prstGeom>
            <a:solidFill>
              <a:srgbClr val="FF00FF"/>
            </a:solidFill>
            <a:ln w="11113">
              <a:solidFill>
                <a:srgbClr val="FF00FF"/>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1101" name="Rectangle 91">
              <a:extLst>
                <a:ext uri="{FF2B5EF4-FFF2-40B4-BE49-F238E27FC236}">
                  <a16:creationId xmlns:a16="http://schemas.microsoft.com/office/drawing/2014/main" id="{F0A09A61-BC0F-4D2D-96DD-441187E2C570}"/>
                </a:ext>
              </a:extLst>
            </p:cNvPr>
            <p:cNvSpPr>
              <a:spLocks noChangeArrowheads="1"/>
            </p:cNvSpPr>
            <p:nvPr/>
          </p:nvSpPr>
          <p:spPr bwMode="auto">
            <a:xfrm>
              <a:off x="4837" y="1645"/>
              <a:ext cx="39" cy="39"/>
            </a:xfrm>
            <a:prstGeom prst="rect">
              <a:avLst/>
            </a:prstGeom>
            <a:solidFill>
              <a:srgbClr val="FF00FF"/>
            </a:solidFill>
            <a:ln w="11113">
              <a:solidFill>
                <a:srgbClr val="FF00FF"/>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1102" name="Rectangle 92">
              <a:extLst>
                <a:ext uri="{FF2B5EF4-FFF2-40B4-BE49-F238E27FC236}">
                  <a16:creationId xmlns:a16="http://schemas.microsoft.com/office/drawing/2014/main" id="{2A6CEB34-1420-4C4E-BE92-B1079ED5B9A0}"/>
                </a:ext>
              </a:extLst>
            </p:cNvPr>
            <p:cNvSpPr>
              <a:spLocks noChangeArrowheads="1"/>
            </p:cNvSpPr>
            <p:nvPr/>
          </p:nvSpPr>
          <p:spPr bwMode="auto">
            <a:xfrm>
              <a:off x="4984" y="1548"/>
              <a:ext cx="39" cy="39"/>
            </a:xfrm>
            <a:prstGeom prst="rect">
              <a:avLst/>
            </a:prstGeom>
            <a:solidFill>
              <a:srgbClr val="FF00FF"/>
            </a:solidFill>
            <a:ln w="11113">
              <a:solidFill>
                <a:srgbClr val="FF00FF"/>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1103" name="Rectangle 93">
              <a:extLst>
                <a:ext uri="{FF2B5EF4-FFF2-40B4-BE49-F238E27FC236}">
                  <a16:creationId xmlns:a16="http://schemas.microsoft.com/office/drawing/2014/main" id="{F25ED7AE-22C4-4993-AB7F-E06C94453583}"/>
                </a:ext>
              </a:extLst>
            </p:cNvPr>
            <p:cNvSpPr>
              <a:spLocks noChangeArrowheads="1"/>
            </p:cNvSpPr>
            <p:nvPr/>
          </p:nvSpPr>
          <p:spPr bwMode="auto">
            <a:xfrm>
              <a:off x="5140" y="1460"/>
              <a:ext cx="39" cy="39"/>
            </a:xfrm>
            <a:prstGeom prst="rect">
              <a:avLst/>
            </a:prstGeom>
            <a:solidFill>
              <a:srgbClr val="FF00FF"/>
            </a:solidFill>
            <a:ln w="11113">
              <a:solidFill>
                <a:srgbClr val="FF00FF"/>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1104" name="Rectangle 94">
              <a:extLst>
                <a:ext uri="{FF2B5EF4-FFF2-40B4-BE49-F238E27FC236}">
                  <a16:creationId xmlns:a16="http://schemas.microsoft.com/office/drawing/2014/main" id="{97022685-2BCD-47BA-98A6-D092302567B8}"/>
                </a:ext>
              </a:extLst>
            </p:cNvPr>
            <p:cNvSpPr>
              <a:spLocks noChangeArrowheads="1"/>
            </p:cNvSpPr>
            <p:nvPr/>
          </p:nvSpPr>
          <p:spPr bwMode="auto">
            <a:xfrm>
              <a:off x="2841" y="2504"/>
              <a:ext cx="97"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solidFill>
                    <a:srgbClr val="000000"/>
                  </a:solidFill>
                  <a:latin typeface="Arial" panose="020B0604020202020204" pitchFamily="34" charset="0"/>
                </a:rPr>
                <a:t>0</a:t>
              </a:r>
              <a:endParaRPr lang="en-US" altLang="en-US" sz="2400">
                <a:latin typeface="Times New Roman" panose="02020603050405020304" pitchFamily="18" charset="0"/>
              </a:endParaRPr>
            </a:p>
          </p:txBody>
        </p:sp>
        <p:sp>
          <p:nvSpPr>
            <p:cNvPr id="811105" name="Rectangle 95">
              <a:extLst>
                <a:ext uri="{FF2B5EF4-FFF2-40B4-BE49-F238E27FC236}">
                  <a16:creationId xmlns:a16="http://schemas.microsoft.com/office/drawing/2014/main" id="{D8364811-B2E3-4320-8770-D902F8B9023C}"/>
                </a:ext>
              </a:extLst>
            </p:cNvPr>
            <p:cNvSpPr>
              <a:spLocks noChangeArrowheads="1"/>
            </p:cNvSpPr>
            <p:nvPr/>
          </p:nvSpPr>
          <p:spPr bwMode="auto">
            <a:xfrm>
              <a:off x="2841" y="2326"/>
              <a:ext cx="97"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solidFill>
                    <a:srgbClr val="000000"/>
                  </a:solidFill>
                  <a:latin typeface="Arial" panose="020B0604020202020204" pitchFamily="34" charset="0"/>
                </a:rPr>
                <a:t>2</a:t>
              </a:r>
              <a:endParaRPr lang="en-US" altLang="en-US" sz="2400">
                <a:latin typeface="Times New Roman" panose="02020603050405020304" pitchFamily="18" charset="0"/>
              </a:endParaRPr>
            </a:p>
          </p:txBody>
        </p:sp>
        <p:sp>
          <p:nvSpPr>
            <p:cNvPr id="811106" name="Rectangle 96">
              <a:extLst>
                <a:ext uri="{FF2B5EF4-FFF2-40B4-BE49-F238E27FC236}">
                  <a16:creationId xmlns:a16="http://schemas.microsoft.com/office/drawing/2014/main" id="{09A90F0E-A5AF-4E10-B802-1DB36720A010}"/>
                </a:ext>
              </a:extLst>
            </p:cNvPr>
            <p:cNvSpPr>
              <a:spLocks noChangeArrowheads="1"/>
            </p:cNvSpPr>
            <p:nvPr/>
          </p:nvSpPr>
          <p:spPr bwMode="auto">
            <a:xfrm>
              <a:off x="2841" y="2140"/>
              <a:ext cx="97"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solidFill>
                    <a:srgbClr val="000000"/>
                  </a:solidFill>
                  <a:latin typeface="Arial" panose="020B0604020202020204" pitchFamily="34" charset="0"/>
                </a:rPr>
                <a:t>4</a:t>
              </a:r>
              <a:endParaRPr lang="en-US" altLang="en-US" sz="2400">
                <a:latin typeface="Times New Roman" panose="02020603050405020304" pitchFamily="18" charset="0"/>
              </a:endParaRPr>
            </a:p>
          </p:txBody>
        </p:sp>
        <p:sp>
          <p:nvSpPr>
            <p:cNvPr id="811107" name="Rectangle 97">
              <a:extLst>
                <a:ext uri="{FF2B5EF4-FFF2-40B4-BE49-F238E27FC236}">
                  <a16:creationId xmlns:a16="http://schemas.microsoft.com/office/drawing/2014/main" id="{2B7ED8AB-A8F7-4E23-B99E-4776B64DCEE5}"/>
                </a:ext>
              </a:extLst>
            </p:cNvPr>
            <p:cNvSpPr>
              <a:spLocks noChangeArrowheads="1"/>
            </p:cNvSpPr>
            <p:nvPr/>
          </p:nvSpPr>
          <p:spPr bwMode="auto">
            <a:xfrm>
              <a:off x="2841" y="1963"/>
              <a:ext cx="97"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solidFill>
                    <a:srgbClr val="000000"/>
                  </a:solidFill>
                  <a:latin typeface="Arial" panose="020B0604020202020204" pitchFamily="34" charset="0"/>
                </a:rPr>
                <a:t>6</a:t>
              </a:r>
              <a:endParaRPr lang="en-US" altLang="en-US" sz="2400">
                <a:latin typeface="Times New Roman" panose="02020603050405020304" pitchFamily="18" charset="0"/>
              </a:endParaRPr>
            </a:p>
          </p:txBody>
        </p:sp>
        <p:sp>
          <p:nvSpPr>
            <p:cNvPr id="811108" name="Rectangle 98">
              <a:extLst>
                <a:ext uri="{FF2B5EF4-FFF2-40B4-BE49-F238E27FC236}">
                  <a16:creationId xmlns:a16="http://schemas.microsoft.com/office/drawing/2014/main" id="{DCD4C6CF-E6A5-4382-8E26-E0A8D617CF7A}"/>
                </a:ext>
              </a:extLst>
            </p:cNvPr>
            <p:cNvSpPr>
              <a:spLocks noChangeArrowheads="1"/>
            </p:cNvSpPr>
            <p:nvPr/>
          </p:nvSpPr>
          <p:spPr bwMode="auto">
            <a:xfrm>
              <a:off x="2841" y="1785"/>
              <a:ext cx="97"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solidFill>
                    <a:srgbClr val="000000"/>
                  </a:solidFill>
                  <a:latin typeface="Arial" panose="020B0604020202020204" pitchFamily="34" charset="0"/>
                </a:rPr>
                <a:t>8</a:t>
              </a:r>
              <a:endParaRPr lang="en-US" altLang="en-US" sz="2400">
                <a:latin typeface="Times New Roman" panose="02020603050405020304" pitchFamily="18" charset="0"/>
              </a:endParaRPr>
            </a:p>
          </p:txBody>
        </p:sp>
        <p:sp>
          <p:nvSpPr>
            <p:cNvPr id="811109" name="Rectangle 99">
              <a:extLst>
                <a:ext uri="{FF2B5EF4-FFF2-40B4-BE49-F238E27FC236}">
                  <a16:creationId xmlns:a16="http://schemas.microsoft.com/office/drawing/2014/main" id="{B2F028F1-E077-4317-BFF8-961C1ABEC045}"/>
                </a:ext>
              </a:extLst>
            </p:cNvPr>
            <p:cNvSpPr>
              <a:spLocks noChangeArrowheads="1"/>
            </p:cNvSpPr>
            <p:nvPr/>
          </p:nvSpPr>
          <p:spPr bwMode="auto">
            <a:xfrm>
              <a:off x="2791" y="1607"/>
              <a:ext cx="15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solidFill>
                    <a:srgbClr val="000000"/>
                  </a:solidFill>
                  <a:latin typeface="Arial" panose="020B0604020202020204" pitchFamily="34" charset="0"/>
                </a:rPr>
                <a:t>10</a:t>
              </a:r>
              <a:endParaRPr lang="en-US" altLang="en-US" sz="2400">
                <a:latin typeface="Times New Roman" panose="02020603050405020304" pitchFamily="18" charset="0"/>
              </a:endParaRPr>
            </a:p>
          </p:txBody>
        </p:sp>
        <p:sp>
          <p:nvSpPr>
            <p:cNvPr id="811110" name="Rectangle 100">
              <a:extLst>
                <a:ext uri="{FF2B5EF4-FFF2-40B4-BE49-F238E27FC236}">
                  <a16:creationId xmlns:a16="http://schemas.microsoft.com/office/drawing/2014/main" id="{7524F955-F2D8-4E50-9731-236EDEB954C0}"/>
                </a:ext>
              </a:extLst>
            </p:cNvPr>
            <p:cNvSpPr>
              <a:spLocks noChangeArrowheads="1"/>
            </p:cNvSpPr>
            <p:nvPr/>
          </p:nvSpPr>
          <p:spPr bwMode="auto">
            <a:xfrm>
              <a:off x="2791" y="1423"/>
              <a:ext cx="15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solidFill>
                    <a:srgbClr val="000000"/>
                  </a:solidFill>
                  <a:latin typeface="Arial" panose="020B0604020202020204" pitchFamily="34" charset="0"/>
                </a:rPr>
                <a:t>12</a:t>
              </a:r>
              <a:endParaRPr lang="en-US" altLang="en-US" sz="2400">
                <a:latin typeface="Times New Roman" panose="02020603050405020304" pitchFamily="18" charset="0"/>
              </a:endParaRPr>
            </a:p>
          </p:txBody>
        </p:sp>
        <p:sp>
          <p:nvSpPr>
            <p:cNvPr id="811111" name="Rectangle 101">
              <a:extLst>
                <a:ext uri="{FF2B5EF4-FFF2-40B4-BE49-F238E27FC236}">
                  <a16:creationId xmlns:a16="http://schemas.microsoft.com/office/drawing/2014/main" id="{49DDFB69-F627-40FC-9F1C-0B7164970E1C}"/>
                </a:ext>
              </a:extLst>
            </p:cNvPr>
            <p:cNvSpPr>
              <a:spLocks noChangeArrowheads="1"/>
            </p:cNvSpPr>
            <p:nvPr/>
          </p:nvSpPr>
          <p:spPr bwMode="auto">
            <a:xfrm>
              <a:off x="2791" y="1246"/>
              <a:ext cx="15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solidFill>
                    <a:srgbClr val="000000"/>
                  </a:solidFill>
                  <a:latin typeface="Arial" panose="020B0604020202020204" pitchFamily="34" charset="0"/>
                </a:rPr>
                <a:t>14</a:t>
              </a:r>
              <a:endParaRPr lang="en-US" altLang="en-US" sz="2400">
                <a:latin typeface="Times New Roman" panose="02020603050405020304" pitchFamily="18" charset="0"/>
              </a:endParaRPr>
            </a:p>
          </p:txBody>
        </p:sp>
        <p:sp>
          <p:nvSpPr>
            <p:cNvPr id="811112" name="Rectangle 102">
              <a:extLst>
                <a:ext uri="{FF2B5EF4-FFF2-40B4-BE49-F238E27FC236}">
                  <a16:creationId xmlns:a16="http://schemas.microsoft.com/office/drawing/2014/main" id="{44B5ACEC-C79A-4F66-AC69-3A8602B18938}"/>
                </a:ext>
              </a:extLst>
            </p:cNvPr>
            <p:cNvSpPr>
              <a:spLocks noChangeArrowheads="1"/>
            </p:cNvSpPr>
            <p:nvPr/>
          </p:nvSpPr>
          <p:spPr bwMode="auto">
            <a:xfrm>
              <a:off x="3019" y="2644"/>
              <a:ext cx="97"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solidFill>
                    <a:srgbClr val="000000"/>
                  </a:solidFill>
                  <a:latin typeface="Arial" panose="020B0604020202020204" pitchFamily="34" charset="0"/>
                </a:rPr>
                <a:t>1</a:t>
              </a:r>
              <a:endParaRPr lang="en-US" altLang="en-US" sz="2400">
                <a:latin typeface="Times New Roman" panose="02020603050405020304" pitchFamily="18" charset="0"/>
              </a:endParaRPr>
            </a:p>
          </p:txBody>
        </p:sp>
        <p:sp>
          <p:nvSpPr>
            <p:cNvPr id="811113" name="Rectangle 103">
              <a:extLst>
                <a:ext uri="{FF2B5EF4-FFF2-40B4-BE49-F238E27FC236}">
                  <a16:creationId xmlns:a16="http://schemas.microsoft.com/office/drawing/2014/main" id="{7E37096B-130D-48F8-AB4A-D36E52E0DBD5}"/>
                </a:ext>
              </a:extLst>
            </p:cNvPr>
            <p:cNvSpPr>
              <a:spLocks noChangeArrowheads="1"/>
            </p:cNvSpPr>
            <p:nvPr/>
          </p:nvSpPr>
          <p:spPr bwMode="auto">
            <a:xfrm>
              <a:off x="3175" y="2644"/>
              <a:ext cx="97"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solidFill>
                    <a:srgbClr val="000000"/>
                  </a:solidFill>
                  <a:latin typeface="Arial" panose="020B0604020202020204" pitchFamily="34" charset="0"/>
                </a:rPr>
                <a:t>2</a:t>
              </a:r>
              <a:endParaRPr lang="en-US" altLang="en-US" sz="2400">
                <a:latin typeface="Times New Roman" panose="02020603050405020304" pitchFamily="18" charset="0"/>
              </a:endParaRPr>
            </a:p>
          </p:txBody>
        </p:sp>
        <p:sp>
          <p:nvSpPr>
            <p:cNvPr id="811114" name="Rectangle 104">
              <a:extLst>
                <a:ext uri="{FF2B5EF4-FFF2-40B4-BE49-F238E27FC236}">
                  <a16:creationId xmlns:a16="http://schemas.microsoft.com/office/drawing/2014/main" id="{F058E13F-EC90-45C6-9500-FEE1B97DA916}"/>
                </a:ext>
              </a:extLst>
            </p:cNvPr>
            <p:cNvSpPr>
              <a:spLocks noChangeArrowheads="1"/>
            </p:cNvSpPr>
            <p:nvPr/>
          </p:nvSpPr>
          <p:spPr bwMode="auto">
            <a:xfrm>
              <a:off x="3322" y="2644"/>
              <a:ext cx="97"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solidFill>
                    <a:srgbClr val="000000"/>
                  </a:solidFill>
                  <a:latin typeface="Arial" panose="020B0604020202020204" pitchFamily="34" charset="0"/>
                </a:rPr>
                <a:t>3</a:t>
              </a:r>
              <a:endParaRPr lang="en-US" altLang="en-US" sz="2400">
                <a:latin typeface="Times New Roman" panose="02020603050405020304" pitchFamily="18" charset="0"/>
              </a:endParaRPr>
            </a:p>
          </p:txBody>
        </p:sp>
        <p:sp>
          <p:nvSpPr>
            <p:cNvPr id="811115" name="Rectangle 105">
              <a:extLst>
                <a:ext uri="{FF2B5EF4-FFF2-40B4-BE49-F238E27FC236}">
                  <a16:creationId xmlns:a16="http://schemas.microsoft.com/office/drawing/2014/main" id="{19EC2FCB-8862-45A9-A02A-7CE8E18C47F6}"/>
                </a:ext>
              </a:extLst>
            </p:cNvPr>
            <p:cNvSpPr>
              <a:spLocks noChangeArrowheads="1"/>
            </p:cNvSpPr>
            <p:nvPr/>
          </p:nvSpPr>
          <p:spPr bwMode="auto">
            <a:xfrm>
              <a:off x="3478" y="2644"/>
              <a:ext cx="97"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solidFill>
                    <a:srgbClr val="000000"/>
                  </a:solidFill>
                  <a:latin typeface="Arial" panose="020B0604020202020204" pitchFamily="34" charset="0"/>
                </a:rPr>
                <a:t>4</a:t>
              </a:r>
              <a:endParaRPr lang="en-US" altLang="en-US" sz="2400">
                <a:latin typeface="Times New Roman" panose="02020603050405020304" pitchFamily="18" charset="0"/>
              </a:endParaRPr>
            </a:p>
          </p:txBody>
        </p:sp>
        <p:sp>
          <p:nvSpPr>
            <p:cNvPr id="811116" name="Rectangle 106">
              <a:extLst>
                <a:ext uri="{FF2B5EF4-FFF2-40B4-BE49-F238E27FC236}">
                  <a16:creationId xmlns:a16="http://schemas.microsoft.com/office/drawing/2014/main" id="{FD30E430-8081-4BB1-9ABB-92350009E4F2}"/>
                </a:ext>
              </a:extLst>
            </p:cNvPr>
            <p:cNvSpPr>
              <a:spLocks noChangeArrowheads="1"/>
            </p:cNvSpPr>
            <p:nvPr/>
          </p:nvSpPr>
          <p:spPr bwMode="auto">
            <a:xfrm>
              <a:off x="3626" y="2644"/>
              <a:ext cx="97"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solidFill>
                    <a:srgbClr val="000000"/>
                  </a:solidFill>
                  <a:latin typeface="Arial" panose="020B0604020202020204" pitchFamily="34" charset="0"/>
                </a:rPr>
                <a:t>5</a:t>
              </a:r>
              <a:endParaRPr lang="en-US" altLang="en-US" sz="2400">
                <a:latin typeface="Times New Roman" panose="02020603050405020304" pitchFamily="18" charset="0"/>
              </a:endParaRPr>
            </a:p>
          </p:txBody>
        </p:sp>
        <p:sp>
          <p:nvSpPr>
            <p:cNvPr id="811117" name="Rectangle 107">
              <a:extLst>
                <a:ext uri="{FF2B5EF4-FFF2-40B4-BE49-F238E27FC236}">
                  <a16:creationId xmlns:a16="http://schemas.microsoft.com/office/drawing/2014/main" id="{D67C8F55-EBF5-4A1A-A304-A959B686B9F0}"/>
                </a:ext>
              </a:extLst>
            </p:cNvPr>
            <p:cNvSpPr>
              <a:spLocks noChangeArrowheads="1"/>
            </p:cNvSpPr>
            <p:nvPr/>
          </p:nvSpPr>
          <p:spPr bwMode="auto">
            <a:xfrm>
              <a:off x="3780" y="2644"/>
              <a:ext cx="97"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solidFill>
                    <a:srgbClr val="000000"/>
                  </a:solidFill>
                  <a:latin typeface="Arial" panose="020B0604020202020204" pitchFamily="34" charset="0"/>
                </a:rPr>
                <a:t>6</a:t>
              </a:r>
              <a:endParaRPr lang="en-US" altLang="en-US" sz="2400">
                <a:latin typeface="Times New Roman" panose="02020603050405020304" pitchFamily="18" charset="0"/>
              </a:endParaRPr>
            </a:p>
          </p:txBody>
        </p:sp>
        <p:sp>
          <p:nvSpPr>
            <p:cNvPr id="811118" name="Rectangle 108">
              <a:extLst>
                <a:ext uri="{FF2B5EF4-FFF2-40B4-BE49-F238E27FC236}">
                  <a16:creationId xmlns:a16="http://schemas.microsoft.com/office/drawing/2014/main" id="{96E90291-DC6A-4023-A42B-F6C43B99A8F2}"/>
                </a:ext>
              </a:extLst>
            </p:cNvPr>
            <p:cNvSpPr>
              <a:spLocks noChangeArrowheads="1"/>
            </p:cNvSpPr>
            <p:nvPr/>
          </p:nvSpPr>
          <p:spPr bwMode="auto">
            <a:xfrm>
              <a:off x="3929" y="2644"/>
              <a:ext cx="97"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solidFill>
                    <a:srgbClr val="000000"/>
                  </a:solidFill>
                  <a:latin typeface="Arial" panose="020B0604020202020204" pitchFamily="34" charset="0"/>
                </a:rPr>
                <a:t>7</a:t>
              </a:r>
              <a:endParaRPr lang="en-US" altLang="en-US" sz="2400">
                <a:latin typeface="Times New Roman" panose="02020603050405020304" pitchFamily="18" charset="0"/>
              </a:endParaRPr>
            </a:p>
          </p:txBody>
        </p:sp>
        <p:sp>
          <p:nvSpPr>
            <p:cNvPr id="811119" name="Rectangle 109">
              <a:extLst>
                <a:ext uri="{FF2B5EF4-FFF2-40B4-BE49-F238E27FC236}">
                  <a16:creationId xmlns:a16="http://schemas.microsoft.com/office/drawing/2014/main" id="{7D60E31C-DB4B-44E3-A69B-FDC29A7C8569}"/>
                </a:ext>
              </a:extLst>
            </p:cNvPr>
            <p:cNvSpPr>
              <a:spLocks noChangeArrowheads="1"/>
            </p:cNvSpPr>
            <p:nvPr/>
          </p:nvSpPr>
          <p:spPr bwMode="auto">
            <a:xfrm>
              <a:off x="4083" y="2644"/>
              <a:ext cx="97"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solidFill>
                    <a:srgbClr val="000000"/>
                  </a:solidFill>
                  <a:latin typeface="Arial" panose="020B0604020202020204" pitchFamily="34" charset="0"/>
                </a:rPr>
                <a:t>8</a:t>
              </a:r>
              <a:endParaRPr lang="en-US" altLang="en-US" sz="2400">
                <a:latin typeface="Times New Roman" panose="02020603050405020304" pitchFamily="18" charset="0"/>
              </a:endParaRPr>
            </a:p>
          </p:txBody>
        </p:sp>
        <p:sp>
          <p:nvSpPr>
            <p:cNvPr id="811120" name="Rectangle 110">
              <a:extLst>
                <a:ext uri="{FF2B5EF4-FFF2-40B4-BE49-F238E27FC236}">
                  <a16:creationId xmlns:a16="http://schemas.microsoft.com/office/drawing/2014/main" id="{30C45CC4-8253-402C-8CE7-9F2FADC79D45}"/>
                </a:ext>
              </a:extLst>
            </p:cNvPr>
            <p:cNvSpPr>
              <a:spLocks noChangeArrowheads="1"/>
            </p:cNvSpPr>
            <p:nvPr/>
          </p:nvSpPr>
          <p:spPr bwMode="auto">
            <a:xfrm>
              <a:off x="4230" y="2644"/>
              <a:ext cx="97"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solidFill>
                    <a:srgbClr val="000000"/>
                  </a:solidFill>
                  <a:latin typeface="Arial" panose="020B0604020202020204" pitchFamily="34" charset="0"/>
                </a:rPr>
                <a:t>9</a:t>
              </a:r>
              <a:endParaRPr lang="en-US" altLang="en-US" sz="2400">
                <a:latin typeface="Times New Roman" panose="02020603050405020304" pitchFamily="18" charset="0"/>
              </a:endParaRPr>
            </a:p>
          </p:txBody>
        </p:sp>
        <p:sp>
          <p:nvSpPr>
            <p:cNvPr id="811121" name="Rectangle 111">
              <a:extLst>
                <a:ext uri="{FF2B5EF4-FFF2-40B4-BE49-F238E27FC236}">
                  <a16:creationId xmlns:a16="http://schemas.microsoft.com/office/drawing/2014/main" id="{7A7DB149-1A41-43FE-B295-45D8442B4CB5}"/>
                </a:ext>
              </a:extLst>
            </p:cNvPr>
            <p:cNvSpPr>
              <a:spLocks noChangeArrowheads="1"/>
            </p:cNvSpPr>
            <p:nvPr/>
          </p:nvSpPr>
          <p:spPr bwMode="auto">
            <a:xfrm>
              <a:off x="4349" y="2644"/>
              <a:ext cx="15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solidFill>
                    <a:srgbClr val="000000"/>
                  </a:solidFill>
                  <a:latin typeface="Arial" panose="020B0604020202020204" pitchFamily="34" charset="0"/>
                </a:rPr>
                <a:t>10</a:t>
              </a:r>
              <a:endParaRPr lang="en-US" altLang="en-US" sz="2400">
                <a:latin typeface="Times New Roman" panose="02020603050405020304" pitchFamily="18" charset="0"/>
              </a:endParaRPr>
            </a:p>
          </p:txBody>
        </p:sp>
        <p:sp>
          <p:nvSpPr>
            <p:cNvPr id="811122" name="Rectangle 112">
              <a:extLst>
                <a:ext uri="{FF2B5EF4-FFF2-40B4-BE49-F238E27FC236}">
                  <a16:creationId xmlns:a16="http://schemas.microsoft.com/office/drawing/2014/main" id="{E85BBCE1-D6EF-405C-98E5-3EB3FC6BEAA7}"/>
                </a:ext>
              </a:extLst>
            </p:cNvPr>
            <p:cNvSpPr>
              <a:spLocks noChangeArrowheads="1"/>
            </p:cNvSpPr>
            <p:nvPr/>
          </p:nvSpPr>
          <p:spPr bwMode="auto">
            <a:xfrm>
              <a:off x="4505" y="2644"/>
              <a:ext cx="15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solidFill>
                    <a:srgbClr val="000000"/>
                  </a:solidFill>
                  <a:latin typeface="Arial" panose="020B0604020202020204" pitchFamily="34" charset="0"/>
                </a:rPr>
                <a:t>11</a:t>
              </a:r>
              <a:endParaRPr lang="en-US" altLang="en-US" sz="2400">
                <a:latin typeface="Times New Roman" panose="02020603050405020304" pitchFamily="18" charset="0"/>
              </a:endParaRPr>
            </a:p>
          </p:txBody>
        </p:sp>
        <p:sp>
          <p:nvSpPr>
            <p:cNvPr id="811123" name="Rectangle 113">
              <a:extLst>
                <a:ext uri="{FF2B5EF4-FFF2-40B4-BE49-F238E27FC236}">
                  <a16:creationId xmlns:a16="http://schemas.microsoft.com/office/drawing/2014/main" id="{53B5696D-3FE4-4E23-9840-750FB245C93A}"/>
                </a:ext>
              </a:extLst>
            </p:cNvPr>
            <p:cNvSpPr>
              <a:spLocks noChangeArrowheads="1"/>
            </p:cNvSpPr>
            <p:nvPr/>
          </p:nvSpPr>
          <p:spPr bwMode="auto">
            <a:xfrm>
              <a:off x="4652" y="2644"/>
              <a:ext cx="15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solidFill>
                    <a:srgbClr val="000000"/>
                  </a:solidFill>
                  <a:latin typeface="Arial" panose="020B0604020202020204" pitchFamily="34" charset="0"/>
                </a:rPr>
                <a:t>12</a:t>
              </a:r>
              <a:endParaRPr lang="en-US" altLang="en-US" sz="2400">
                <a:latin typeface="Times New Roman" panose="02020603050405020304" pitchFamily="18" charset="0"/>
              </a:endParaRPr>
            </a:p>
          </p:txBody>
        </p:sp>
        <p:sp>
          <p:nvSpPr>
            <p:cNvPr id="811124" name="Rectangle 114">
              <a:extLst>
                <a:ext uri="{FF2B5EF4-FFF2-40B4-BE49-F238E27FC236}">
                  <a16:creationId xmlns:a16="http://schemas.microsoft.com/office/drawing/2014/main" id="{683B2877-9C91-4644-A0FB-67F48B09322E}"/>
                </a:ext>
              </a:extLst>
            </p:cNvPr>
            <p:cNvSpPr>
              <a:spLocks noChangeArrowheads="1"/>
            </p:cNvSpPr>
            <p:nvPr/>
          </p:nvSpPr>
          <p:spPr bwMode="auto">
            <a:xfrm>
              <a:off x="4808" y="2644"/>
              <a:ext cx="15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solidFill>
                    <a:srgbClr val="000000"/>
                  </a:solidFill>
                  <a:latin typeface="Arial" panose="020B0604020202020204" pitchFamily="34" charset="0"/>
                </a:rPr>
                <a:t>13</a:t>
              </a:r>
              <a:endParaRPr lang="en-US" altLang="en-US" sz="2400">
                <a:latin typeface="Times New Roman" panose="02020603050405020304" pitchFamily="18" charset="0"/>
              </a:endParaRPr>
            </a:p>
          </p:txBody>
        </p:sp>
        <p:sp>
          <p:nvSpPr>
            <p:cNvPr id="811125" name="Rectangle 115">
              <a:extLst>
                <a:ext uri="{FF2B5EF4-FFF2-40B4-BE49-F238E27FC236}">
                  <a16:creationId xmlns:a16="http://schemas.microsoft.com/office/drawing/2014/main" id="{44908FEC-D79D-4068-B67C-D1068BFF7983}"/>
                </a:ext>
              </a:extLst>
            </p:cNvPr>
            <p:cNvSpPr>
              <a:spLocks noChangeArrowheads="1"/>
            </p:cNvSpPr>
            <p:nvPr/>
          </p:nvSpPr>
          <p:spPr bwMode="auto">
            <a:xfrm>
              <a:off x="4955" y="2644"/>
              <a:ext cx="15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solidFill>
                    <a:srgbClr val="000000"/>
                  </a:solidFill>
                  <a:latin typeface="Arial" panose="020B0604020202020204" pitchFamily="34" charset="0"/>
                </a:rPr>
                <a:t>14</a:t>
              </a:r>
              <a:endParaRPr lang="en-US" altLang="en-US" sz="2400">
                <a:latin typeface="Times New Roman" panose="02020603050405020304" pitchFamily="18" charset="0"/>
              </a:endParaRPr>
            </a:p>
          </p:txBody>
        </p:sp>
        <p:sp>
          <p:nvSpPr>
            <p:cNvPr id="811126" name="Rectangle 116">
              <a:extLst>
                <a:ext uri="{FF2B5EF4-FFF2-40B4-BE49-F238E27FC236}">
                  <a16:creationId xmlns:a16="http://schemas.microsoft.com/office/drawing/2014/main" id="{C8C9C64E-D457-43C7-A0E0-48BEEF812B2E}"/>
                </a:ext>
              </a:extLst>
            </p:cNvPr>
            <p:cNvSpPr>
              <a:spLocks noChangeArrowheads="1"/>
            </p:cNvSpPr>
            <p:nvPr/>
          </p:nvSpPr>
          <p:spPr bwMode="auto">
            <a:xfrm>
              <a:off x="5110" y="2644"/>
              <a:ext cx="15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solidFill>
                    <a:srgbClr val="000000"/>
                  </a:solidFill>
                  <a:latin typeface="Arial" panose="020B0604020202020204" pitchFamily="34" charset="0"/>
                </a:rPr>
                <a:t>15</a:t>
              </a:r>
              <a:endParaRPr lang="en-US" altLang="en-US" sz="2400">
                <a:latin typeface="Times New Roman" panose="02020603050405020304" pitchFamily="18" charset="0"/>
              </a:endParaRPr>
            </a:p>
          </p:txBody>
        </p:sp>
        <p:sp>
          <p:nvSpPr>
            <p:cNvPr id="811127" name="Rectangle 117">
              <a:extLst>
                <a:ext uri="{FF2B5EF4-FFF2-40B4-BE49-F238E27FC236}">
                  <a16:creationId xmlns:a16="http://schemas.microsoft.com/office/drawing/2014/main" id="{3C5BC732-F510-4FA9-B176-9E7670482F0D}"/>
                </a:ext>
              </a:extLst>
            </p:cNvPr>
            <p:cNvSpPr>
              <a:spLocks noChangeArrowheads="1"/>
            </p:cNvSpPr>
            <p:nvPr/>
          </p:nvSpPr>
          <p:spPr bwMode="auto">
            <a:xfrm>
              <a:off x="3639" y="2815"/>
              <a:ext cx="97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b="1">
                  <a:solidFill>
                    <a:srgbClr val="000000"/>
                  </a:solidFill>
                  <a:latin typeface="Arial" panose="020B0604020202020204" pitchFamily="34" charset="0"/>
                </a:rPr>
                <a:t>Transmission round</a:t>
              </a:r>
              <a:endParaRPr lang="en-US" altLang="en-US" sz="2400">
                <a:latin typeface="Times New Roman" panose="02020603050405020304" pitchFamily="18" charset="0"/>
              </a:endParaRPr>
            </a:p>
          </p:txBody>
        </p:sp>
        <p:sp>
          <p:nvSpPr>
            <p:cNvPr id="811128" name="Rectangle 118">
              <a:extLst>
                <a:ext uri="{FF2B5EF4-FFF2-40B4-BE49-F238E27FC236}">
                  <a16:creationId xmlns:a16="http://schemas.microsoft.com/office/drawing/2014/main" id="{EDC3E57C-6AEE-4535-8C1D-FED81D278B41}"/>
                </a:ext>
              </a:extLst>
            </p:cNvPr>
            <p:cNvSpPr>
              <a:spLocks noChangeArrowheads="1"/>
            </p:cNvSpPr>
            <p:nvPr/>
          </p:nvSpPr>
          <p:spPr bwMode="auto">
            <a:xfrm rot="-5400000">
              <a:off x="1975" y="1835"/>
              <a:ext cx="118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b="1">
                  <a:solidFill>
                    <a:srgbClr val="000000"/>
                  </a:solidFill>
                  <a:latin typeface="Arial" panose="020B0604020202020204" pitchFamily="34" charset="0"/>
                </a:rPr>
                <a:t>congestion window size </a:t>
              </a:r>
              <a:endParaRPr lang="en-US" altLang="en-US" sz="2400">
                <a:latin typeface="Times New Roman" panose="02020603050405020304" pitchFamily="18" charset="0"/>
              </a:endParaRPr>
            </a:p>
          </p:txBody>
        </p:sp>
        <p:sp>
          <p:nvSpPr>
            <p:cNvPr id="811129" name="Rectangle 119">
              <a:extLst>
                <a:ext uri="{FF2B5EF4-FFF2-40B4-BE49-F238E27FC236}">
                  <a16:creationId xmlns:a16="http://schemas.microsoft.com/office/drawing/2014/main" id="{20F84650-89BB-42E5-A91E-02E079C5F65D}"/>
                </a:ext>
              </a:extLst>
            </p:cNvPr>
            <p:cNvSpPr>
              <a:spLocks noChangeArrowheads="1"/>
            </p:cNvSpPr>
            <p:nvPr/>
          </p:nvSpPr>
          <p:spPr bwMode="auto">
            <a:xfrm rot="-5400000">
              <a:off x="2412" y="1836"/>
              <a:ext cx="56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b="1">
                  <a:solidFill>
                    <a:srgbClr val="000000"/>
                  </a:solidFill>
                  <a:latin typeface="Arial" panose="020B0604020202020204" pitchFamily="34" charset="0"/>
                </a:rPr>
                <a:t>(segments)</a:t>
              </a:r>
              <a:endParaRPr lang="en-US" altLang="en-US" sz="2400">
                <a:latin typeface="Times New Roman" panose="02020603050405020304" pitchFamily="18" charset="0"/>
              </a:endParaRPr>
            </a:p>
          </p:txBody>
        </p:sp>
        <p:sp>
          <p:nvSpPr>
            <p:cNvPr id="811130" name="Rectangle 120">
              <a:extLst>
                <a:ext uri="{FF2B5EF4-FFF2-40B4-BE49-F238E27FC236}">
                  <a16:creationId xmlns:a16="http://schemas.microsoft.com/office/drawing/2014/main" id="{9D23AE14-690B-4418-8A13-178914B670FC}"/>
                </a:ext>
              </a:extLst>
            </p:cNvPr>
            <p:cNvSpPr>
              <a:spLocks noChangeArrowheads="1"/>
            </p:cNvSpPr>
            <p:nvPr/>
          </p:nvSpPr>
          <p:spPr bwMode="auto">
            <a:xfrm>
              <a:off x="3485" y="3052"/>
              <a:ext cx="1206" cy="1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1131" name="Line 121">
              <a:extLst>
                <a:ext uri="{FF2B5EF4-FFF2-40B4-BE49-F238E27FC236}">
                  <a16:creationId xmlns:a16="http://schemas.microsoft.com/office/drawing/2014/main" id="{5FCAF722-B4D0-4D93-AEC3-8A4605C7A6FF}"/>
                </a:ext>
              </a:extLst>
            </p:cNvPr>
            <p:cNvSpPr>
              <a:spLocks noChangeShapeType="1"/>
            </p:cNvSpPr>
            <p:nvPr/>
          </p:nvSpPr>
          <p:spPr bwMode="auto">
            <a:xfrm>
              <a:off x="3522" y="3140"/>
              <a:ext cx="199" cy="1"/>
            </a:xfrm>
            <a:prstGeom prst="line">
              <a:avLst/>
            </a:prstGeom>
            <a:noFill/>
            <a:ln w="11113">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132" name="Freeform 122">
              <a:extLst>
                <a:ext uri="{FF2B5EF4-FFF2-40B4-BE49-F238E27FC236}">
                  <a16:creationId xmlns:a16="http://schemas.microsoft.com/office/drawing/2014/main" id="{3A4E3FD9-DC6A-4936-9E63-6F5C4D3C0204}"/>
                </a:ext>
              </a:extLst>
            </p:cNvPr>
            <p:cNvSpPr>
              <a:spLocks/>
            </p:cNvSpPr>
            <p:nvPr/>
          </p:nvSpPr>
          <p:spPr bwMode="auto">
            <a:xfrm>
              <a:off x="3595" y="3118"/>
              <a:ext cx="44" cy="45"/>
            </a:xfrm>
            <a:custGeom>
              <a:avLst/>
              <a:gdLst>
                <a:gd name="T0" fmla="*/ 22 w 44"/>
                <a:gd name="T1" fmla="*/ 0 h 45"/>
                <a:gd name="T2" fmla="*/ 44 w 44"/>
                <a:gd name="T3" fmla="*/ 22 h 45"/>
                <a:gd name="T4" fmla="*/ 22 w 44"/>
                <a:gd name="T5" fmla="*/ 45 h 45"/>
                <a:gd name="T6" fmla="*/ 0 w 44"/>
                <a:gd name="T7" fmla="*/ 22 h 45"/>
                <a:gd name="T8" fmla="*/ 22 w 44"/>
                <a:gd name="T9" fmla="*/ 0 h 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45">
                  <a:moveTo>
                    <a:pt x="22" y="0"/>
                  </a:moveTo>
                  <a:lnTo>
                    <a:pt x="44" y="22"/>
                  </a:lnTo>
                  <a:lnTo>
                    <a:pt x="22" y="45"/>
                  </a:lnTo>
                  <a:lnTo>
                    <a:pt x="0" y="22"/>
                  </a:lnTo>
                  <a:lnTo>
                    <a:pt x="22" y="0"/>
                  </a:lnTo>
                  <a:close/>
                </a:path>
              </a:pathLst>
            </a:custGeom>
            <a:solidFill>
              <a:srgbClr val="000080"/>
            </a:solidFill>
            <a:ln w="11113">
              <a:solidFill>
                <a:srgbClr val="000080"/>
              </a:solidFill>
              <a:prstDash val="solid"/>
              <a:round/>
              <a:headEnd/>
              <a:tailEnd/>
            </a:ln>
          </p:spPr>
          <p:txBody>
            <a:bodyPr/>
            <a:lstStyle/>
            <a:p>
              <a:endParaRPr lang="en-US"/>
            </a:p>
          </p:txBody>
        </p:sp>
        <p:sp>
          <p:nvSpPr>
            <p:cNvPr id="811133" name="Rectangle 123">
              <a:extLst>
                <a:ext uri="{FF2B5EF4-FFF2-40B4-BE49-F238E27FC236}">
                  <a16:creationId xmlns:a16="http://schemas.microsoft.com/office/drawing/2014/main" id="{61F19F34-B4C4-41C9-80BB-93FFDB62A710}"/>
                </a:ext>
              </a:extLst>
            </p:cNvPr>
            <p:cNvSpPr>
              <a:spLocks noChangeArrowheads="1"/>
            </p:cNvSpPr>
            <p:nvPr/>
          </p:nvSpPr>
          <p:spPr bwMode="auto">
            <a:xfrm>
              <a:off x="3744" y="3074"/>
              <a:ext cx="37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solidFill>
                    <a:srgbClr val="000000"/>
                  </a:solidFill>
                  <a:latin typeface="Arial" panose="020B0604020202020204" pitchFamily="34" charset="0"/>
                </a:rPr>
                <a:t>Series1</a:t>
              </a:r>
              <a:endParaRPr lang="en-US" altLang="en-US" sz="2400">
                <a:latin typeface="Times New Roman" panose="02020603050405020304" pitchFamily="18" charset="0"/>
              </a:endParaRPr>
            </a:p>
          </p:txBody>
        </p:sp>
        <p:sp>
          <p:nvSpPr>
            <p:cNvPr id="811134" name="Line 124">
              <a:extLst>
                <a:ext uri="{FF2B5EF4-FFF2-40B4-BE49-F238E27FC236}">
                  <a16:creationId xmlns:a16="http://schemas.microsoft.com/office/drawing/2014/main" id="{71A522BD-8666-4244-B057-0AB37F6262E7}"/>
                </a:ext>
              </a:extLst>
            </p:cNvPr>
            <p:cNvSpPr>
              <a:spLocks noChangeShapeType="1"/>
            </p:cNvSpPr>
            <p:nvPr/>
          </p:nvSpPr>
          <p:spPr bwMode="auto">
            <a:xfrm>
              <a:off x="4114" y="3140"/>
              <a:ext cx="198" cy="1"/>
            </a:xfrm>
            <a:prstGeom prst="line">
              <a:avLst/>
            </a:prstGeom>
            <a:noFill/>
            <a:ln w="11113">
              <a:solidFill>
                <a:srgbClr val="FF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135" name="Rectangle 125">
              <a:extLst>
                <a:ext uri="{FF2B5EF4-FFF2-40B4-BE49-F238E27FC236}">
                  <a16:creationId xmlns:a16="http://schemas.microsoft.com/office/drawing/2014/main" id="{8C4F04EF-258A-4A4A-B1E1-4A2C511FA92F}"/>
                </a:ext>
              </a:extLst>
            </p:cNvPr>
            <p:cNvSpPr>
              <a:spLocks noChangeArrowheads="1"/>
            </p:cNvSpPr>
            <p:nvPr/>
          </p:nvSpPr>
          <p:spPr bwMode="auto">
            <a:xfrm>
              <a:off x="4186" y="3118"/>
              <a:ext cx="39" cy="38"/>
            </a:xfrm>
            <a:prstGeom prst="rect">
              <a:avLst/>
            </a:prstGeom>
            <a:solidFill>
              <a:srgbClr val="FF00FF"/>
            </a:solidFill>
            <a:ln w="11113">
              <a:solidFill>
                <a:srgbClr val="FF00FF"/>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1136" name="Rectangle 126">
              <a:extLst>
                <a:ext uri="{FF2B5EF4-FFF2-40B4-BE49-F238E27FC236}">
                  <a16:creationId xmlns:a16="http://schemas.microsoft.com/office/drawing/2014/main" id="{19848D26-4BB0-40F6-A2C1-A5A2EA03EF73}"/>
                </a:ext>
              </a:extLst>
            </p:cNvPr>
            <p:cNvSpPr>
              <a:spLocks noChangeArrowheads="1"/>
            </p:cNvSpPr>
            <p:nvPr/>
          </p:nvSpPr>
          <p:spPr bwMode="auto">
            <a:xfrm>
              <a:off x="4334" y="3074"/>
              <a:ext cx="37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solidFill>
                    <a:srgbClr val="000000"/>
                  </a:solidFill>
                  <a:latin typeface="Arial" panose="020B0604020202020204" pitchFamily="34" charset="0"/>
                </a:rPr>
                <a:t>Series2</a:t>
              </a:r>
              <a:endParaRPr lang="en-US" altLang="en-US" sz="2400">
                <a:latin typeface="Times New Roman" panose="02020603050405020304" pitchFamily="18" charset="0"/>
              </a:endParaRPr>
            </a:p>
          </p:txBody>
        </p:sp>
        <p:sp>
          <p:nvSpPr>
            <p:cNvPr id="811137" name="Rectangle 127">
              <a:extLst>
                <a:ext uri="{FF2B5EF4-FFF2-40B4-BE49-F238E27FC236}">
                  <a16:creationId xmlns:a16="http://schemas.microsoft.com/office/drawing/2014/main" id="{D9643B10-6CD8-4487-A6B4-BC51D548D942}"/>
                </a:ext>
              </a:extLst>
            </p:cNvPr>
            <p:cNvSpPr>
              <a:spLocks noChangeArrowheads="1"/>
            </p:cNvSpPr>
            <p:nvPr/>
          </p:nvSpPr>
          <p:spPr bwMode="auto">
            <a:xfrm>
              <a:off x="3598" y="2129"/>
              <a:ext cx="45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solidFill>
                    <a:srgbClr val="FF0000"/>
                  </a:solidFill>
                  <a:latin typeface="Arial" panose="020B0604020202020204" pitchFamily="34" charset="0"/>
                </a:rPr>
                <a:t>threshold</a:t>
              </a:r>
              <a:endParaRPr lang="en-US" altLang="en-US" sz="2400">
                <a:latin typeface="Times New Roman" panose="02020603050405020304" pitchFamily="18" charset="0"/>
              </a:endParaRPr>
            </a:p>
          </p:txBody>
        </p:sp>
        <p:sp>
          <p:nvSpPr>
            <p:cNvPr id="811138" name="Rectangle 128">
              <a:extLst>
                <a:ext uri="{FF2B5EF4-FFF2-40B4-BE49-F238E27FC236}">
                  <a16:creationId xmlns:a16="http://schemas.microsoft.com/office/drawing/2014/main" id="{45C3EC9D-2945-4FC0-8156-7A2E20D4D273}"/>
                </a:ext>
              </a:extLst>
            </p:cNvPr>
            <p:cNvSpPr>
              <a:spLocks noChangeArrowheads="1"/>
            </p:cNvSpPr>
            <p:nvPr/>
          </p:nvSpPr>
          <p:spPr bwMode="auto">
            <a:xfrm>
              <a:off x="3444" y="1441"/>
              <a:ext cx="86"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solidFill>
                    <a:srgbClr val="FF0000"/>
                  </a:solidFill>
                  <a:latin typeface="Arial" panose="020B0604020202020204" pitchFamily="34" charset="0"/>
                </a:rPr>
                <a:t> </a:t>
              </a:r>
              <a:endParaRPr lang="en-US" altLang="en-US" sz="2400">
                <a:latin typeface="Times New Roman" panose="02020603050405020304" pitchFamily="18" charset="0"/>
              </a:endParaRPr>
            </a:p>
          </p:txBody>
        </p:sp>
        <p:sp>
          <p:nvSpPr>
            <p:cNvPr id="811139" name="Freeform 129">
              <a:extLst>
                <a:ext uri="{FF2B5EF4-FFF2-40B4-BE49-F238E27FC236}">
                  <a16:creationId xmlns:a16="http://schemas.microsoft.com/office/drawing/2014/main" id="{C51F5EBC-EB59-418C-BBBA-6516BC6CFC49}"/>
                </a:ext>
              </a:extLst>
            </p:cNvPr>
            <p:cNvSpPr>
              <a:spLocks noEditPoints="1"/>
            </p:cNvSpPr>
            <p:nvPr/>
          </p:nvSpPr>
          <p:spPr bwMode="auto">
            <a:xfrm>
              <a:off x="3779" y="1861"/>
              <a:ext cx="156" cy="264"/>
            </a:xfrm>
            <a:custGeom>
              <a:avLst/>
              <a:gdLst>
                <a:gd name="T0" fmla="*/ 146 w 156"/>
                <a:gd name="T1" fmla="*/ 262 h 264"/>
                <a:gd name="T2" fmla="*/ 2 w 156"/>
                <a:gd name="T3" fmla="*/ 12 h 264"/>
                <a:gd name="T4" fmla="*/ 0 w 156"/>
                <a:gd name="T5" fmla="*/ 9 h 264"/>
                <a:gd name="T6" fmla="*/ 2 w 156"/>
                <a:gd name="T7" fmla="*/ 7 h 264"/>
                <a:gd name="T8" fmla="*/ 2 w 156"/>
                <a:gd name="T9" fmla="*/ 5 h 264"/>
                <a:gd name="T10" fmla="*/ 4 w 156"/>
                <a:gd name="T11" fmla="*/ 4 h 264"/>
                <a:gd name="T12" fmla="*/ 5 w 156"/>
                <a:gd name="T13" fmla="*/ 4 h 264"/>
                <a:gd name="T14" fmla="*/ 7 w 156"/>
                <a:gd name="T15" fmla="*/ 4 h 264"/>
                <a:gd name="T16" fmla="*/ 9 w 156"/>
                <a:gd name="T17" fmla="*/ 5 h 264"/>
                <a:gd name="T18" fmla="*/ 10 w 156"/>
                <a:gd name="T19" fmla="*/ 7 h 264"/>
                <a:gd name="T20" fmla="*/ 154 w 156"/>
                <a:gd name="T21" fmla="*/ 257 h 264"/>
                <a:gd name="T22" fmla="*/ 156 w 156"/>
                <a:gd name="T23" fmla="*/ 259 h 264"/>
                <a:gd name="T24" fmla="*/ 156 w 156"/>
                <a:gd name="T25" fmla="*/ 261 h 264"/>
                <a:gd name="T26" fmla="*/ 154 w 156"/>
                <a:gd name="T27" fmla="*/ 262 h 264"/>
                <a:gd name="T28" fmla="*/ 153 w 156"/>
                <a:gd name="T29" fmla="*/ 264 h 264"/>
                <a:gd name="T30" fmla="*/ 151 w 156"/>
                <a:gd name="T31" fmla="*/ 264 h 264"/>
                <a:gd name="T32" fmla="*/ 149 w 156"/>
                <a:gd name="T33" fmla="*/ 264 h 264"/>
                <a:gd name="T34" fmla="*/ 148 w 156"/>
                <a:gd name="T35" fmla="*/ 264 h 264"/>
                <a:gd name="T36" fmla="*/ 146 w 156"/>
                <a:gd name="T37" fmla="*/ 262 h 264"/>
                <a:gd name="T38" fmla="*/ 146 w 156"/>
                <a:gd name="T39" fmla="*/ 262 h 264"/>
                <a:gd name="T40" fmla="*/ 0 w 156"/>
                <a:gd name="T41" fmla="*/ 107 h 264"/>
                <a:gd name="T42" fmla="*/ 0 w 156"/>
                <a:gd name="T43" fmla="*/ 0 h 264"/>
                <a:gd name="T44" fmla="*/ 93 w 156"/>
                <a:gd name="T45" fmla="*/ 53 h 264"/>
                <a:gd name="T46" fmla="*/ 95 w 156"/>
                <a:gd name="T47" fmla="*/ 54 h 264"/>
                <a:gd name="T48" fmla="*/ 97 w 156"/>
                <a:gd name="T49" fmla="*/ 56 h 264"/>
                <a:gd name="T50" fmla="*/ 97 w 156"/>
                <a:gd name="T51" fmla="*/ 58 h 264"/>
                <a:gd name="T52" fmla="*/ 95 w 156"/>
                <a:gd name="T53" fmla="*/ 60 h 264"/>
                <a:gd name="T54" fmla="*/ 95 w 156"/>
                <a:gd name="T55" fmla="*/ 61 h 264"/>
                <a:gd name="T56" fmla="*/ 93 w 156"/>
                <a:gd name="T57" fmla="*/ 63 h 264"/>
                <a:gd name="T58" fmla="*/ 90 w 156"/>
                <a:gd name="T59" fmla="*/ 63 h 264"/>
                <a:gd name="T60" fmla="*/ 88 w 156"/>
                <a:gd name="T61" fmla="*/ 63 h 264"/>
                <a:gd name="T62" fmla="*/ 4 w 156"/>
                <a:gd name="T63" fmla="*/ 14 h 264"/>
                <a:gd name="T64" fmla="*/ 12 w 156"/>
                <a:gd name="T65" fmla="*/ 9 h 264"/>
                <a:gd name="T66" fmla="*/ 10 w 156"/>
                <a:gd name="T67" fmla="*/ 107 h 264"/>
                <a:gd name="T68" fmla="*/ 10 w 156"/>
                <a:gd name="T69" fmla="*/ 109 h 264"/>
                <a:gd name="T70" fmla="*/ 9 w 156"/>
                <a:gd name="T71" fmla="*/ 110 h 264"/>
                <a:gd name="T72" fmla="*/ 7 w 156"/>
                <a:gd name="T73" fmla="*/ 112 h 264"/>
                <a:gd name="T74" fmla="*/ 5 w 156"/>
                <a:gd name="T75" fmla="*/ 112 h 264"/>
                <a:gd name="T76" fmla="*/ 4 w 156"/>
                <a:gd name="T77" fmla="*/ 112 h 264"/>
                <a:gd name="T78" fmla="*/ 2 w 156"/>
                <a:gd name="T79" fmla="*/ 110 h 264"/>
                <a:gd name="T80" fmla="*/ 0 w 156"/>
                <a:gd name="T81" fmla="*/ 109 h 264"/>
                <a:gd name="T82" fmla="*/ 0 w 156"/>
                <a:gd name="T83" fmla="*/ 107 h 264"/>
                <a:gd name="T84" fmla="*/ 0 w 156"/>
                <a:gd name="T85" fmla="*/ 107 h 26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56" h="264">
                  <a:moveTo>
                    <a:pt x="146" y="262"/>
                  </a:moveTo>
                  <a:lnTo>
                    <a:pt x="2" y="12"/>
                  </a:lnTo>
                  <a:lnTo>
                    <a:pt x="0" y="9"/>
                  </a:lnTo>
                  <a:lnTo>
                    <a:pt x="2" y="7"/>
                  </a:lnTo>
                  <a:lnTo>
                    <a:pt x="2" y="5"/>
                  </a:lnTo>
                  <a:lnTo>
                    <a:pt x="4" y="4"/>
                  </a:lnTo>
                  <a:lnTo>
                    <a:pt x="5" y="4"/>
                  </a:lnTo>
                  <a:lnTo>
                    <a:pt x="7" y="4"/>
                  </a:lnTo>
                  <a:lnTo>
                    <a:pt x="9" y="5"/>
                  </a:lnTo>
                  <a:lnTo>
                    <a:pt x="10" y="7"/>
                  </a:lnTo>
                  <a:lnTo>
                    <a:pt x="154" y="257"/>
                  </a:lnTo>
                  <a:lnTo>
                    <a:pt x="156" y="259"/>
                  </a:lnTo>
                  <a:lnTo>
                    <a:pt x="156" y="261"/>
                  </a:lnTo>
                  <a:lnTo>
                    <a:pt x="154" y="262"/>
                  </a:lnTo>
                  <a:lnTo>
                    <a:pt x="153" y="264"/>
                  </a:lnTo>
                  <a:lnTo>
                    <a:pt x="151" y="264"/>
                  </a:lnTo>
                  <a:lnTo>
                    <a:pt x="149" y="264"/>
                  </a:lnTo>
                  <a:lnTo>
                    <a:pt x="148" y="264"/>
                  </a:lnTo>
                  <a:lnTo>
                    <a:pt x="146" y="262"/>
                  </a:lnTo>
                  <a:close/>
                  <a:moveTo>
                    <a:pt x="0" y="107"/>
                  </a:moveTo>
                  <a:lnTo>
                    <a:pt x="0" y="0"/>
                  </a:lnTo>
                  <a:lnTo>
                    <a:pt x="93" y="53"/>
                  </a:lnTo>
                  <a:lnTo>
                    <a:pt x="95" y="54"/>
                  </a:lnTo>
                  <a:lnTo>
                    <a:pt x="97" y="56"/>
                  </a:lnTo>
                  <a:lnTo>
                    <a:pt x="97" y="58"/>
                  </a:lnTo>
                  <a:lnTo>
                    <a:pt x="95" y="60"/>
                  </a:lnTo>
                  <a:lnTo>
                    <a:pt x="95" y="61"/>
                  </a:lnTo>
                  <a:lnTo>
                    <a:pt x="93" y="63"/>
                  </a:lnTo>
                  <a:lnTo>
                    <a:pt x="90" y="63"/>
                  </a:lnTo>
                  <a:lnTo>
                    <a:pt x="88" y="63"/>
                  </a:lnTo>
                  <a:lnTo>
                    <a:pt x="4" y="14"/>
                  </a:lnTo>
                  <a:lnTo>
                    <a:pt x="12" y="9"/>
                  </a:lnTo>
                  <a:lnTo>
                    <a:pt x="10" y="107"/>
                  </a:lnTo>
                  <a:lnTo>
                    <a:pt x="10" y="109"/>
                  </a:lnTo>
                  <a:lnTo>
                    <a:pt x="9" y="110"/>
                  </a:lnTo>
                  <a:lnTo>
                    <a:pt x="7" y="112"/>
                  </a:lnTo>
                  <a:lnTo>
                    <a:pt x="5" y="112"/>
                  </a:lnTo>
                  <a:lnTo>
                    <a:pt x="4" y="112"/>
                  </a:lnTo>
                  <a:lnTo>
                    <a:pt x="2" y="110"/>
                  </a:lnTo>
                  <a:lnTo>
                    <a:pt x="0" y="109"/>
                  </a:lnTo>
                  <a:lnTo>
                    <a:pt x="0" y="107"/>
                  </a:lnTo>
                  <a:close/>
                </a:path>
              </a:pathLst>
            </a:custGeom>
            <a:solidFill>
              <a:srgbClr val="FF0000"/>
            </a:solidFill>
            <a:ln w="3175">
              <a:solidFill>
                <a:srgbClr val="FF0000"/>
              </a:solidFill>
              <a:prstDash val="solid"/>
              <a:round/>
              <a:headEnd/>
              <a:tailEnd/>
            </a:ln>
          </p:spPr>
          <p:txBody>
            <a:bodyPr/>
            <a:lstStyle/>
            <a:p>
              <a:endParaRPr lang="en-US"/>
            </a:p>
          </p:txBody>
        </p:sp>
        <p:sp>
          <p:nvSpPr>
            <p:cNvPr id="811140" name="Freeform 130">
              <a:extLst>
                <a:ext uri="{FF2B5EF4-FFF2-40B4-BE49-F238E27FC236}">
                  <a16:creationId xmlns:a16="http://schemas.microsoft.com/office/drawing/2014/main" id="{96A93AC4-91D8-404D-9811-7A6FDAA3ABA0}"/>
                </a:ext>
              </a:extLst>
            </p:cNvPr>
            <p:cNvSpPr>
              <a:spLocks noEditPoints="1"/>
            </p:cNvSpPr>
            <p:nvPr/>
          </p:nvSpPr>
          <p:spPr bwMode="auto">
            <a:xfrm>
              <a:off x="3904" y="2008"/>
              <a:ext cx="257" cy="117"/>
            </a:xfrm>
            <a:custGeom>
              <a:avLst/>
              <a:gdLst>
                <a:gd name="T0" fmla="*/ 3 w 257"/>
                <a:gd name="T1" fmla="*/ 107 h 117"/>
                <a:gd name="T2" fmla="*/ 245 w 257"/>
                <a:gd name="T3" fmla="*/ 17 h 117"/>
                <a:gd name="T4" fmla="*/ 247 w 257"/>
                <a:gd name="T5" fmla="*/ 17 h 117"/>
                <a:gd name="T6" fmla="*/ 249 w 257"/>
                <a:gd name="T7" fmla="*/ 17 h 117"/>
                <a:gd name="T8" fmla="*/ 250 w 257"/>
                <a:gd name="T9" fmla="*/ 19 h 117"/>
                <a:gd name="T10" fmla="*/ 252 w 257"/>
                <a:gd name="T11" fmla="*/ 21 h 117"/>
                <a:gd name="T12" fmla="*/ 252 w 257"/>
                <a:gd name="T13" fmla="*/ 22 h 117"/>
                <a:gd name="T14" fmla="*/ 252 w 257"/>
                <a:gd name="T15" fmla="*/ 24 h 117"/>
                <a:gd name="T16" fmla="*/ 250 w 257"/>
                <a:gd name="T17" fmla="*/ 26 h 117"/>
                <a:gd name="T18" fmla="*/ 249 w 257"/>
                <a:gd name="T19" fmla="*/ 28 h 117"/>
                <a:gd name="T20" fmla="*/ 7 w 257"/>
                <a:gd name="T21" fmla="*/ 117 h 117"/>
                <a:gd name="T22" fmla="*/ 5 w 257"/>
                <a:gd name="T23" fmla="*/ 117 h 117"/>
                <a:gd name="T24" fmla="*/ 1 w 257"/>
                <a:gd name="T25" fmla="*/ 117 h 117"/>
                <a:gd name="T26" fmla="*/ 0 w 257"/>
                <a:gd name="T27" fmla="*/ 115 h 117"/>
                <a:gd name="T28" fmla="*/ 0 w 257"/>
                <a:gd name="T29" fmla="*/ 114 h 117"/>
                <a:gd name="T30" fmla="*/ 0 w 257"/>
                <a:gd name="T31" fmla="*/ 112 h 117"/>
                <a:gd name="T32" fmla="*/ 0 w 257"/>
                <a:gd name="T33" fmla="*/ 110 h 117"/>
                <a:gd name="T34" fmla="*/ 0 w 257"/>
                <a:gd name="T35" fmla="*/ 109 h 117"/>
                <a:gd name="T36" fmla="*/ 3 w 257"/>
                <a:gd name="T37" fmla="*/ 107 h 117"/>
                <a:gd name="T38" fmla="*/ 3 w 257"/>
                <a:gd name="T39" fmla="*/ 107 h 117"/>
                <a:gd name="T40" fmla="*/ 152 w 257"/>
                <a:gd name="T41" fmla="*/ 0 h 117"/>
                <a:gd name="T42" fmla="*/ 257 w 257"/>
                <a:gd name="T43" fmla="*/ 19 h 117"/>
                <a:gd name="T44" fmla="*/ 189 w 257"/>
                <a:gd name="T45" fmla="*/ 102 h 117"/>
                <a:gd name="T46" fmla="*/ 188 w 257"/>
                <a:gd name="T47" fmla="*/ 102 h 117"/>
                <a:gd name="T48" fmla="*/ 186 w 257"/>
                <a:gd name="T49" fmla="*/ 104 h 117"/>
                <a:gd name="T50" fmla="*/ 184 w 257"/>
                <a:gd name="T51" fmla="*/ 104 h 117"/>
                <a:gd name="T52" fmla="*/ 183 w 257"/>
                <a:gd name="T53" fmla="*/ 102 h 117"/>
                <a:gd name="T54" fmla="*/ 181 w 257"/>
                <a:gd name="T55" fmla="*/ 100 h 117"/>
                <a:gd name="T56" fmla="*/ 179 w 257"/>
                <a:gd name="T57" fmla="*/ 99 h 117"/>
                <a:gd name="T58" fmla="*/ 181 w 257"/>
                <a:gd name="T59" fmla="*/ 97 h 117"/>
                <a:gd name="T60" fmla="*/ 181 w 257"/>
                <a:gd name="T61" fmla="*/ 95 h 117"/>
                <a:gd name="T62" fmla="*/ 244 w 257"/>
                <a:gd name="T63" fmla="*/ 19 h 117"/>
                <a:gd name="T64" fmla="*/ 247 w 257"/>
                <a:gd name="T65" fmla="*/ 28 h 117"/>
                <a:gd name="T66" fmla="*/ 151 w 257"/>
                <a:gd name="T67" fmla="*/ 11 h 117"/>
                <a:gd name="T68" fmla="*/ 147 w 257"/>
                <a:gd name="T69" fmla="*/ 11 h 117"/>
                <a:gd name="T70" fmla="*/ 147 w 257"/>
                <a:gd name="T71" fmla="*/ 9 h 117"/>
                <a:gd name="T72" fmla="*/ 145 w 257"/>
                <a:gd name="T73" fmla="*/ 7 h 117"/>
                <a:gd name="T74" fmla="*/ 145 w 257"/>
                <a:gd name="T75" fmla="*/ 4 h 117"/>
                <a:gd name="T76" fmla="*/ 147 w 257"/>
                <a:gd name="T77" fmla="*/ 2 h 117"/>
                <a:gd name="T78" fmla="*/ 147 w 257"/>
                <a:gd name="T79" fmla="*/ 0 h 117"/>
                <a:gd name="T80" fmla="*/ 149 w 257"/>
                <a:gd name="T81" fmla="*/ 0 h 117"/>
                <a:gd name="T82" fmla="*/ 152 w 257"/>
                <a:gd name="T83" fmla="*/ 0 h 117"/>
                <a:gd name="T84" fmla="*/ 152 w 257"/>
                <a:gd name="T85" fmla="*/ 0 h 1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57" h="117">
                  <a:moveTo>
                    <a:pt x="3" y="107"/>
                  </a:moveTo>
                  <a:lnTo>
                    <a:pt x="245" y="17"/>
                  </a:lnTo>
                  <a:lnTo>
                    <a:pt x="247" y="17"/>
                  </a:lnTo>
                  <a:lnTo>
                    <a:pt x="249" y="17"/>
                  </a:lnTo>
                  <a:lnTo>
                    <a:pt x="250" y="19"/>
                  </a:lnTo>
                  <a:lnTo>
                    <a:pt x="252" y="21"/>
                  </a:lnTo>
                  <a:lnTo>
                    <a:pt x="252" y="22"/>
                  </a:lnTo>
                  <a:lnTo>
                    <a:pt x="252" y="24"/>
                  </a:lnTo>
                  <a:lnTo>
                    <a:pt x="250" y="26"/>
                  </a:lnTo>
                  <a:lnTo>
                    <a:pt x="249" y="28"/>
                  </a:lnTo>
                  <a:lnTo>
                    <a:pt x="7" y="117"/>
                  </a:lnTo>
                  <a:lnTo>
                    <a:pt x="5" y="117"/>
                  </a:lnTo>
                  <a:lnTo>
                    <a:pt x="1" y="117"/>
                  </a:lnTo>
                  <a:lnTo>
                    <a:pt x="0" y="115"/>
                  </a:lnTo>
                  <a:lnTo>
                    <a:pt x="0" y="114"/>
                  </a:lnTo>
                  <a:lnTo>
                    <a:pt x="0" y="112"/>
                  </a:lnTo>
                  <a:lnTo>
                    <a:pt x="0" y="110"/>
                  </a:lnTo>
                  <a:lnTo>
                    <a:pt x="0" y="109"/>
                  </a:lnTo>
                  <a:lnTo>
                    <a:pt x="3" y="107"/>
                  </a:lnTo>
                  <a:close/>
                  <a:moveTo>
                    <a:pt x="152" y="0"/>
                  </a:moveTo>
                  <a:lnTo>
                    <a:pt x="257" y="19"/>
                  </a:lnTo>
                  <a:lnTo>
                    <a:pt x="189" y="102"/>
                  </a:lnTo>
                  <a:lnTo>
                    <a:pt x="188" y="102"/>
                  </a:lnTo>
                  <a:lnTo>
                    <a:pt x="186" y="104"/>
                  </a:lnTo>
                  <a:lnTo>
                    <a:pt x="184" y="104"/>
                  </a:lnTo>
                  <a:lnTo>
                    <a:pt x="183" y="102"/>
                  </a:lnTo>
                  <a:lnTo>
                    <a:pt x="181" y="100"/>
                  </a:lnTo>
                  <a:lnTo>
                    <a:pt x="179" y="99"/>
                  </a:lnTo>
                  <a:lnTo>
                    <a:pt x="181" y="97"/>
                  </a:lnTo>
                  <a:lnTo>
                    <a:pt x="181" y="95"/>
                  </a:lnTo>
                  <a:lnTo>
                    <a:pt x="244" y="19"/>
                  </a:lnTo>
                  <a:lnTo>
                    <a:pt x="247" y="28"/>
                  </a:lnTo>
                  <a:lnTo>
                    <a:pt x="151" y="11"/>
                  </a:lnTo>
                  <a:lnTo>
                    <a:pt x="147" y="11"/>
                  </a:lnTo>
                  <a:lnTo>
                    <a:pt x="147" y="9"/>
                  </a:lnTo>
                  <a:lnTo>
                    <a:pt x="145" y="7"/>
                  </a:lnTo>
                  <a:lnTo>
                    <a:pt x="145" y="4"/>
                  </a:lnTo>
                  <a:lnTo>
                    <a:pt x="147" y="2"/>
                  </a:lnTo>
                  <a:lnTo>
                    <a:pt x="147" y="0"/>
                  </a:lnTo>
                  <a:lnTo>
                    <a:pt x="149" y="0"/>
                  </a:lnTo>
                  <a:lnTo>
                    <a:pt x="152" y="0"/>
                  </a:lnTo>
                  <a:close/>
                </a:path>
              </a:pathLst>
            </a:custGeom>
            <a:solidFill>
              <a:srgbClr val="FF0000"/>
            </a:solidFill>
            <a:ln w="3175">
              <a:solidFill>
                <a:srgbClr val="FF0000"/>
              </a:solidFill>
              <a:prstDash val="solid"/>
              <a:round/>
              <a:headEnd/>
              <a:tailEnd/>
            </a:ln>
          </p:spPr>
          <p:txBody>
            <a:bodyPr/>
            <a:lstStyle/>
            <a:p>
              <a:endParaRPr lang="en-US"/>
            </a:p>
          </p:txBody>
        </p:sp>
        <p:sp>
          <p:nvSpPr>
            <p:cNvPr id="811141" name="Freeform 131">
              <a:extLst>
                <a:ext uri="{FF2B5EF4-FFF2-40B4-BE49-F238E27FC236}">
                  <a16:creationId xmlns:a16="http://schemas.microsoft.com/office/drawing/2014/main" id="{6F42BA4E-ED08-44A8-B5E1-FE7D1A065176}"/>
                </a:ext>
              </a:extLst>
            </p:cNvPr>
            <p:cNvSpPr>
              <a:spLocks noEditPoints="1"/>
            </p:cNvSpPr>
            <p:nvPr/>
          </p:nvSpPr>
          <p:spPr bwMode="auto">
            <a:xfrm>
              <a:off x="2978" y="1829"/>
              <a:ext cx="1154" cy="10"/>
            </a:xfrm>
            <a:custGeom>
              <a:avLst/>
              <a:gdLst>
                <a:gd name="T0" fmla="*/ 42 w 1154"/>
                <a:gd name="T1" fmla="*/ 5 h 10"/>
                <a:gd name="T2" fmla="*/ 3 w 1154"/>
                <a:gd name="T3" fmla="*/ 10 h 10"/>
                <a:gd name="T4" fmla="*/ 3 w 1154"/>
                <a:gd name="T5" fmla="*/ 0 h 10"/>
                <a:gd name="T6" fmla="*/ 115 w 1154"/>
                <a:gd name="T7" fmla="*/ 2 h 10"/>
                <a:gd name="T8" fmla="*/ 110 w 1154"/>
                <a:gd name="T9" fmla="*/ 10 h 10"/>
                <a:gd name="T10" fmla="*/ 75 w 1154"/>
                <a:gd name="T11" fmla="*/ 4 h 10"/>
                <a:gd name="T12" fmla="*/ 185 w 1154"/>
                <a:gd name="T13" fmla="*/ 0 h 10"/>
                <a:gd name="T14" fmla="*/ 188 w 1154"/>
                <a:gd name="T15" fmla="*/ 9 h 10"/>
                <a:gd name="T16" fmla="*/ 149 w 1154"/>
                <a:gd name="T17" fmla="*/ 7 h 10"/>
                <a:gd name="T18" fmla="*/ 152 w 1154"/>
                <a:gd name="T19" fmla="*/ 0 h 10"/>
                <a:gd name="T20" fmla="*/ 264 w 1154"/>
                <a:gd name="T21" fmla="*/ 5 h 10"/>
                <a:gd name="T22" fmla="*/ 225 w 1154"/>
                <a:gd name="T23" fmla="*/ 10 h 10"/>
                <a:gd name="T24" fmla="*/ 225 w 1154"/>
                <a:gd name="T25" fmla="*/ 0 h 10"/>
                <a:gd name="T26" fmla="*/ 337 w 1154"/>
                <a:gd name="T27" fmla="*/ 2 h 10"/>
                <a:gd name="T28" fmla="*/ 334 w 1154"/>
                <a:gd name="T29" fmla="*/ 10 h 10"/>
                <a:gd name="T30" fmla="*/ 296 w 1154"/>
                <a:gd name="T31" fmla="*/ 4 h 10"/>
                <a:gd name="T32" fmla="*/ 407 w 1154"/>
                <a:gd name="T33" fmla="*/ 0 h 10"/>
                <a:gd name="T34" fmla="*/ 412 w 1154"/>
                <a:gd name="T35" fmla="*/ 9 h 10"/>
                <a:gd name="T36" fmla="*/ 371 w 1154"/>
                <a:gd name="T37" fmla="*/ 7 h 10"/>
                <a:gd name="T38" fmla="*/ 376 w 1154"/>
                <a:gd name="T39" fmla="*/ 0 h 10"/>
                <a:gd name="T40" fmla="*/ 486 w 1154"/>
                <a:gd name="T41" fmla="*/ 5 h 10"/>
                <a:gd name="T42" fmla="*/ 447 w 1154"/>
                <a:gd name="T43" fmla="*/ 10 h 10"/>
                <a:gd name="T44" fmla="*/ 447 w 1154"/>
                <a:gd name="T45" fmla="*/ 0 h 10"/>
                <a:gd name="T46" fmla="*/ 559 w 1154"/>
                <a:gd name="T47" fmla="*/ 2 h 10"/>
                <a:gd name="T48" fmla="*/ 556 w 1154"/>
                <a:gd name="T49" fmla="*/ 10 h 10"/>
                <a:gd name="T50" fmla="*/ 518 w 1154"/>
                <a:gd name="T51" fmla="*/ 4 h 10"/>
                <a:gd name="T52" fmla="*/ 630 w 1154"/>
                <a:gd name="T53" fmla="*/ 0 h 10"/>
                <a:gd name="T54" fmla="*/ 634 w 1154"/>
                <a:gd name="T55" fmla="*/ 9 h 10"/>
                <a:gd name="T56" fmla="*/ 593 w 1154"/>
                <a:gd name="T57" fmla="*/ 7 h 10"/>
                <a:gd name="T58" fmla="*/ 598 w 1154"/>
                <a:gd name="T59" fmla="*/ 0 h 10"/>
                <a:gd name="T60" fmla="*/ 710 w 1154"/>
                <a:gd name="T61" fmla="*/ 5 h 10"/>
                <a:gd name="T62" fmla="*/ 669 w 1154"/>
                <a:gd name="T63" fmla="*/ 10 h 10"/>
                <a:gd name="T64" fmla="*/ 669 w 1154"/>
                <a:gd name="T65" fmla="*/ 0 h 10"/>
                <a:gd name="T66" fmla="*/ 781 w 1154"/>
                <a:gd name="T67" fmla="*/ 2 h 10"/>
                <a:gd name="T68" fmla="*/ 778 w 1154"/>
                <a:gd name="T69" fmla="*/ 10 h 10"/>
                <a:gd name="T70" fmla="*/ 742 w 1154"/>
                <a:gd name="T71" fmla="*/ 4 h 10"/>
                <a:gd name="T72" fmla="*/ 852 w 1154"/>
                <a:gd name="T73" fmla="*/ 0 h 10"/>
                <a:gd name="T74" fmla="*/ 855 w 1154"/>
                <a:gd name="T75" fmla="*/ 9 h 10"/>
                <a:gd name="T76" fmla="*/ 815 w 1154"/>
                <a:gd name="T77" fmla="*/ 7 h 10"/>
                <a:gd name="T78" fmla="*/ 820 w 1154"/>
                <a:gd name="T79" fmla="*/ 0 h 10"/>
                <a:gd name="T80" fmla="*/ 932 w 1154"/>
                <a:gd name="T81" fmla="*/ 5 h 10"/>
                <a:gd name="T82" fmla="*/ 893 w 1154"/>
                <a:gd name="T83" fmla="*/ 10 h 10"/>
                <a:gd name="T84" fmla="*/ 893 w 1154"/>
                <a:gd name="T85" fmla="*/ 0 h 10"/>
                <a:gd name="T86" fmla="*/ 1005 w 1154"/>
                <a:gd name="T87" fmla="*/ 2 h 10"/>
                <a:gd name="T88" fmla="*/ 999 w 1154"/>
                <a:gd name="T89" fmla="*/ 10 h 10"/>
                <a:gd name="T90" fmla="*/ 964 w 1154"/>
                <a:gd name="T91" fmla="*/ 4 h 10"/>
                <a:gd name="T92" fmla="*/ 1074 w 1154"/>
                <a:gd name="T93" fmla="*/ 0 h 10"/>
                <a:gd name="T94" fmla="*/ 1077 w 1154"/>
                <a:gd name="T95" fmla="*/ 9 h 10"/>
                <a:gd name="T96" fmla="*/ 1038 w 1154"/>
                <a:gd name="T97" fmla="*/ 7 h 10"/>
                <a:gd name="T98" fmla="*/ 1042 w 1154"/>
                <a:gd name="T99" fmla="*/ 0 h 10"/>
                <a:gd name="T100" fmla="*/ 1154 w 1154"/>
                <a:gd name="T101" fmla="*/ 5 h 10"/>
                <a:gd name="T102" fmla="*/ 1115 w 1154"/>
                <a:gd name="T103" fmla="*/ 10 h 10"/>
                <a:gd name="T104" fmla="*/ 1115 w 1154"/>
                <a:gd name="T105" fmla="*/ 0 h 1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154" h="10">
                  <a:moveTo>
                    <a:pt x="5" y="0"/>
                  </a:moveTo>
                  <a:lnTo>
                    <a:pt x="37" y="0"/>
                  </a:lnTo>
                  <a:lnTo>
                    <a:pt x="39" y="0"/>
                  </a:lnTo>
                  <a:lnTo>
                    <a:pt x="41" y="2"/>
                  </a:lnTo>
                  <a:lnTo>
                    <a:pt x="42" y="4"/>
                  </a:lnTo>
                  <a:lnTo>
                    <a:pt x="42" y="5"/>
                  </a:lnTo>
                  <a:lnTo>
                    <a:pt x="42" y="7"/>
                  </a:lnTo>
                  <a:lnTo>
                    <a:pt x="41" y="9"/>
                  </a:lnTo>
                  <a:lnTo>
                    <a:pt x="39" y="10"/>
                  </a:lnTo>
                  <a:lnTo>
                    <a:pt x="37" y="10"/>
                  </a:lnTo>
                  <a:lnTo>
                    <a:pt x="5" y="10"/>
                  </a:lnTo>
                  <a:lnTo>
                    <a:pt x="3" y="10"/>
                  </a:lnTo>
                  <a:lnTo>
                    <a:pt x="2" y="9"/>
                  </a:lnTo>
                  <a:lnTo>
                    <a:pt x="0" y="7"/>
                  </a:lnTo>
                  <a:lnTo>
                    <a:pt x="0" y="5"/>
                  </a:lnTo>
                  <a:lnTo>
                    <a:pt x="0" y="4"/>
                  </a:lnTo>
                  <a:lnTo>
                    <a:pt x="2" y="2"/>
                  </a:lnTo>
                  <a:lnTo>
                    <a:pt x="3" y="0"/>
                  </a:lnTo>
                  <a:lnTo>
                    <a:pt x="5" y="0"/>
                  </a:lnTo>
                  <a:close/>
                  <a:moveTo>
                    <a:pt x="80" y="0"/>
                  </a:moveTo>
                  <a:lnTo>
                    <a:pt x="110" y="0"/>
                  </a:lnTo>
                  <a:lnTo>
                    <a:pt x="113" y="0"/>
                  </a:lnTo>
                  <a:lnTo>
                    <a:pt x="115" y="2"/>
                  </a:lnTo>
                  <a:lnTo>
                    <a:pt x="115" y="4"/>
                  </a:lnTo>
                  <a:lnTo>
                    <a:pt x="117" y="5"/>
                  </a:lnTo>
                  <a:lnTo>
                    <a:pt x="115" y="7"/>
                  </a:lnTo>
                  <a:lnTo>
                    <a:pt x="115" y="9"/>
                  </a:lnTo>
                  <a:lnTo>
                    <a:pt x="113" y="10"/>
                  </a:lnTo>
                  <a:lnTo>
                    <a:pt x="110" y="10"/>
                  </a:lnTo>
                  <a:lnTo>
                    <a:pt x="80" y="10"/>
                  </a:lnTo>
                  <a:lnTo>
                    <a:pt x="76" y="10"/>
                  </a:lnTo>
                  <a:lnTo>
                    <a:pt x="75" y="9"/>
                  </a:lnTo>
                  <a:lnTo>
                    <a:pt x="75" y="7"/>
                  </a:lnTo>
                  <a:lnTo>
                    <a:pt x="75" y="5"/>
                  </a:lnTo>
                  <a:lnTo>
                    <a:pt x="75" y="4"/>
                  </a:lnTo>
                  <a:lnTo>
                    <a:pt x="75" y="2"/>
                  </a:lnTo>
                  <a:lnTo>
                    <a:pt x="76" y="0"/>
                  </a:lnTo>
                  <a:lnTo>
                    <a:pt x="80" y="0"/>
                  </a:lnTo>
                  <a:close/>
                  <a:moveTo>
                    <a:pt x="152" y="0"/>
                  </a:moveTo>
                  <a:lnTo>
                    <a:pt x="185" y="0"/>
                  </a:lnTo>
                  <a:lnTo>
                    <a:pt x="186" y="0"/>
                  </a:lnTo>
                  <a:lnTo>
                    <a:pt x="188" y="2"/>
                  </a:lnTo>
                  <a:lnTo>
                    <a:pt x="190" y="4"/>
                  </a:lnTo>
                  <a:lnTo>
                    <a:pt x="190" y="5"/>
                  </a:lnTo>
                  <a:lnTo>
                    <a:pt x="190" y="7"/>
                  </a:lnTo>
                  <a:lnTo>
                    <a:pt x="188" y="9"/>
                  </a:lnTo>
                  <a:lnTo>
                    <a:pt x="186" y="10"/>
                  </a:lnTo>
                  <a:lnTo>
                    <a:pt x="185" y="10"/>
                  </a:lnTo>
                  <a:lnTo>
                    <a:pt x="152" y="10"/>
                  </a:lnTo>
                  <a:lnTo>
                    <a:pt x="151" y="10"/>
                  </a:lnTo>
                  <a:lnTo>
                    <a:pt x="149" y="9"/>
                  </a:lnTo>
                  <a:lnTo>
                    <a:pt x="149" y="7"/>
                  </a:lnTo>
                  <a:lnTo>
                    <a:pt x="147" y="5"/>
                  </a:lnTo>
                  <a:lnTo>
                    <a:pt x="149" y="4"/>
                  </a:lnTo>
                  <a:lnTo>
                    <a:pt x="149" y="2"/>
                  </a:lnTo>
                  <a:lnTo>
                    <a:pt x="151" y="0"/>
                  </a:lnTo>
                  <a:lnTo>
                    <a:pt x="152" y="0"/>
                  </a:lnTo>
                  <a:close/>
                  <a:moveTo>
                    <a:pt x="227" y="0"/>
                  </a:moveTo>
                  <a:lnTo>
                    <a:pt x="259" y="0"/>
                  </a:lnTo>
                  <a:lnTo>
                    <a:pt x="261" y="0"/>
                  </a:lnTo>
                  <a:lnTo>
                    <a:pt x="263" y="2"/>
                  </a:lnTo>
                  <a:lnTo>
                    <a:pt x="264" y="4"/>
                  </a:lnTo>
                  <a:lnTo>
                    <a:pt x="264" y="5"/>
                  </a:lnTo>
                  <a:lnTo>
                    <a:pt x="264" y="7"/>
                  </a:lnTo>
                  <a:lnTo>
                    <a:pt x="263" y="9"/>
                  </a:lnTo>
                  <a:lnTo>
                    <a:pt x="261" y="10"/>
                  </a:lnTo>
                  <a:lnTo>
                    <a:pt x="259" y="10"/>
                  </a:lnTo>
                  <a:lnTo>
                    <a:pt x="227" y="10"/>
                  </a:lnTo>
                  <a:lnTo>
                    <a:pt x="225" y="10"/>
                  </a:lnTo>
                  <a:lnTo>
                    <a:pt x="224" y="9"/>
                  </a:lnTo>
                  <a:lnTo>
                    <a:pt x="222" y="7"/>
                  </a:lnTo>
                  <a:lnTo>
                    <a:pt x="222" y="5"/>
                  </a:lnTo>
                  <a:lnTo>
                    <a:pt x="222" y="4"/>
                  </a:lnTo>
                  <a:lnTo>
                    <a:pt x="224" y="2"/>
                  </a:lnTo>
                  <a:lnTo>
                    <a:pt x="225" y="0"/>
                  </a:lnTo>
                  <a:lnTo>
                    <a:pt x="227" y="0"/>
                  </a:lnTo>
                  <a:close/>
                  <a:moveTo>
                    <a:pt x="302" y="0"/>
                  </a:moveTo>
                  <a:lnTo>
                    <a:pt x="334" y="0"/>
                  </a:lnTo>
                  <a:lnTo>
                    <a:pt x="335" y="0"/>
                  </a:lnTo>
                  <a:lnTo>
                    <a:pt x="337" y="2"/>
                  </a:lnTo>
                  <a:lnTo>
                    <a:pt x="339" y="4"/>
                  </a:lnTo>
                  <a:lnTo>
                    <a:pt x="339" y="5"/>
                  </a:lnTo>
                  <a:lnTo>
                    <a:pt x="339" y="7"/>
                  </a:lnTo>
                  <a:lnTo>
                    <a:pt x="337" y="9"/>
                  </a:lnTo>
                  <a:lnTo>
                    <a:pt x="335" y="10"/>
                  </a:lnTo>
                  <a:lnTo>
                    <a:pt x="334" y="10"/>
                  </a:lnTo>
                  <a:lnTo>
                    <a:pt x="302" y="10"/>
                  </a:lnTo>
                  <a:lnTo>
                    <a:pt x="300" y="10"/>
                  </a:lnTo>
                  <a:lnTo>
                    <a:pt x="298" y="9"/>
                  </a:lnTo>
                  <a:lnTo>
                    <a:pt x="296" y="7"/>
                  </a:lnTo>
                  <a:lnTo>
                    <a:pt x="296" y="5"/>
                  </a:lnTo>
                  <a:lnTo>
                    <a:pt x="296" y="4"/>
                  </a:lnTo>
                  <a:lnTo>
                    <a:pt x="298" y="2"/>
                  </a:lnTo>
                  <a:lnTo>
                    <a:pt x="300" y="0"/>
                  </a:lnTo>
                  <a:lnTo>
                    <a:pt x="302" y="0"/>
                  </a:lnTo>
                  <a:close/>
                  <a:moveTo>
                    <a:pt x="376" y="0"/>
                  </a:moveTo>
                  <a:lnTo>
                    <a:pt x="407" y="0"/>
                  </a:lnTo>
                  <a:lnTo>
                    <a:pt x="410" y="0"/>
                  </a:lnTo>
                  <a:lnTo>
                    <a:pt x="412" y="2"/>
                  </a:lnTo>
                  <a:lnTo>
                    <a:pt x="412" y="4"/>
                  </a:lnTo>
                  <a:lnTo>
                    <a:pt x="413" y="5"/>
                  </a:lnTo>
                  <a:lnTo>
                    <a:pt x="412" y="7"/>
                  </a:lnTo>
                  <a:lnTo>
                    <a:pt x="412" y="9"/>
                  </a:lnTo>
                  <a:lnTo>
                    <a:pt x="410" y="10"/>
                  </a:lnTo>
                  <a:lnTo>
                    <a:pt x="407" y="10"/>
                  </a:lnTo>
                  <a:lnTo>
                    <a:pt x="376" y="10"/>
                  </a:lnTo>
                  <a:lnTo>
                    <a:pt x="373" y="10"/>
                  </a:lnTo>
                  <a:lnTo>
                    <a:pt x="371" y="9"/>
                  </a:lnTo>
                  <a:lnTo>
                    <a:pt x="371" y="7"/>
                  </a:lnTo>
                  <a:lnTo>
                    <a:pt x="371" y="5"/>
                  </a:lnTo>
                  <a:lnTo>
                    <a:pt x="371" y="4"/>
                  </a:lnTo>
                  <a:lnTo>
                    <a:pt x="371" y="2"/>
                  </a:lnTo>
                  <a:lnTo>
                    <a:pt x="373" y="0"/>
                  </a:lnTo>
                  <a:lnTo>
                    <a:pt x="376" y="0"/>
                  </a:lnTo>
                  <a:close/>
                  <a:moveTo>
                    <a:pt x="449" y="0"/>
                  </a:moveTo>
                  <a:lnTo>
                    <a:pt x="481" y="0"/>
                  </a:lnTo>
                  <a:lnTo>
                    <a:pt x="483" y="0"/>
                  </a:lnTo>
                  <a:lnTo>
                    <a:pt x="484" y="2"/>
                  </a:lnTo>
                  <a:lnTo>
                    <a:pt x="486" y="4"/>
                  </a:lnTo>
                  <a:lnTo>
                    <a:pt x="486" y="5"/>
                  </a:lnTo>
                  <a:lnTo>
                    <a:pt x="486" y="7"/>
                  </a:lnTo>
                  <a:lnTo>
                    <a:pt x="484" y="9"/>
                  </a:lnTo>
                  <a:lnTo>
                    <a:pt x="483" y="10"/>
                  </a:lnTo>
                  <a:lnTo>
                    <a:pt x="481" y="10"/>
                  </a:lnTo>
                  <a:lnTo>
                    <a:pt x="449" y="10"/>
                  </a:lnTo>
                  <a:lnTo>
                    <a:pt x="447" y="10"/>
                  </a:lnTo>
                  <a:lnTo>
                    <a:pt x="446" y="9"/>
                  </a:lnTo>
                  <a:lnTo>
                    <a:pt x="446" y="7"/>
                  </a:lnTo>
                  <a:lnTo>
                    <a:pt x="444" y="5"/>
                  </a:lnTo>
                  <a:lnTo>
                    <a:pt x="446" y="4"/>
                  </a:lnTo>
                  <a:lnTo>
                    <a:pt x="446" y="2"/>
                  </a:lnTo>
                  <a:lnTo>
                    <a:pt x="447" y="0"/>
                  </a:lnTo>
                  <a:lnTo>
                    <a:pt x="449" y="0"/>
                  </a:lnTo>
                  <a:close/>
                  <a:moveTo>
                    <a:pt x="523" y="0"/>
                  </a:moveTo>
                  <a:lnTo>
                    <a:pt x="556" y="0"/>
                  </a:lnTo>
                  <a:lnTo>
                    <a:pt x="557" y="0"/>
                  </a:lnTo>
                  <a:lnTo>
                    <a:pt x="559" y="2"/>
                  </a:lnTo>
                  <a:lnTo>
                    <a:pt x="561" y="4"/>
                  </a:lnTo>
                  <a:lnTo>
                    <a:pt x="561" y="5"/>
                  </a:lnTo>
                  <a:lnTo>
                    <a:pt x="561" y="7"/>
                  </a:lnTo>
                  <a:lnTo>
                    <a:pt x="559" y="9"/>
                  </a:lnTo>
                  <a:lnTo>
                    <a:pt x="557" y="10"/>
                  </a:lnTo>
                  <a:lnTo>
                    <a:pt x="556" y="10"/>
                  </a:lnTo>
                  <a:lnTo>
                    <a:pt x="523" y="10"/>
                  </a:lnTo>
                  <a:lnTo>
                    <a:pt x="522" y="10"/>
                  </a:lnTo>
                  <a:lnTo>
                    <a:pt x="520" y="9"/>
                  </a:lnTo>
                  <a:lnTo>
                    <a:pt x="518" y="7"/>
                  </a:lnTo>
                  <a:lnTo>
                    <a:pt x="518" y="5"/>
                  </a:lnTo>
                  <a:lnTo>
                    <a:pt x="518" y="4"/>
                  </a:lnTo>
                  <a:lnTo>
                    <a:pt x="520" y="2"/>
                  </a:lnTo>
                  <a:lnTo>
                    <a:pt x="522" y="0"/>
                  </a:lnTo>
                  <a:lnTo>
                    <a:pt x="523" y="0"/>
                  </a:lnTo>
                  <a:close/>
                  <a:moveTo>
                    <a:pt x="598" y="0"/>
                  </a:moveTo>
                  <a:lnTo>
                    <a:pt x="630" y="0"/>
                  </a:lnTo>
                  <a:lnTo>
                    <a:pt x="632" y="0"/>
                  </a:lnTo>
                  <a:lnTo>
                    <a:pt x="634" y="2"/>
                  </a:lnTo>
                  <a:lnTo>
                    <a:pt x="635" y="4"/>
                  </a:lnTo>
                  <a:lnTo>
                    <a:pt x="635" y="5"/>
                  </a:lnTo>
                  <a:lnTo>
                    <a:pt x="635" y="7"/>
                  </a:lnTo>
                  <a:lnTo>
                    <a:pt x="634" y="9"/>
                  </a:lnTo>
                  <a:lnTo>
                    <a:pt x="632" y="10"/>
                  </a:lnTo>
                  <a:lnTo>
                    <a:pt x="630" y="10"/>
                  </a:lnTo>
                  <a:lnTo>
                    <a:pt x="598" y="10"/>
                  </a:lnTo>
                  <a:lnTo>
                    <a:pt x="596" y="10"/>
                  </a:lnTo>
                  <a:lnTo>
                    <a:pt x="595" y="9"/>
                  </a:lnTo>
                  <a:lnTo>
                    <a:pt x="593" y="7"/>
                  </a:lnTo>
                  <a:lnTo>
                    <a:pt x="593" y="5"/>
                  </a:lnTo>
                  <a:lnTo>
                    <a:pt x="593" y="4"/>
                  </a:lnTo>
                  <a:lnTo>
                    <a:pt x="595" y="2"/>
                  </a:lnTo>
                  <a:lnTo>
                    <a:pt x="596" y="0"/>
                  </a:lnTo>
                  <a:lnTo>
                    <a:pt x="598" y="0"/>
                  </a:lnTo>
                  <a:close/>
                  <a:moveTo>
                    <a:pt x="673" y="0"/>
                  </a:moveTo>
                  <a:lnTo>
                    <a:pt x="703" y="0"/>
                  </a:lnTo>
                  <a:lnTo>
                    <a:pt x="706" y="0"/>
                  </a:lnTo>
                  <a:lnTo>
                    <a:pt x="708" y="2"/>
                  </a:lnTo>
                  <a:lnTo>
                    <a:pt x="708" y="4"/>
                  </a:lnTo>
                  <a:lnTo>
                    <a:pt x="710" y="5"/>
                  </a:lnTo>
                  <a:lnTo>
                    <a:pt x="708" y="7"/>
                  </a:lnTo>
                  <a:lnTo>
                    <a:pt x="708" y="9"/>
                  </a:lnTo>
                  <a:lnTo>
                    <a:pt x="706" y="10"/>
                  </a:lnTo>
                  <a:lnTo>
                    <a:pt x="703" y="10"/>
                  </a:lnTo>
                  <a:lnTo>
                    <a:pt x="673" y="10"/>
                  </a:lnTo>
                  <a:lnTo>
                    <a:pt x="669" y="10"/>
                  </a:lnTo>
                  <a:lnTo>
                    <a:pt x="667" y="9"/>
                  </a:lnTo>
                  <a:lnTo>
                    <a:pt x="667" y="7"/>
                  </a:lnTo>
                  <a:lnTo>
                    <a:pt x="667" y="5"/>
                  </a:lnTo>
                  <a:lnTo>
                    <a:pt x="667" y="4"/>
                  </a:lnTo>
                  <a:lnTo>
                    <a:pt x="667" y="2"/>
                  </a:lnTo>
                  <a:lnTo>
                    <a:pt x="669" y="0"/>
                  </a:lnTo>
                  <a:lnTo>
                    <a:pt x="673" y="0"/>
                  </a:lnTo>
                  <a:close/>
                  <a:moveTo>
                    <a:pt x="745" y="0"/>
                  </a:moveTo>
                  <a:lnTo>
                    <a:pt x="778" y="0"/>
                  </a:lnTo>
                  <a:lnTo>
                    <a:pt x="779" y="0"/>
                  </a:lnTo>
                  <a:lnTo>
                    <a:pt x="781" y="2"/>
                  </a:lnTo>
                  <a:lnTo>
                    <a:pt x="783" y="4"/>
                  </a:lnTo>
                  <a:lnTo>
                    <a:pt x="783" y="5"/>
                  </a:lnTo>
                  <a:lnTo>
                    <a:pt x="783" y="7"/>
                  </a:lnTo>
                  <a:lnTo>
                    <a:pt x="781" y="9"/>
                  </a:lnTo>
                  <a:lnTo>
                    <a:pt x="779" y="10"/>
                  </a:lnTo>
                  <a:lnTo>
                    <a:pt x="778" y="10"/>
                  </a:lnTo>
                  <a:lnTo>
                    <a:pt x="745" y="10"/>
                  </a:lnTo>
                  <a:lnTo>
                    <a:pt x="744" y="10"/>
                  </a:lnTo>
                  <a:lnTo>
                    <a:pt x="742" y="9"/>
                  </a:lnTo>
                  <a:lnTo>
                    <a:pt x="742" y="7"/>
                  </a:lnTo>
                  <a:lnTo>
                    <a:pt x="740" y="5"/>
                  </a:lnTo>
                  <a:lnTo>
                    <a:pt x="742" y="4"/>
                  </a:lnTo>
                  <a:lnTo>
                    <a:pt x="742" y="2"/>
                  </a:lnTo>
                  <a:lnTo>
                    <a:pt x="744" y="0"/>
                  </a:lnTo>
                  <a:lnTo>
                    <a:pt x="745" y="0"/>
                  </a:lnTo>
                  <a:close/>
                  <a:moveTo>
                    <a:pt x="820" y="0"/>
                  </a:moveTo>
                  <a:lnTo>
                    <a:pt x="852" y="0"/>
                  </a:lnTo>
                  <a:lnTo>
                    <a:pt x="854" y="0"/>
                  </a:lnTo>
                  <a:lnTo>
                    <a:pt x="855" y="2"/>
                  </a:lnTo>
                  <a:lnTo>
                    <a:pt x="857" y="4"/>
                  </a:lnTo>
                  <a:lnTo>
                    <a:pt x="857" y="5"/>
                  </a:lnTo>
                  <a:lnTo>
                    <a:pt x="857" y="7"/>
                  </a:lnTo>
                  <a:lnTo>
                    <a:pt x="855" y="9"/>
                  </a:lnTo>
                  <a:lnTo>
                    <a:pt x="854" y="10"/>
                  </a:lnTo>
                  <a:lnTo>
                    <a:pt x="852" y="10"/>
                  </a:lnTo>
                  <a:lnTo>
                    <a:pt x="820" y="10"/>
                  </a:lnTo>
                  <a:lnTo>
                    <a:pt x="818" y="10"/>
                  </a:lnTo>
                  <a:lnTo>
                    <a:pt x="817" y="9"/>
                  </a:lnTo>
                  <a:lnTo>
                    <a:pt x="815" y="7"/>
                  </a:lnTo>
                  <a:lnTo>
                    <a:pt x="815" y="5"/>
                  </a:lnTo>
                  <a:lnTo>
                    <a:pt x="815" y="4"/>
                  </a:lnTo>
                  <a:lnTo>
                    <a:pt x="817" y="2"/>
                  </a:lnTo>
                  <a:lnTo>
                    <a:pt x="818" y="0"/>
                  </a:lnTo>
                  <a:lnTo>
                    <a:pt x="820" y="0"/>
                  </a:lnTo>
                  <a:close/>
                  <a:moveTo>
                    <a:pt x="894" y="0"/>
                  </a:moveTo>
                  <a:lnTo>
                    <a:pt x="927" y="0"/>
                  </a:lnTo>
                  <a:lnTo>
                    <a:pt x="928" y="0"/>
                  </a:lnTo>
                  <a:lnTo>
                    <a:pt x="930" y="2"/>
                  </a:lnTo>
                  <a:lnTo>
                    <a:pt x="932" y="4"/>
                  </a:lnTo>
                  <a:lnTo>
                    <a:pt x="932" y="5"/>
                  </a:lnTo>
                  <a:lnTo>
                    <a:pt x="932" y="7"/>
                  </a:lnTo>
                  <a:lnTo>
                    <a:pt x="930" y="9"/>
                  </a:lnTo>
                  <a:lnTo>
                    <a:pt x="928" y="10"/>
                  </a:lnTo>
                  <a:lnTo>
                    <a:pt x="927" y="10"/>
                  </a:lnTo>
                  <a:lnTo>
                    <a:pt x="894" y="10"/>
                  </a:lnTo>
                  <a:lnTo>
                    <a:pt x="893" y="10"/>
                  </a:lnTo>
                  <a:lnTo>
                    <a:pt x="891" y="9"/>
                  </a:lnTo>
                  <a:lnTo>
                    <a:pt x="889" y="7"/>
                  </a:lnTo>
                  <a:lnTo>
                    <a:pt x="889" y="5"/>
                  </a:lnTo>
                  <a:lnTo>
                    <a:pt x="889" y="4"/>
                  </a:lnTo>
                  <a:lnTo>
                    <a:pt x="891" y="2"/>
                  </a:lnTo>
                  <a:lnTo>
                    <a:pt x="893" y="0"/>
                  </a:lnTo>
                  <a:lnTo>
                    <a:pt x="894" y="0"/>
                  </a:lnTo>
                  <a:close/>
                  <a:moveTo>
                    <a:pt x="969" y="0"/>
                  </a:moveTo>
                  <a:lnTo>
                    <a:pt x="999" y="0"/>
                  </a:lnTo>
                  <a:lnTo>
                    <a:pt x="1003" y="0"/>
                  </a:lnTo>
                  <a:lnTo>
                    <a:pt x="1005" y="2"/>
                  </a:lnTo>
                  <a:lnTo>
                    <a:pt x="1005" y="4"/>
                  </a:lnTo>
                  <a:lnTo>
                    <a:pt x="1006" y="5"/>
                  </a:lnTo>
                  <a:lnTo>
                    <a:pt x="1005" y="7"/>
                  </a:lnTo>
                  <a:lnTo>
                    <a:pt x="1005" y="9"/>
                  </a:lnTo>
                  <a:lnTo>
                    <a:pt x="1003" y="10"/>
                  </a:lnTo>
                  <a:lnTo>
                    <a:pt x="999" y="10"/>
                  </a:lnTo>
                  <a:lnTo>
                    <a:pt x="969" y="10"/>
                  </a:lnTo>
                  <a:lnTo>
                    <a:pt x="966" y="10"/>
                  </a:lnTo>
                  <a:lnTo>
                    <a:pt x="964" y="9"/>
                  </a:lnTo>
                  <a:lnTo>
                    <a:pt x="964" y="7"/>
                  </a:lnTo>
                  <a:lnTo>
                    <a:pt x="964" y="5"/>
                  </a:lnTo>
                  <a:lnTo>
                    <a:pt x="964" y="4"/>
                  </a:lnTo>
                  <a:lnTo>
                    <a:pt x="964" y="2"/>
                  </a:lnTo>
                  <a:lnTo>
                    <a:pt x="966" y="0"/>
                  </a:lnTo>
                  <a:lnTo>
                    <a:pt x="969" y="0"/>
                  </a:lnTo>
                  <a:close/>
                  <a:moveTo>
                    <a:pt x="1042" y="0"/>
                  </a:moveTo>
                  <a:lnTo>
                    <a:pt x="1074" y="0"/>
                  </a:lnTo>
                  <a:lnTo>
                    <a:pt x="1076" y="0"/>
                  </a:lnTo>
                  <a:lnTo>
                    <a:pt x="1077" y="2"/>
                  </a:lnTo>
                  <a:lnTo>
                    <a:pt x="1079" y="4"/>
                  </a:lnTo>
                  <a:lnTo>
                    <a:pt x="1079" y="5"/>
                  </a:lnTo>
                  <a:lnTo>
                    <a:pt x="1079" y="7"/>
                  </a:lnTo>
                  <a:lnTo>
                    <a:pt x="1077" y="9"/>
                  </a:lnTo>
                  <a:lnTo>
                    <a:pt x="1076" y="10"/>
                  </a:lnTo>
                  <a:lnTo>
                    <a:pt x="1074" y="10"/>
                  </a:lnTo>
                  <a:lnTo>
                    <a:pt x="1042" y="10"/>
                  </a:lnTo>
                  <a:lnTo>
                    <a:pt x="1040" y="10"/>
                  </a:lnTo>
                  <a:lnTo>
                    <a:pt x="1038" y="9"/>
                  </a:lnTo>
                  <a:lnTo>
                    <a:pt x="1038" y="7"/>
                  </a:lnTo>
                  <a:lnTo>
                    <a:pt x="1037" y="5"/>
                  </a:lnTo>
                  <a:lnTo>
                    <a:pt x="1038" y="4"/>
                  </a:lnTo>
                  <a:lnTo>
                    <a:pt x="1038" y="2"/>
                  </a:lnTo>
                  <a:lnTo>
                    <a:pt x="1040" y="0"/>
                  </a:lnTo>
                  <a:lnTo>
                    <a:pt x="1042" y="0"/>
                  </a:lnTo>
                  <a:close/>
                  <a:moveTo>
                    <a:pt x="1116" y="0"/>
                  </a:moveTo>
                  <a:lnTo>
                    <a:pt x="1149" y="0"/>
                  </a:lnTo>
                  <a:lnTo>
                    <a:pt x="1150" y="0"/>
                  </a:lnTo>
                  <a:lnTo>
                    <a:pt x="1152" y="2"/>
                  </a:lnTo>
                  <a:lnTo>
                    <a:pt x="1154" y="4"/>
                  </a:lnTo>
                  <a:lnTo>
                    <a:pt x="1154" y="5"/>
                  </a:lnTo>
                  <a:lnTo>
                    <a:pt x="1154" y="7"/>
                  </a:lnTo>
                  <a:lnTo>
                    <a:pt x="1152" y="9"/>
                  </a:lnTo>
                  <a:lnTo>
                    <a:pt x="1150" y="10"/>
                  </a:lnTo>
                  <a:lnTo>
                    <a:pt x="1149" y="10"/>
                  </a:lnTo>
                  <a:lnTo>
                    <a:pt x="1116" y="10"/>
                  </a:lnTo>
                  <a:lnTo>
                    <a:pt x="1115" y="10"/>
                  </a:lnTo>
                  <a:lnTo>
                    <a:pt x="1113" y="9"/>
                  </a:lnTo>
                  <a:lnTo>
                    <a:pt x="1111" y="7"/>
                  </a:lnTo>
                  <a:lnTo>
                    <a:pt x="1111" y="5"/>
                  </a:lnTo>
                  <a:lnTo>
                    <a:pt x="1111" y="4"/>
                  </a:lnTo>
                  <a:lnTo>
                    <a:pt x="1113" y="2"/>
                  </a:lnTo>
                  <a:lnTo>
                    <a:pt x="1115" y="0"/>
                  </a:lnTo>
                  <a:lnTo>
                    <a:pt x="1116" y="0"/>
                  </a:lnTo>
                  <a:close/>
                </a:path>
              </a:pathLst>
            </a:custGeom>
            <a:solidFill>
              <a:srgbClr val="FF0000"/>
            </a:solidFill>
            <a:ln w="3175">
              <a:solidFill>
                <a:srgbClr val="FF0000"/>
              </a:solidFill>
              <a:prstDash val="solid"/>
              <a:round/>
              <a:headEnd/>
              <a:tailEnd/>
            </a:ln>
          </p:spPr>
          <p:txBody>
            <a:bodyPr/>
            <a:lstStyle/>
            <a:p>
              <a:endParaRPr lang="en-US"/>
            </a:p>
          </p:txBody>
        </p:sp>
        <p:sp>
          <p:nvSpPr>
            <p:cNvPr id="811142" name="Freeform 132">
              <a:extLst>
                <a:ext uri="{FF2B5EF4-FFF2-40B4-BE49-F238E27FC236}">
                  <a16:creationId xmlns:a16="http://schemas.microsoft.com/office/drawing/2014/main" id="{D3DA4815-D895-4622-BD74-A39DCB28E075}"/>
                </a:ext>
              </a:extLst>
            </p:cNvPr>
            <p:cNvSpPr>
              <a:spLocks noEditPoints="1"/>
            </p:cNvSpPr>
            <p:nvPr/>
          </p:nvSpPr>
          <p:spPr bwMode="auto">
            <a:xfrm>
              <a:off x="4091" y="2024"/>
              <a:ext cx="1143" cy="11"/>
            </a:xfrm>
            <a:custGeom>
              <a:avLst/>
              <a:gdLst>
                <a:gd name="T0" fmla="*/ 42 w 1143"/>
                <a:gd name="T1" fmla="*/ 6 h 11"/>
                <a:gd name="T2" fmla="*/ 3 w 1143"/>
                <a:gd name="T3" fmla="*/ 11 h 11"/>
                <a:gd name="T4" fmla="*/ 3 w 1143"/>
                <a:gd name="T5" fmla="*/ 0 h 11"/>
                <a:gd name="T6" fmla="*/ 115 w 1143"/>
                <a:gd name="T7" fmla="*/ 2 h 11"/>
                <a:gd name="T8" fmla="*/ 111 w 1143"/>
                <a:gd name="T9" fmla="*/ 11 h 11"/>
                <a:gd name="T10" fmla="*/ 74 w 1143"/>
                <a:gd name="T11" fmla="*/ 4 h 11"/>
                <a:gd name="T12" fmla="*/ 186 w 1143"/>
                <a:gd name="T13" fmla="*/ 0 h 11"/>
                <a:gd name="T14" fmla="*/ 189 w 1143"/>
                <a:gd name="T15" fmla="*/ 9 h 11"/>
                <a:gd name="T16" fmla="*/ 149 w 1143"/>
                <a:gd name="T17" fmla="*/ 7 h 11"/>
                <a:gd name="T18" fmla="*/ 154 w 1143"/>
                <a:gd name="T19" fmla="*/ 0 h 11"/>
                <a:gd name="T20" fmla="*/ 266 w 1143"/>
                <a:gd name="T21" fmla="*/ 6 h 11"/>
                <a:gd name="T22" fmla="*/ 227 w 1143"/>
                <a:gd name="T23" fmla="*/ 11 h 11"/>
                <a:gd name="T24" fmla="*/ 227 w 1143"/>
                <a:gd name="T25" fmla="*/ 0 h 11"/>
                <a:gd name="T26" fmla="*/ 337 w 1143"/>
                <a:gd name="T27" fmla="*/ 2 h 11"/>
                <a:gd name="T28" fmla="*/ 333 w 1143"/>
                <a:gd name="T29" fmla="*/ 11 h 11"/>
                <a:gd name="T30" fmla="*/ 298 w 1143"/>
                <a:gd name="T31" fmla="*/ 4 h 11"/>
                <a:gd name="T32" fmla="*/ 408 w 1143"/>
                <a:gd name="T33" fmla="*/ 0 h 11"/>
                <a:gd name="T34" fmla="*/ 411 w 1143"/>
                <a:gd name="T35" fmla="*/ 9 h 11"/>
                <a:gd name="T36" fmla="*/ 371 w 1143"/>
                <a:gd name="T37" fmla="*/ 7 h 11"/>
                <a:gd name="T38" fmla="*/ 376 w 1143"/>
                <a:gd name="T39" fmla="*/ 0 h 11"/>
                <a:gd name="T40" fmla="*/ 488 w 1143"/>
                <a:gd name="T41" fmla="*/ 6 h 11"/>
                <a:gd name="T42" fmla="*/ 449 w 1143"/>
                <a:gd name="T43" fmla="*/ 11 h 11"/>
                <a:gd name="T44" fmla="*/ 449 w 1143"/>
                <a:gd name="T45" fmla="*/ 0 h 11"/>
                <a:gd name="T46" fmla="*/ 560 w 1143"/>
                <a:gd name="T47" fmla="*/ 2 h 11"/>
                <a:gd name="T48" fmla="*/ 557 w 1143"/>
                <a:gd name="T49" fmla="*/ 11 h 11"/>
                <a:gd name="T50" fmla="*/ 520 w 1143"/>
                <a:gd name="T51" fmla="*/ 4 h 11"/>
                <a:gd name="T52" fmla="*/ 630 w 1143"/>
                <a:gd name="T53" fmla="*/ 0 h 11"/>
                <a:gd name="T54" fmla="*/ 633 w 1143"/>
                <a:gd name="T55" fmla="*/ 9 h 11"/>
                <a:gd name="T56" fmla="*/ 594 w 1143"/>
                <a:gd name="T57" fmla="*/ 7 h 11"/>
                <a:gd name="T58" fmla="*/ 599 w 1143"/>
                <a:gd name="T59" fmla="*/ 0 h 11"/>
                <a:gd name="T60" fmla="*/ 709 w 1143"/>
                <a:gd name="T61" fmla="*/ 6 h 11"/>
                <a:gd name="T62" fmla="*/ 670 w 1143"/>
                <a:gd name="T63" fmla="*/ 11 h 11"/>
                <a:gd name="T64" fmla="*/ 670 w 1143"/>
                <a:gd name="T65" fmla="*/ 0 h 11"/>
                <a:gd name="T66" fmla="*/ 782 w 1143"/>
                <a:gd name="T67" fmla="*/ 2 h 11"/>
                <a:gd name="T68" fmla="*/ 779 w 1143"/>
                <a:gd name="T69" fmla="*/ 11 h 11"/>
                <a:gd name="T70" fmla="*/ 742 w 1143"/>
                <a:gd name="T71" fmla="*/ 4 h 11"/>
                <a:gd name="T72" fmla="*/ 853 w 1143"/>
                <a:gd name="T73" fmla="*/ 0 h 11"/>
                <a:gd name="T74" fmla="*/ 857 w 1143"/>
                <a:gd name="T75" fmla="*/ 9 h 11"/>
                <a:gd name="T76" fmla="*/ 816 w 1143"/>
                <a:gd name="T77" fmla="*/ 7 h 11"/>
                <a:gd name="T78" fmla="*/ 821 w 1143"/>
                <a:gd name="T79" fmla="*/ 0 h 11"/>
                <a:gd name="T80" fmla="*/ 931 w 1143"/>
                <a:gd name="T81" fmla="*/ 6 h 11"/>
                <a:gd name="T82" fmla="*/ 892 w 1143"/>
                <a:gd name="T83" fmla="*/ 11 h 11"/>
                <a:gd name="T84" fmla="*/ 892 w 1143"/>
                <a:gd name="T85" fmla="*/ 0 h 11"/>
                <a:gd name="T86" fmla="*/ 1004 w 1143"/>
                <a:gd name="T87" fmla="*/ 2 h 11"/>
                <a:gd name="T88" fmla="*/ 1001 w 1143"/>
                <a:gd name="T89" fmla="*/ 11 h 11"/>
                <a:gd name="T90" fmla="*/ 964 w 1143"/>
                <a:gd name="T91" fmla="*/ 4 h 11"/>
                <a:gd name="T92" fmla="*/ 1075 w 1143"/>
                <a:gd name="T93" fmla="*/ 0 h 11"/>
                <a:gd name="T94" fmla="*/ 1079 w 1143"/>
                <a:gd name="T95" fmla="*/ 9 h 11"/>
                <a:gd name="T96" fmla="*/ 1038 w 1143"/>
                <a:gd name="T97" fmla="*/ 7 h 11"/>
                <a:gd name="T98" fmla="*/ 1043 w 1143"/>
                <a:gd name="T99" fmla="*/ 0 h 11"/>
                <a:gd name="T100" fmla="*/ 1143 w 1143"/>
                <a:gd name="T101" fmla="*/ 6 h 11"/>
                <a:gd name="T102" fmla="*/ 1116 w 1143"/>
                <a:gd name="T103" fmla="*/ 11 h 11"/>
                <a:gd name="T104" fmla="*/ 1116 w 1143"/>
                <a:gd name="T105" fmla="*/ 0 h 1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143" h="11">
                  <a:moveTo>
                    <a:pt x="6" y="0"/>
                  </a:moveTo>
                  <a:lnTo>
                    <a:pt x="37" y="0"/>
                  </a:lnTo>
                  <a:lnTo>
                    <a:pt x="39" y="0"/>
                  </a:lnTo>
                  <a:lnTo>
                    <a:pt x="40" y="2"/>
                  </a:lnTo>
                  <a:lnTo>
                    <a:pt x="42" y="4"/>
                  </a:lnTo>
                  <a:lnTo>
                    <a:pt x="42" y="6"/>
                  </a:lnTo>
                  <a:lnTo>
                    <a:pt x="42" y="7"/>
                  </a:lnTo>
                  <a:lnTo>
                    <a:pt x="40" y="9"/>
                  </a:lnTo>
                  <a:lnTo>
                    <a:pt x="39" y="11"/>
                  </a:lnTo>
                  <a:lnTo>
                    <a:pt x="37" y="11"/>
                  </a:lnTo>
                  <a:lnTo>
                    <a:pt x="6" y="11"/>
                  </a:lnTo>
                  <a:lnTo>
                    <a:pt x="3" y="11"/>
                  </a:lnTo>
                  <a:lnTo>
                    <a:pt x="1" y="9"/>
                  </a:lnTo>
                  <a:lnTo>
                    <a:pt x="1" y="7"/>
                  </a:lnTo>
                  <a:lnTo>
                    <a:pt x="0" y="6"/>
                  </a:lnTo>
                  <a:lnTo>
                    <a:pt x="1" y="4"/>
                  </a:lnTo>
                  <a:lnTo>
                    <a:pt x="1" y="2"/>
                  </a:lnTo>
                  <a:lnTo>
                    <a:pt x="3" y="0"/>
                  </a:lnTo>
                  <a:lnTo>
                    <a:pt x="6" y="0"/>
                  </a:lnTo>
                  <a:close/>
                  <a:moveTo>
                    <a:pt x="79" y="0"/>
                  </a:moveTo>
                  <a:lnTo>
                    <a:pt x="111" y="0"/>
                  </a:lnTo>
                  <a:lnTo>
                    <a:pt x="113" y="0"/>
                  </a:lnTo>
                  <a:lnTo>
                    <a:pt x="115" y="2"/>
                  </a:lnTo>
                  <a:lnTo>
                    <a:pt x="117" y="4"/>
                  </a:lnTo>
                  <a:lnTo>
                    <a:pt x="117" y="6"/>
                  </a:lnTo>
                  <a:lnTo>
                    <a:pt x="117" y="7"/>
                  </a:lnTo>
                  <a:lnTo>
                    <a:pt x="115" y="9"/>
                  </a:lnTo>
                  <a:lnTo>
                    <a:pt x="113" y="11"/>
                  </a:lnTo>
                  <a:lnTo>
                    <a:pt x="111" y="11"/>
                  </a:lnTo>
                  <a:lnTo>
                    <a:pt x="79" y="11"/>
                  </a:lnTo>
                  <a:lnTo>
                    <a:pt x="78" y="11"/>
                  </a:lnTo>
                  <a:lnTo>
                    <a:pt x="76" y="9"/>
                  </a:lnTo>
                  <a:lnTo>
                    <a:pt x="74" y="7"/>
                  </a:lnTo>
                  <a:lnTo>
                    <a:pt x="74" y="6"/>
                  </a:lnTo>
                  <a:lnTo>
                    <a:pt x="74" y="4"/>
                  </a:lnTo>
                  <a:lnTo>
                    <a:pt x="76" y="2"/>
                  </a:lnTo>
                  <a:lnTo>
                    <a:pt x="78" y="0"/>
                  </a:lnTo>
                  <a:lnTo>
                    <a:pt x="79" y="0"/>
                  </a:lnTo>
                  <a:close/>
                  <a:moveTo>
                    <a:pt x="154" y="0"/>
                  </a:moveTo>
                  <a:lnTo>
                    <a:pt x="186" y="0"/>
                  </a:lnTo>
                  <a:lnTo>
                    <a:pt x="188" y="0"/>
                  </a:lnTo>
                  <a:lnTo>
                    <a:pt x="189" y="2"/>
                  </a:lnTo>
                  <a:lnTo>
                    <a:pt x="191" y="4"/>
                  </a:lnTo>
                  <a:lnTo>
                    <a:pt x="191" y="6"/>
                  </a:lnTo>
                  <a:lnTo>
                    <a:pt x="191" y="7"/>
                  </a:lnTo>
                  <a:lnTo>
                    <a:pt x="189" y="9"/>
                  </a:lnTo>
                  <a:lnTo>
                    <a:pt x="188" y="11"/>
                  </a:lnTo>
                  <a:lnTo>
                    <a:pt x="186" y="11"/>
                  </a:lnTo>
                  <a:lnTo>
                    <a:pt x="154" y="11"/>
                  </a:lnTo>
                  <a:lnTo>
                    <a:pt x="152" y="11"/>
                  </a:lnTo>
                  <a:lnTo>
                    <a:pt x="150" y="9"/>
                  </a:lnTo>
                  <a:lnTo>
                    <a:pt x="149" y="7"/>
                  </a:lnTo>
                  <a:lnTo>
                    <a:pt x="149" y="6"/>
                  </a:lnTo>
                  <a:lnTo>
                    <a:pt x="149" y="4"/>
                  </a:lnTo>
                  <a:lnTo>
                    <a:pt x="150" y="2"/>
                  </a:lnTo>
                  <a:lnTo>
                    <a:pt x="152" y="0"/>
                  </a:lnTo>
                  <a:lnTo>
                    <a:pt x="154" y="0"/>
                  </a:lnTo>
                  <a:close/>
                  <a:moveTo>
                    <a:pt x="228" y="0"/>
                  </a:moveTo>
                  <a:lnTo>
                    <a:pt x="261" y="0"/>
                  </a:lnTo>
                  <a:lnTo>
                    <a:pt x="262" y="0"/>
                  </a:lnTo>
                  <a:lnTo>
                    <a:pt x="264" y="2"/>
                  </a:lnTo>
                  <a:lnTo>
                    <a:pt x="264" y="4"/>
                  </a:lnTo>
                  <a:lnTo>
                    <a:pt x="266" y="6"/>
                  </a:lnTo>
                  <a:lnTo>
                    <a:pt x="264" y="7"/>
                  </a:lnTo>
                  <a:lnTo>
                    <a:pt x="264" y="9"/>
                  </a:lnTo>
                  <a:lnTo>
                    <a:pt x="262" y="11"/>
                  </a:lnTo>
                  <a:lnTo>
                    <a:pt x="261" y="11"/>
                  </a:lnTo>
                  <a:lnTo>
                    <a:pt x="228" y="11"/>
                  </a:lnTo>
                  <a:lnTo>
                    <a:pt x="227" y="11"/>
                  </a:lnTo>
                  <a:lnTo>
                    <a:pt x="225" y="9"/>
                  </a:lnTo>
                  <a:lnTo>
                    <a:pt x="223" y="7"/>
                  </a:lnTo>
                  <a:lnTo>
                    <a:pt x="223" y="6"/>
                  </a:lnTo>
                  <a:lnTo>
                    <a:pt x="223" y="4"/>
                  </a:lnTo>
                  <a:lnTo>
                    <a:pt x="225" y="2"/>
                  </a:lnTo>
                  <a:lnTo>
                    <a:pt x="227" y="0"/>
                  </a:lnTo>
                  <a:lnTo>
                    <a:pt x="228" y="0"/>
                  </a:lnTo>
                  <a:close/>
                  <a:moveTo>
                    <a:pt x="303" y="0"/>
                  </a:moveTo>
                  <a:lnTo>
                    <a:pt x="333" y="0"/>
                  </a:lnTo>
                  <a:lnTo>
                    <a:pt x="335" y="0"/>
                  </a:lnTo>
                  <a:lnTo>
                    <a:pt x="337" y="2"/>
                  </a:lnTo>
                  <a:lnTo>
                    <a:pt x="338" y="4"/>
                  </a:lnTo>
                  <a:lnTo>
                    <a:pt x="338" y="6"/>
                  </a:lnTo>
                  <a:lnTo>
                    <a:pt x="338" y="7"/>
                  </a:lnTo>
                  <a:lnTo>
                    <a:pt x="337" y="9"/>
                  </a:lnTo>
                  <a:lnTo>
                    <a:pt x="335" y="11"/>
                  </a:lnTo>
                  <a:lnTo>
                    <a:pt x="333" y="11"/>
                  </a:lnTo>
                  <a:lnTo>
                    <a:pt x="303" y="11"/>
                  </a:lnTo>
                  <a:lnTo>
                    <a:pt x="300" y="11"/>
                  </a:lnTo>
                  <a:lnTo>
                    <a:pt x="298" y="9"/>
                  </a:lnTo>
                  <a:lnTo>
                    <a:pt x="298" y="7"/>
                  </a:lnTo>
                  <a:lnTo>
                    <a:pt x="296" y="6"/>
                  </a:lnTo>
                  <a:lnTo>
                    <a:pt x="298" y="4"/>
                  </a:lnTo>
                  <a:lnTo>
                    <a:pt x="298" y="2"/>
                  </a:lnTo>
                  <a:lnTo>
                    <a:pt x="300" y="0"/>
                  </a:lnTo>
                  <a:lnTo>
                    <a:pt x="303" y="0"/>
                  </a:lnTo>
                  <a:close/>
                  <a:moveTo>
                    <a:pt x="376" y="0"/>
                  </a:moveTo>
                  <a:lnTo>
                    <a:pt x="408" y="0"/>
                  </a:lnTo>
                  <a:lnTo>
                    <a:pt x="410" y="0"/>
                  </a:lnTo>
                  <a:lnTo>
                    <a:pt x="411" y="2"/>
                  </a:lnTo>
                  <a:lnTo>
                    <a:pt x="413" y="4"/>
                  </a:lnTo>
                  <a:lnTo>
                    <a:pt x="413" y="6"/>
                  </a:lnTo>
                  <a:lnTo>
                    <a:pt x="413" y="7"/>
                  </a:lnTo>
                  <a:lnTo>
                    <a:pt x="411" y="9"/>
                  </a:lnTo>
                  <a:lnTo>
                    <a:pt x="410" y="11"/>
                  </a:lnTo>
                  <a:lnTo>
                    <a:pt x="408" y="11"/>
                  </a:lnTo>
                  <a:lnTo>
                    <a:pt x="376" y="11"/>
                  </a:lnTo>
                  <a:lnTo>
                    <a:pt x="374" y="11"/>
                  </a:lnTo>
                  <a:lnTo>
                    <a:pt x="372" y="9"/>
                  </a:lnTo>
                  <a:lnTo>
                    <a:pt x="371" y="7"/>
                  </a:lnTo>
                  <a:lnTo>
                    <a:pt x="371" y="6"/>
                  </a:lnTo>
                  <a:lnTo>
                    <a:pt x="371" y="4"/>
                  </a:lnTo>
                  <a:lnTo>
                    <a:pt x="372" y="2"/>
                  </a:lnTo>
                  <a:lnTo>
                    <a:pt x="374" y="0"/>
                  </a:lnTo>
                  <a:lnTo>
                    <a:pt x="376" y="0"/>
                  </a:lnTo>
                  <a:close/>
                  <a:moveTo>
                    <a:pt x="450" y="0"/>
                  </a:moveTo>
                  <a:lnTo>
                    <a:pt x="482" y="0"/>
                  </a:lnTo>
                  <a:lnTo>
                    <a:pt x="484" y="0"/>
                  </a:lnTo>
                  <a:lnTo>
                    <a:pt x="486" y="2"/>
                  </a:lnTo>
                  <a:lnTo>
                    <a:pt x="488" y="4"/>
                  </a:lnTo>
                  <a:lnTo>
                    <a:pt x="488" y="6"/>
                  </a:lnTo>
                  <a:lnTo>
                    <a:pt x="488" y="7"/>
                  </a:lnTo>
                  <a:lnTo>
                    <a:pt x="486" y="9"/>
                  </a:lnTo>
                  <a:lnTo>
                    <a:pt x="484" y="11"/>
                  </a:lnTo>
                  <a:lnTo>
                    <a:pt x="482" y="11"/>
                  </a:lnTo>
                  <a:lnTo>
                    <a:pt x="450" y="11"/>
                  </a:lnTo>
                  <a:lnTo>
                    <a:pt x="449" y="11"/>
                  </a:lnTo>
                  <a:lnTo>
                    <a:pt x="447" y="9"/>
                  </a:lnTo>
                  <a:lnTo>
                    <a:pt x="445" y="7"/>
                  </a:lnTo>
                  <a:lnTo>
                    <a:pt x="445" y="6"/>
                  </a:lnTo>
                  <a:lnTo>
                    <a:pt x="445" y="4"/>
                  </a:lnTo>
                  <a:lnTo>
                    <a:pt x="447" y="2"/>
                  </a:lnTo>
                  <a:lnTo>
                    <a:pt x="449" y="0"/>
                  </a:lnTo>
                  <a:lnTo>
                    <a:pt x="450" y="0"/>
                  </a:lnTo>
                  <a:close/>
                  <a:moveTo>
                    <a:pt x="525" y="0"/>
                  </a:moveTo>
                  <a:lnTo>
                    <a:pt x="557" y="0"/>
                  </a:lnTo>
                  <a:lnTo>
                    <a:pt x="559" y="0"/>
                  </a:lnTo>
                  <a:lnTo>
                    <a:pt x="560" y="2"/>
                  </a:lnTo>
                  <a:lnTo>
                    <a:pt x="560" y="4"/>
                  </a:lnTo>
                  <a:lnTo>
                    <a:pt x="562" y="6"/>
                  </a:lnTo>
                  <a:lnTo>
                    <a:pt x="560" y="7"/>
                  </a:lnTo>
                  <a:lnTo>
                    <a:pt x="560" y="9"/>
                  </a:lnTo>
                  <a:lnTo>
                    <a:pt x="559" y="11"/>
                  </a:lnTo>
                  <a:lnTo>
                    <a:pt x="557" y="11"/>
                  </a:lnTo>
                  <a:lnTo>
                    <a:pt x="525" y="11"/>
                  </a:lnTo>
                  <a:lnTo>
                    <a:pt x="523" y="11"/>
                  </a:lnTo>
                  <a:lnTo>
                    <a:pt x="521" y="9"/>
                  </a:lnTo>
                  <a:lnTo>
                    <a:pt x="520" y="7"/>
                  </a:lnTo>
                  <a:lnTo>
                    <a:pt x="520" y="6"/>
                  </a:lnTo>
                  <a:lnTo>
                    <a:pt x="520" y="4"/>
                  </a:lnTo>
                  <a:lnTo>
                    <a:pt x="521" y="2"/>
                  </a:lnTo>
                  <a:lnTo>
                    <a:pt x="523" y="0"/>
                  </a:lnTo>
                  <a:lnTo>
                    <a:pt x="525" y="0"/>
                  </a:lnTo>
                  <a:close/>
                  <a:moveTo>
                    <a:pt x="599" y="0"/>
                  </a:moveTo>
                  <a:lnTo>
                    <a:pt x="630" y="0"/>
                  </a:lnTo>
                  <a:lnTo>
                    <a:pt x="632" y="0"/>
                  </a:lnTo>
                  <a:lnTo>
                    <a:pt x="633" y="2"/>
                  </a:lnTo>
                  <a:lnTo>
                    <a:pt x="635" y="4"/>
                  </a:lnTo>
                  <a:lnTo>
                    <a:pt x="635" y="6"/>
                  </a:lnTo>
                  <a:lnTo>
                    <a:pt x="635" y="7"/>
                  </a:lnTo>
                  <a:lnTo>
                    <a:pt x="633" y="9"/>
                  </a:lnTo>
                  <a:lnTo>
                    <a:pt x="632" y="11"/>
                  </a:lnTo>
                  <a:lnTo>
                    <a:pt x="630" y="11"/>
                  </a:lnTo>
                  <a:lnTo>
                    <a:pt x="599" y="11"/>
                  </a:lnTo>
                  <a:lnTo>
                    <a:pt x="596" y="11"/>
                  </a:lnTo>
                  <a:lnTo>
                    <a:pt x="594" y="9"/>
                  </a:lnTo>
                  <a:lnTo>
                    <a:pt x="594" y="7"/>
                  </a:lnTo>
                  <a:lnTo>
                    <a:pt x="593" y="6"/>
                  </a:lnTo>
                  <a:lnTo>
                    <a:pt x="594" y="4"/>
                  </a:lnTo>
                  <a:lnTo>
                    <a:pt x="594" y="2"/>
                  </a:lnTo>
                  <a:lnTo>
                    <a:pt x="596" y="0"/>
                  </a:lnTo>
                  <a:lnTo>
                    <a:pt x="599" y="0"/>
                  </a:lnTo>
                  <a:close/>
                  <a:moveTo>
                    <a:pt x="672" y="0"/>
                  </a:moveTo>
                  <a:lnTo>
                    <a:pt x="704" y="0"/>
                  </a:lnTo>
                  <a:lnTo>
                    <a:pt x="706" y="0"/>
                  </a:lnTo>
                  <a:lnTo>
                    <a:pt x="708" y="2"/>
                  </a:lnTo>
                  <a:lnTo>
                    <a:pt x="709" y="4"/>
                  </a:lnTo>
                  <a:lnTo>
                    <a:pt x="709" y="6"/>
                  </a:lnTo>
                  <a:lnTo>
                    <a:pt x="709" y="7"/>
                  </a:lnTo>
                  <a:lnTo>
                    <a:pt x="708" y="9"/>
                  </a:lnTo>
                  <a:lnTo>
                    <a:pt x="706" y="11"/>
                  </a:lnTo>
                  <a:lnTo>
                    <a:pt x="704" y="11"/>
                  </a:lnTo>
                  <a:lnTo>
                    <a:pt x="672" y="11"/>
                  </a:lnTo>
                  <a:lnTo>
                    <a:pt x="670" y="11"/>
                  </a:lnTo>
                  <a:lnTo>
                    <a:pt x="669" y="9"/>
                  </a:lnTo>
                  <a:lnTo>
                    <a:pt x="667" y="7"/>
                  </a:lnTo>
                  <a:lnTo>
                    <a:pt x="667" y="6"/>
                  </a:lnTo>
                  <a:lnTo>
                    <a:pt x="667" y="4"/>
                  </a:lnTo>
                  <a:lnTo>
                    <a:pt x="669" y="2"/>
                  </a:lnTo>
                  <a:lnTo>
                    <a:pt x="670" y="0"/>
                  </a:lnTo>
                  <a:lnTo>
                    <a:pt x="672" y="0"/>
                  </a:lnTo>
                  <a:close/>
                  <a:moveTo>
                    <a:pt x="747" y="0"/>
                  </a:moveTo>
                  <a:lnTo>
                    <a:pt x="779" y="0"/>
                  </a:lnTo>
                  <a:lnTo>
                    <a:pt x="781" y="0"/>
                  </a:lnTo>
                  <a:lnTo>
                    <a:pt x="782" y="2"/>
                  </a:lnTo>
                  <a:lnTo>
                    <a:pt x="784" y="4"/>
                  </a:lnTo>
                  <a:lnTo>
                    <a:pt x="784" y="6"/>
                  </a:lnTo>
                  <a:lnTo>
                    <a:pt x="784" y="7"/>
                  </a:lnTo>
                  <a:lnTo>
                    <a:pt x="782" y="9"/>
                  </a:lnTo>
                  <a:lnTo>
                    <a:pt x="781" y="11"/>
                  </a:lnTo>
                  <a:lnTo>
                    <a:pt x="779" y="11"/>
                  </a:lnTo>
                  <a:lnTo>
                    <a:pt x="747" y="11"/>
                  </a:lnTo>
                  <a:lnTo>
                    <a:pt x="745" y="11"/>
                  </a:lnTo>
                  <a:lnTo>
                    <a:pt x="743" y="9"/>
                  </a:lnTo>
                  <a:lnTo>
                    <a:pt x="742" y="7"/>
                  </a:lnTo>
                  <a:lnTo>
                    <a:pt x="742" y="6"/>
                  </a:lnTo>
                  <a:lnTo>
                    <a:pt x="742" y="4"/>
                  </a:lnTo>
                  <a:lnTo>
                    <a:pt x="743" y="2"/>
                  </a:lnTo>
                  <a:lnTo>
                    <a:pt x="745" y="0"/>
                  </a:lnTo>
                  <a:lnTo>
                    <a:pt x="747" y="0"/>
                  </a:lnTo>
                  <a:close/>
                  <a:moveTo>
                    <a:pt x="821" y="0"/>
                  </a:moveTo>
                  <a:lnTo>
                    <a:pt x="853" y="0"/>
                  </a:lnTo>
                  <a:lnTo>
                    <a:pt x="855" y="0"/>
                  </a:lnTo>
                  <a:lnTo>
                    <a:pt x="857" y="2"/>
                  </a:lnTo>
                  <a:lnTo>
                    <a:pt x="857" y="4"/>
                  </a:lnTo>
                  <a:lnTo>
                    <a:pt x="859" y="6"/>
                  </a:lnTo>
                  <a:lnTo>
                    <a:pt x="857" y="7"/>
                  </a:lnTo>
                  <a:lnTo>
                    <a:pt x="857" y="9"/>
                  </a:lnTo>
                  <a:lnTo>
                    <a:pt x="855" y="11"/>
                  </a:lnTo>
                  <a:lnTo>
                    <a:pt x="853" y="11"/>
                  </a:lnTo>
                  <a:lnTo>
                    <a:pt x="821" y="11"/>
                  </a:lnTo>
                  <a:lnTo>
                    <a:pt x="820" y="11"/>
                  </a:lnTo>
                  <a:lnTo>
                    <a:pt x="818" y="9"/>
                  </a:lnTo>
                  <a:lnTo>
                    <a:pt x="816" y="7"/>
                  </a:lnTo>
                  <a:lnTo>
                    <a:pt x="816" y="6"/>
                  </a:lnTo>
                  <a:lnTo>
                    <a:pt x="816" y="4"/>
                  </a:lnTo>
                  <a:lnTo>
                    <a:pt x="818" y="2"/>
                  </a:lnTo>
                  <a:lnTo>
                    <a:pt x="820" y="0"/>
                  </a:lnTo>
                  <a:lnTo>
                    <a:pt x="821" y="0"/>
                  </a:lnTo>
                  <a:close/>
                  <a:moveTo>
                    <a:pt x="896" y="0"/>
                  </a:moveTo>
                  <a:lnTo>
                    <a:pt x="926" y="0"/>
                  </a:lnTo>
                  <a:lnTo>
                    <a:pt x="928" y="0"/>
                  </a:lnTo>
                  <a:lnTo>
                    <a:pt x="930" y="2"/>
                  </a:lnTo>
                  <a:lnTo>
                    <a:pt x="931" y="4"/>
                  </a:lnTo>
                  <a:lnTo>
                    <a:pt x="931" y="6"/>
                  </a:lnTo>
                  <a:lnTo>
                    <a:pt x="931" y="7"/>
                  </a:lnTo>
                  <a:lnTo>
                    <a:pt x="930" y="9"/>
                  </a:lnTo>
                  <a:lnTo>
                    <a:pt x="928" y="11"/>
                  </a:lnTo>
                  <a:lnTo>
                    <a:pt x="926" y="11"/>
                  </a:lnTo>
                  <a:lnTo>
                    <a:pt x="896" y="11"/>
                  </a:lnTo>
                  <a:lnTo>
                    <a:pt x="892" y="11"/>
                  </a:lnTo>
                  <a:lnTo>
                    <a:pt x="891" y="9"/>
                  </a:lnTo>
                  <a:lnTo>
                    <a:pt x="891" y="7"/>
                  </a:lnTo>
                  <a:lnTo>
                    <a:pt x="889" y="6"/>
                  </a:lnTo>
                  <a:lnTo>
                    <a:pt x="891" y="4"/>
                  </a:lnTo>
                  <a:lnTo>
                    <a:pt x="891" y="2"/>
                  </a:lnTo>
                  <a:lnTo>
                    <a:pt x="892" y="0"/>
                  </a:lnTo>
                  <a:lnTo>
                    <a:pt x="896" y="0"/>
                  </a:lnTo>
                  <a:close/>
                  <a:moveTo>
                    <a:pt x="969" y="0"/>
                  </a:moveTo>
                  <a:lnTo>
                    <a:pt x="1001" y="0"/>
                  </a:lnTo>
                  <a:lnTo>
                    <a:pt x="1003" y="0"/>
                  </a:lnTo>
                  <a:lnTo>
                    <a:pt x="1004" y="2"/>
                  </a:lnTo>
                  <a:lnTo>
                    <a:pt x="1006" y="4"/>
                  </a:lnTo>
                  <a:lnTo>
                    <a:pt x="1006" y="6"/>
                  </a:lnTo>
                  <a:lnTo>
                    <a:pt x="1006" y="7"/>
                  </a:lnTo>
                  <a:lnTo>
                    <a:pt x="1004" y="9"/>
                  </a:lnTo>
                  <a:lnTo>
                    <a:pt x="1003" y="11"/>
                  </a:lnTo>
                  <a:lnTo>
                    <a:pt x="1001" y="11"/>
                  </a:lnTo>
                  <a:lnTo>
                    <a:pt x="969" y="11"/>
                  </a:lnTo>
                  <a:lnTo>
                    <a:pt x="967" y="11"/>
                  </a:lnTo>
                  <a:lnTo>
                    <a:pt x="965" y="9"/>
                  </a:lnTo>
                  <a:lnTo>
                    <a:pt x="964" y="7"/>
                  </a:lnTo>
                  <a:lnTo>
                    <a:pt x="964" y="6"/>
                  </a:lnTo>
                  <a:lnTo>
                    <a:pt x="964" y="4"/>
                  </a:lnTo>
                  <a:lnTo>
                    <a:pt x="965" y="2"/>
                  </a:lnTo>
                  <a:lnTo>
                    <a:pt x="967" y="0"/>
                  </a:lnTo>
                  <a:lnTo>
                    <a:pt x="969" y="0"/>
                  </a:lnTo>
                  <a:close/>
                  <a:moveTo>
                    <a:pt x="1043" y="0"/>
                  </a:moveTo>
                  <a:lnTo>
                    <a:pt x="1075" y="0"/>
                  </a:lnTo>
                  <a:lnTo>
                    <a:pt x="1077" y="0"/>
                  </a:lnTo>
                  <a:lnTo>
                    <a:pt x="1079" y="2"/>
                  </a:lnTo>
                  <a:lnTo>
                    <a:pt x="1080" y="4"/>
                  </a:lnTo>
                  <a:lnTo>
                    <a:pt x="1080" y="6"/>
                  </a:lnTo>
                  <a:lnTo>
                    <a:pt x="1080" y="7"/>
                  </a:lnTo>
                  <a:lnTo>
                    <a:pt x="1079" y="9"/>
                  </a:lnTo>
                  <a:lnTo>
                    <a:pt x="1077" y="11"/>
                  </a:lnTo>
                  <a:lnTo>
                    <a:pt x="1075" y="11"/>
                  </a:lnTo>
                  <a:lnTo>
                    <a:pt x="1043" y="11"/>
                  </a:lnTo>
                  <a:lnTo>
                    <a:pt x="1041" y="11"/>
                  </a:lnTo>
                  <a:lnTo>
                    <a:pt x="1040" y="9"/>
                  </a:lnTo>
                  <a:lnTo>
                    <a:pt x="1038" y="7"/>
                  </a:lnTo>
                  <a:lnTo>
                    <a:pt x="1038" y="6"/>
                  </a:lnTo>
                  <a:lnTo>
                    <a:pt x="1038" y="4"/>
                  </a:lnTo>
                  <a:lnTo>
                    <a:pt x="1040" y="2"/>
                  </a:lnTo>
                  <a:lnTo>
                    <a:pt x="1041" y="0"/>
                  </a:lnTo>
                  <a:lnTo>
                    <a:pt x="1043" y="0"/>
                  </a:lnTo>
                  <a:close/>
                  <a:moveTo>
                    <a:pt x="1118" y="0"/>
                  </a:moveTo>
                  <a:lnTo>
                    <a:pt x="1138" y="0"/>
                  </a:lnTo>
                  <a:lnTo>
                    <a:pt x="1140" y="0"/>
                  </a:lnTo>
                  <a:lnTo>
                    <a:pt x="1141" y="2"/>
                  </a:lnTo>
                  <a:lnTo>
                    <a:pt x="1143" y="4"/>
                  </a:lnTo>
                  <a:lnTo>
                    <a:pt x="1143" y="6"/>
                  </a:lnTo>
                  <a:lnTo>
                    <a:pt x="1143" y="7"/>
                  </a:lnTo>
                  <a:lnTo>
                    <a:pt x="1141" y="9"/>
                  </a:lnTo>
                  <a:lnTo>
                    <a:pt x="1140" y="11"/>
                  </a:lnTo>
                  <a:lnTo>
                    <a:pt x="1138" y="11"/>
                  </a:lnTo>
                  <a:lnTo>
                    <a:pt x="1118" y="11"/>
                  </a:lnTo>
                  <a:lnTo>
                    <a:pt x="1116" y="11"/>
                  </a:lnTo>
                  <a:lnTo>
                    <a:pt x="1114" y="9"/>
                  </a:lnTo>
                  <a:lnTo>
                    <a:pt x="1113" y="7"/>
                  </a:lnTo>
                  <a:lnTo>
                    <a:pt x="1113" y="6"/>
                  </a:lnTo>
                  <a:lnTo>
                    <a:pt x="1113" y="4"/>
                  </a:lnTo>
                  <a:lnTo>
                    <a:pt x="1114" y="2"/>
                  </a:lnTo>
                  <a:lnTo>
                    <a:pt x="1116" y="0"/>
                  </a:lnTo>
                  <a:lnTo>
                    <a:pt x="1118" y="0"/>
                  </a:lnTo>
                  <a:close/>
                </a:path>
              </a:pathLst>
            </a:custGeom>
            <a:solidFill>
              <a:srgbClr val="FF0000"/>
            </a:solidFill>
            <a:ln w="3175">
              <a:solidFill>
                <a:srgbClr val="FF0000"/>
              </a:solidFill>
              <a:prstDash val="solid"/>
              <a:round/>
              <a:headEnd/>
              <a:tailEnd/>
            </a:ln>
          </p:spPr>
          <p:txBody>
            <a:bodyPr/>
            <a:lstStyle/>
            <a:p>
              <a:endParaRPr lang="en-US"/>
            </a:p>
          </p:txBody>
        </p:sp>
        <p:sp>
          <p:nvSpPr>
            <p:cNvPr id="811143" name="Rectangle 133">
              <a:extLst>
                <a:ext uri="{FF2B5EF4-FFF2-40B4-BE49-F238E27FC236}">
                  <a16:creationId xmlns:a16="http://schemas.microsoft.com/office/drawing/2014/main" id="{D2359EEB-77F4-401A-98BA-B3BBB3654F34}"/>
                </a:ext>
              </a:extLst>
            </p:cNvPr>
            <p:cNvSpPr>
              <a:spLocks noChangeArrowheads="1"/>
            </p:cNvSpPr>
            <p:nvPr/>
          </p:nvSpPr>
          <p:spPr bwMode="auto">
            <a:xfrm>
              <a:off x="3141" y="2328"/>
              <a:ext cx="368"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1144" name="Rectangle 134">
              <a:extLst>
                <a:ext uri="{FF2B5EF4-FFF2-40B4-BE49-F238E27FC236}">
                  <a16:creationId xmlns:a16="http://schemas.microsoft.com/office/drawing/2014/main" id="{05E9698A-5E9F-4A8D-934A-1B712AFC3124}"/>
                </a:ext>
              </a:extLst>
            </p:cNvPr>
            <p:cNvSpPr>
              <a:spLocks noChangeArrowheads="1"/>
            </p:cNvSpPr>
            <p:nvPr/>
          </p:nvSpPr>
          <p:spPr bwMode="auto">
            <a:xfrm>
              <a:off x="3206" y="2323"/>
              <a:ext cx="291"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solidFill>
                    <a:srgbClr val="000000"/>
                  </a:solidFill>
                  <a:latin typeface="Arial" panose="020B0604020202020204" pitchFamily="34" charset="0"/>
                </a:rPr>
                <a:t>TCP</a:t>
              </a:r>
              <a:endParaRPr lang="en-US" altLang="en-US" sz="2400">
                <a:latin typeface="Times New Roman" panose="02020603050405020304" pitchFamily="18" charset="0"/>
              </a:endParaRPr>
            </a:p>
          </p:txBody>
        </p:sp>
        <p:sp>
          <p:nvSpPr>
            <p:cNvPr id="811145" name="Rectangle 135">
              <a:extLst>
                <a:ext uri="{FF2B5EF4-FFF2-40B4-BE49-F238E27FC236}">
                  <a16:creationId xmlns:a16="http://schemas.microsoft.com/office/drawing/2014/main" id="{B618DDE6-2F26-49D2-8D8A-5C4502BDC4CB}"/>
                </a:ext>
              </a:extLst>
            </p:cNvPr>
            <p:cNvSpPr>
              <a:spLocks noChangeArrowheads="1"/>
            </p:cNvSpPr>
            <p:nvPr/>
          </p:nvSpPr>
          <p:spPr bwMode="auto">
            <a:xfrm>
              <a:off x="3433" y="2323"/>
              <a:ext cx="86"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solidFill>
                    <a:srgbClr val="000000"/>
                  </a:solidFill>
                  <a:latin typeface="Arial" panose="020B0604020202020204" pitchFamily="34" charset="0"/>
                </a:rPr>
                <a:t> </a:t>
              </a:r>
              <a:endParaRPr lang="en-US" altLang="en-US" sz="2400">
                <a:latin typeface="Times New Roman" panose="02020603050405020304" pitchFamily="18" charset="0"/>
              </a:endParaRPr>
            </a:p>
          </p:txBody>
        </p:sp>
        <p:sp>
          <p:nvSpPr>
            <p:cNvPr id="811146" name="Rectangle 136">
              <a:extLst>
                <a:ext uri="{FF2B5EF4-FFF2-40B4-BE49-F238E27FC236}">
                  <a16:creationId xmlns:a16="http://schemas.microsoft.com/office/drawing/2014/main" id="{B87B4C33-7824-4FB9-A5E0-4BD147183FC7}"/>
                </a:ext>
              </a:extLst>
            </p:cNvPr>
            <p:cNvSpPr>
              <a:spLocks noChangeArrowheads="1"/>
            </p:cNvSpPr>
            <p:nvPr/>
          </p:nvSpPr>
          <p:spPr bwMode="auto">
            <a:xfrm>
              <a:off x="3160" y="2453"/>
              <a:ext cx="390"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solidFill>
                    <a:srgbClr val="000000"/>
                  </a:solidFill>
                  <a:latin typeface="Arial" panose="020B0604020202020204" pitchFamily="34" charset="0"/>
                </a:rPr>
                <a:t>Tahoe</a:t>
              </a:r>
              <a:endParaRPr lang="en-US" altLang="en-US" sz="2400">
                <a:latin typeface="Times New Roman" panose="02020603050405020304" pitchFamily="18" charset="0"/>
              </a:endParaRPr>
            </a:p>
          </p:txBody>
        </p:sp>
        <p:sp>
          <p:nvSpPr>
            <p:cNvPr id="811147" name="Rectangle 137">
              <a:extLst>
                <a:ext uri="{FF2B5EF4-FFF2-40B4-BE49-F238E27FC236}">
                  <a16:creationId xmlns:a16="http://schemas.microsoft.com/office/drawing/2014/main" id="{2BEC6A8E-CD11-4B9C-95F8-6CB14CCB4884}"/>
                </a:ext>
              </a:extLst>
            </p:cNvPr>
            <p:cNvSpPr>
              <a:spLocks noChangeArrowheads="1"/>
            </p:cNvSpPr>
            <p:nvPr/>
          </p:nvSpPr>
          <p:spPr bwMode="auto">
            <a:xfrm>
              <a:off x="3480" y="2453"/>
              <a:ext cx="86"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solidFill>
                    <a:srgbClr val="000000"/>
                  </a:solidFill>
                  <a:latin typeface="Arial" panose="020B0604020202020204" pitchFamily="34" charset="0"/>
                </a:rPr>
                <a:t> </a:t>
              </a:r>
              <a:endParaRPr lang="en-US" altLang="en-US" sz="2400">
                <a:latin typeface="Times New Roman" panose="02020603050405020304" pitchFamily="18" charset="0"/>
              </a:endParaRPr>
            </a:p>
          </p:txBody>
        </p:sp>
        <p:sp>
          <p:nvSpPr>
            <p:cNvPr id="811148" name="Rectangle 138">
              <a:extLst>
                <a:ext uri="{FF2B5EF4-FFF2-40B4-BE49-F238E27FC236}">
                  <a16:creationId xmlns:a16="http://schemas.microsoft.com/office/drawing/2014/main" id="{15EFA2EF-E431-4ECE-B4BA-BC991FFFDB88}"/>
                </a:ext>
              </a:extLst>
            </p:cNvPr>
            <p:cNvSpPr>
              <a:spLocks noChangeArrowheads="1"/>
            </p:cNvSpPr>
            <p:nvPr/>
          </p:nvSpPr>
          <p:spPr bwMode="auto">
            <a:xfrm>
              <a:off x="3717" y="2343"/>
              <a:ext cx="429" cy="2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1149" name="Rectangle 139">
              <a:extLst>
                <a:ext uri="{FF2B5EF4-FFF2-40B4-BE49-F238E27FC236}">
                  <a16:creationId xmlns:a16="http://schemas.microsoft.com/office/drawing/2014/main" id="{72F428AB-F213-4795-BBAB-0A15FC834E16}"/>
                </a:ext>
              </a:extLst>
            </p:cNvPr>
            <p:cNvSpPr>
              <a:spLocks noChangeArrowheads="1"/>
            </p:cNvSpPr>
            <p:nvPr/>
          </p:nvSpPr>
          <p:spPr bwMode="auto">
            <a:xfrm>
              <a:off x="3814" y="2338"/>
              <a:ext cx="291"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solidFill>
                    <a:srgbClr val="000000"/>
                  </a:solidFill>
                  <a:latin typeface="Arial" panose="020B0604020202020204" pitchFamily="34" charset="0"/>
                </a:rPr>
                <a:t>TCP</a:t>
              </a:r>
              <a:endParaRPr lang="en-US" altLang="en-US" sz="2400">
                <a:latin typeface="Times New Roman" panose="02020603050405020304" pitchFamily="18" charset="0"/>
              </a:endParaRPr>
            </a:p>
          </p:txBody>
        </p:sp>
        <p:sp>
          <p:nvSpPr>
            <p:cNvPr id="811150" name="Rectangle 140">
              <a:extLst>
                <a:ext uri="{FF2B5EF4-FFF2-40B4-BE49-F238E27FC236}">
                  <a16:creationId xmlns:a16="http://schemas.microsoft.com/office/drawing/2014/main" id="{20F12B54-85AE-4A4E-B36F-284A6838BCE4}"/>
                </a:ext>
              </a:extLst>
            </p:cNvPr>
            <p:cNvSpPr>
              <a:spLocks noChangeArrowheads="1"/>
            </p:cNvSpPr>
            <p:nvPr/>
          </p:nvSpPr>
          <p:spPr bwMode="auto">
            <a:xfrm>
              <a:off x="4041" y="2338"/>
              <a:ext cx="86"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solidFill>
                    <a:srgbClr val="000000"/>
                  </a:solidFill>
                  <a:latin typeface="Arial" panose="020B0604020202020204" pitchFamily="34" charset="0"/>
                </a:rPr>
                <a:t> </a:t>
              </a:r>
              <a:endParaRPr lang="en-US" altLang="en-US" sz="2400">
                <a:latin typeface="Times New Roman" panose="02020603050405020304" pitchFamily="18" charset="0"/>
              </a:endParaRPr>
            </a:p>
          </p:txBody>
        </p:sp>
        <p:sp>
          <p:nvSpPr>
            <p:cNvPr id="811151" name="Rectangle 141">
              <a:extLst>
                <a:ext uri="{FF2B5EF4-FFF2-40B4-BE49-F238E27FC236}">
                  <a16:creationId xmlns:a16="http://schemas.microsoft.com/office/drawing/2014/main" id="{BA5C9623-3245-4624-8E78-7EEC44CAF9B5}"/>
                </a:ext>
              </a:extLst>
            </p:cNvPr>
            <p:cNvSpPr>
              <a:spLocks noChangeArrowheads="1"/>
            </p:cNvSpPr>
            <p:nvPr/>
          </p:nvSpPr>
          <p:spPr bwMode="auto">
            <a:xfrm>
              <a:off x="3792" y="2469"/>
              <a:ext cx="337"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solidFill>
                    <a:srgbClr val="000000"/>
                  </a:solidFill>
                  <a:latin typeface="Arial" panose="020B0604020202020204" pitchFamily="34" charset="0"/>
                </a:rPr>
                <a:t>Reno</a:t>
              </a:r>
              <a:endParaRPr lang="en-US" altLang="en-US" sz="2400">
                <a:latin typeface="Times New Roman" panose="02020603050405020304" pitchFamily="18" charset="0"/>
              </a:endParaRPr>
            </a:p>
          </p:txBody>
        </p:sp>
        <p:sp>
          <p:nvSpPr>
            <p:cNvPr id="811152" name="Rectangle 142">
              <a:extLst>
                <a:ext uri="{FF2B5EF4-FFF2-40B4-BE49-F238E27FC236}">
                  <a16:creationId xmlns:a16="http://schemas.microsoft.com/office/drawing/2014/main" id="{31593E02-F9FD-4C31-AACF-835CEE6EA74D}"/>
                </a:ext>
              </a:extLst>
            </p:cNvPr>
            <p:cNvSpPr>
              <a:spLocks noChangeArrowheads="1"/>
            </p:cNvSpPr>
            <p:nvPr/>
          </p:nvSpPr>
          <p:spPr bwMode="auto">
            <a:xfrm>
              <a:off x="4061" y="2469"/>
              <a:ext cx="86"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solidFill>
                    <a:srgbClr val="000000"/>
                  </a:solidFill>
                  <a:latin typeface="Arial" panose="020B0604020202020204" pitchFamily="34" charset="0"/>
                </a:rPr>
                <a:t> </a:t>
              </a:r>
              <a:endParaRPr lang="en-US" altLang="en-US" sz="2400">
                <a:latin typeface="Times New Roman" panose="02020603050405020304" pitchFamily="18" charset="0"/>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Footer Placeholder 5">
            <a:extLst>
              <a:ext uri="{FF2B5EF4-FFF2-40B4-BE49-F238E27FC236}">
                <a16:creationId xmlns:a16="http://schemas.microsoft.com/office/drawing/2014/main" id="{906BFDE2-8FFF-4E1C-8559-3C4685158767}"/>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03491" name="Slide Number Placeholder 6">
            <a:extLst>
              <a:ext uri="{FF2B5EF4-FFF2-40B4-BE49-F238E27FC236}">
                <a16:creationId xmlns:a16="http://schemas.microsoft.com/office/drawing/2014/main" id="{93DD93BD-08AF-4D27-A372-C29AA32BFC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F0F0C407-94DF-4EFD-8D22-BFD91B8407D6}" type="slidenum">
              <a:rPr lang="en-US" altLang="en-US" sz="1400" smtClean="0">
                <a:latin typeface="Times New Roman" panose="02020603050405020304" pitchFamily="18" charset="0"/>
              </a:rPr>
              <a:pPr>
                <a:spcBef>
                  <a:spcPct val="0"/>
                </a:spcBef>
                <a:buClrTx/>
                <a:buSzTx/>
                <a:buFontTx/>
                <a:buNone/>
              </a:pPr>
              <a:t>8</a:t>
            </a:fld>
            <a:endParaRPr lang="en-US" altLang="en-US" sz="1400">
              <a:latin typeface="Times New Roman" panose="02020603050405020304" pitchFamily="18" charset="0"/>
            </a:endParaRPr>
          </a:p>
        </p:txBody>
      </p:sp>
      <p:sp>
        <p:nvSpPr>
          <p:cNvPr id="703492" name="Rectangle 2">
            <a:extLst>
              <a:ext uri="{FF2B5EF4-FFF2-40B4-BE49-F238E27FC236}">
                <a16:creationId xmlns:a16="http://schemas.microsoft.com/office/drawing/2014/main" id="{152E949F-04C5-4C75-9ED0-BC6E3EA0DCA5}"/>
              </a:ext>
            </a:extLst>
          </p:cNvPr>
          <p:cNvSpPr>
            <a:spLocks noGrp="1" noChangeArrowheads="1"/>
          </p:cNvSpPr>
          <p:nvPr>
            <p:ph type="title"/>
          </p:nvPr>
        </p:nvSpPr>
        <p:spPr>
          <a:xfrm>
            <a:off x="749300" y="38100"/>
            <a:ext cx="7772400" cy="1143000"/>
          </a:xfrm>
        </p:spPr>
        <p:txBody>
          <a:bodyPr/>
          <a:lstStyle/>
          <a:p>
            <a:r>
              <a:rPr lang="en-US" altLang="en-US"/>
              <a:t>Multiplexing/demultiplexing</a:t>
            </a:r>
          </a:p>
        </p:txBody>
      </p:sp>
      <p:grpSp>
        <p:nvGrpSpPr>
          <p:cNvPr id="703493" name="Group 3">
            <a:extLst>
              <a:ext uri="{FF2B5EF4-FFF2-40B4-BE49-F238E27FC236}">
                <a16:creationId xmlns:a16="http://schemas.microsoft.com/office/drawing/2014/main" id="{A0216AC5-F5FB-42C1-85F4-1F2B8FECDB54}"/>
              </a:ext>
            </a:extLst>
          </p:cNvPr>
          <p:cNvGrpSpPr>
            <a:grpSpLocks/>
          </p:cNvGrpSpPr>
          <p:nvPr/>
        </p:nvGrpSpPr>
        <p:grpSpPr bwMode="auto">
          <a:xfrm>
            <a:off x="685800" y="3429000"/>
            <a:ext cx="7931150" cy="2935288"/>
            <a:chOff x="355" y="2243"/>
            <a:chExt cx="4996" cy="1849"/>
          </a:xfrm>
        </p:grpSpPr>
        <p:grpSp>
          <p:nvGrpSpPr>
            <p:cNvPr id="703512" name="Group 4">
              <a:extLst>
                <a:ext uri="{FF2B5EF4-FFF2-40B4-BE49-F238E27FC236}">
                  <a16:creationId xmlns:a16="http://schemas.microsoft.com/office/drawing/2014/main" id="{3EA5E9B8-FA7D-491A-A76D-F50A4AF628EE}"/>
                </a:ext>
              </a:extLst>
            </p:cNvPr>
            <p:cNvGrpSpPr>
              <a:grpSpLocks/>
            </p:cNvGrpSpPr>
            <p:nvPr/>
          </p:nvGrpSpPr>
          <p:grpSpPr bwMode="auto">
            <a:xfrm>
              <a:off x="355" y="2293"/>
              <a:ext cx="1261" cy="1500"/>
              <a:chOff x="608" y="2454"/>
              <a:chExt cx="1261" cy="1500"/>
            </a:xfrm>
          </p:grpSpPr>
          <p:sp>
            <p:nvSpPr>
              <p:cNvPr id="703549" name="Rectangle 5">
                <a:extLst>
                  <a:ext uri="{FF2B5EF4-FFF2-40B4-BE49-F238E27FC236}">
                    <a16:creationId xmlns:a16="http://schemas.microsoft.com/office/drawing/2014/main" id="{70B19CF6-3BE2-42CA-AEAB-B2BE1EB003E4}"/>
                  </a:ext>
                </a:extLst>
              </p:cNvPr>
              <p:cNvSpPr>
                <a:spLocks noChangeArrowheads="1"/>
              </p:cNvSpPr>
              <p:nvPr/>
            </p:nvSpPr>
            <p:spPr bwMode="auto">
              <a:xfrm>
                <a:off x="608" y="2454"/>
                <a:ext cx="1261" cy="3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Times New Roman" panose="02020603050405020304" pitchFamily="18" charset="0"/>
                  </a:rPr>
                  <a:t>application</a:t>
                </a:r>
              </a:p>
            </p:txBody>
          </p:sp>
          <p:sp>
            <p:nvSpPr>
              <p:cNvPr id="703550" name="Rectangle 6">
                <a:extLst>
                  <a:ext uri="{FF2B5EF4-FFF2-40B4-BE49-F238E27FC236}">
                    <a16:creationId xmlns:a16="http://schemas.microsoft.com/office/drawing/2014/main" id="{28D70043-F24F-4FD1-90B0-ECF139737EA8}"/>
                  </a:ext>
                </a:extLst>
              </p:cNvPr>
              <p:cNvSpPr>
                <a:spLocks noChangeArrowheads="1"/>
              </p:cNvSpPr>
              <p:nvPr/>
            </p:nvSpPr>
            <p:spPr bwMode="auto">
              <a:xfrm>
                <a:off x="608" y="2754"/>
                <a:ext cx="1261" cy="3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Times New Roman" panose="02020603050405020304" pitchFamily="18" charset="0"/>
                  </a:rPr>
                  <a:t>transport</a:t>
                </a:r>
              </a:p>
            </p:txBody>
          </p:sp>
          <p:sp>
            <p:nvSpPr>
              <p:cNvPr id="703551" name="Rectangle 7">
                <a:extLst>
                  <a:ext uri="{FF2B5EF4-FFF2-40B4-BE49-F238E27FC236}">
                    <a16:creationId xmlns:a16="http://schemas.microsoft.com/office/drawing/2014/main" id="{2483D06D-2EC9-400A-BBFA-ABD24AC6F033}"/>
                  </a:ext>
                </a:extLst>
              </p:cNvPr>
              <p:cNvSpPr>
                <a:spLocks noChangeArrowheads="1"/>
              </p:cNvSpPr>
              <p:nvPr/>
            </p:nvSpPr>
            <p:spPr bwMode="auto">
              <a:xfrm>
                <a:off x="608" y="3054"/>
                <a:ext cx="1261" cy="3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Times New Roman" panose="02020603050405020304" pitchFamily="18" charset="0"/>
                  </a:rPr>
                  <a:t>network</a:t>
                </a:r>
              </a:p>
            </p:txBody>
          </p:sp>
          <p:sp>
            <p:nvSpPr>
              <p:cNvPr id="703552" name="Rectangle 8">
                <a:extLst>
                  <a:ext uri="{FF2B5EF4-FFF2-40B4-BE49-F238E27FC236}">
                    <a16:creationId xmlns:a16="http://schemas.microsoft.com/office/drawing/2014/main" id="{B3087286-0EB6-4D95-B79A-D4D8EC4FD203}"/>
                  </a:ext>
                </a:extLst>
              </p:cNvPr>
              <p:cNvSpPr>
                <a:spLocks noChangeArrowheads="1"/>
              </p:cNvSpPr>
              <p:nvPr/>
            </p:nvSpPr>
            <p:spPr bwMode="auto">
              <a:xfrm>
                <a:off x="608" y="3354"/>
                <a:ext cx="1261" cy="3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Times New Roman" panose="02020603050405020304" pitchFamily="18" charset="0"/>
                  </a:rPr>
                  <a:t>link</a:t>
                </a:r>
              </a:p>
            </p:txBody>
          </p:sp>
          <p:sp>
            <p:nvSpPr>
              <p:cNvPr id="703553" name="Rectangle 9">
                <a:extLst>
                  <a:ext uri="{FF2B5EF4-FFF2-40B4-BE49-F238E27FC236}">
                    <a16:creationId xmlns:a16="http://schemas.microsoft.com/office/drawing/2014/main" id="{9483FBA6-1251-4294-952C-F3676B05D25C}"/>
                  </a:ext>
                </a:extLst>
              </p:cNvPr>
              <p:cNvSpPr>
                <a:spLocks noChangeArrowheads="1"/>
              </p:cNvSpPr>
              <p:nvPr/>
            </p:nvSpPr>
            <p:spPr bwMode="auto">
              <a:xfrm>
                <a:off x="608" y="3654"/>
                <a:ext cx="1261" cy="3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Times New Roman" panose="02020603050405020304" pitchFamily="18" charset="0"/>
                  </a:rPr>
                  <a:t>physical</a:t>
                </a:r>
              </a:p>
            </p:txBody>
          </p:sp>
        </p:grpSp>
        <p:grpSp>
          <p:nvGrpSpPr>
            <p:cNvPr id="703513" name="Group 10">
              <a:extLst>
                <a:ext uri="{FF2B5EF4-FFF2-40B4-BE49-F238E27FC236}">
                  <a16:creationId xmlns:a16="http://schemas.microsoft.com/office/drawing/2014/main" id="{9C5E57DD-E027-4451-A5B3-6BCD7A93E997}"/>
                </a:ext>
              </a:extLst>
            </p:cNvPr>
            <p:cNvGrpSpPr>
              <a:grpSpLocks/>
            </p:cNvGrpSpPr>
            <p:nvPr/>
          </p:nvGrpSpPr>
          <p:grpSpPr bwMode="auto">
            <a:xfrm>
              <a:off x="2014" y="2318"/>
              <a:ext cx="377" cy="315"/>
              <a:chOff x="2614" y="2862"/>
              <a:chExt cx="377" cy="315"/>
            </a:xfrm>
          </p:grpSpPr>
          <p:sp>
            <p:nvSpPr>
              <p:cNvPr id="703547" name="Rectangle 11">
                <a:extLst>
                  <a:ext uri="{FF2B5EF4-FFF2-40B4-BE49-F238E27FC236}">
                    <a16:creationId xmlns:a16="http://schemas.microsoft.com/office/drawing/2014/main" id="{76DC70E6-3EFE-48EF-BEBA-28FE53569547}"/>
                  </a:ext>
                </a:extLst>
              </p:cNvPr>
              <p:cNvSpPr>
                <a:spLocks noChangeArrowheads="1"/>
              </p:cNvSpPr>
              <p:nvPr/>
            </p:nvSpPr>
            <p:spPr bwMode="auto">
              <a:xfrm>
                <a:off x="2614" y="3054"/>
                <a:ext cx="377" cy="12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3548" name="Oval 12">
                <a:extLst>
                  <a:ext uri="{FF2B5EF4-FFF2-40B4-BE49-F238E27FC236}">
                    <a16:creationId xmlns:a16="http://schemas.microsoft.com/office/drawing/2014/main" id="{4927774E-EF1E-492A-A1A4-486F00D58457}"/>
                  </a:ext>
                </a:extLst>
              </p:cNvPr>
              <p:cNvSpPr>
                <a:spLocks noChangeArrowheads="1"/>
              </p:cNvSpPr>
              <p:nvPr/>
            </p:nvSpPr>
            <p:spPr bwMode="auto">
              <a:xfrm>
                <a:off x="2614" y="2862"/>
                <a:ext cx="377" cy="192"/>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Times New Roman" panose="02020603050405020304" pitchFamily="18" charset="0"/>
                  </a:rPr>
                  <a:t>P1</a:t>
                </a:r>
              </a:p>
            </p:txBody>
          </p:sp>
        </p:grpSp>
        <p:grpSp>
          <p:nvGrpSpPr>
            <p:cNvPr id="703514" name="Group 13">
              <a:extLst>
                <a:ext uri="{FF2B5EF4-FFF2-40B4-BE49-F238E27FC236}">
                  <a16:creationId xmlns:a16="http://schemas.microsoft.com/office/drawing/2014/main" id="{2B6F56C1-776C-4357-BBFC-9C9E4FD3FF9A}"/>
                </a:ext>
              </a:extLst>
            </p:cNvPr>
            <p:cNvGrpSpPr>
              <a:grpSpLocks/>
            </p:cNvGrpSpPr>
            <p:nvPr/>
          </p:nvGrpSpPr>
          <p:grpSpPr bwMode="auto">
            <a:xfrm>
              <a:off x="4090" y="2243"/>
              <a:ext cx="1261" cy="1500"/>
              <a:chOff x="608" y="2454"/>
              <a:chExt cx="1261" cy="1500"/>
            </a:xfrm>
          </p:grpSpPr>
          <p:sp>
            <p:nvSpPr>
              <p:cNvPr id="703542" name="Rectangle 14">
                <a:extLst>
                  <a:ext uri="{FF2B5EF4-FFF2-40B4-BE49-F238E27FC236}">
                    <a16:creationId xmlns:a16="http://schemas.microsoft.com/office/drawing/2014/main" id="{1B1BB671-94D5-41D4-8473-34F5871F2B2D}"/>
                  </a:ext>
                </a:extLst>
              </p:cNvPr>
              <p:cNvSpPr>
                <a:spLocks noChangeArrowheads="1"/>
              </p:cNvSpPr>
              <p:nvPr/>
            </p:nvSpPr>
            <p:spPr bwMode="auto">
              <a:xfrm>
                <a:off x="608" y="2454"/>
                <a:ext cx="1261" cy="3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r>
                  <a:rPr lang="en-US" altLang="en-US" sz="2400">
                    <a:latin typeface="Times New Roman" panose="02020603050405020304" pitchFamily="18" charset="0"/>
                  </a:rPr>
                  <a:t>application</a:t>
                </a:r>
              </a:p>
            </p:txBody>
          </p:sp>
          <p:sp>
            <p:nvSpPr>
              <p:cNvPr id="703543" name="Rectangle 15">
                <a:extLst>
                  <a:ext uri="{FF2B5EF4-FFF2-40B4-BE49-F238E27FC236}">
                    <a16:creationId xmlns:a16="http://schemas.microsoft.com/office/drawing/2014/main" id="{C304256B-F6E0-4797-AAD0-3E41345DEE72}"/>
                  </a:ext>
                </a:extLst>
              </p:cNvPr>
              <p:cNvSpPr>
                <a:spLocks noChangeArrowheads="1"/>
              </p:cNvSpPr>
              <p:nvPr/>
            </p:nvSpPr>
            <p:spPr bwMode="auto">
              <a:xfrm>
                <a:off x="608" y="2754"/>
                <a:ext cx="1261" cy="3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r>
                  <a:rPr lang="en-US" altLang="en-US" sz="2400">
                    <a:latin typeface="Times New Roman" panose="02020603050405020304" pitchFamily="18" charset="0"/>
                  </a:rPr>
                  <a:t>transport</a:t>
                </a:r>
              </a:p>
            </p:txBody>
          </p:sp>
          <p:sp>
            <p:nvSpPr>
              <p:cNvPr id="703544" name="Rectangle 16">
                <a:extLst>
                  <a:ext uri="{FF2B5EF4-FFF2-40B4-BE49-F238E27FC236}">
                    <a16:creationId xmlns:a16="http://schemas.microsoft.com/office/drawing/2014/main" id="{1CC540CD-C48A-4D1F-818F-DC34D59E4CDF}"/>
                  </a:ext>
                </a:extLst>
              </p:cNvPr>
              <p:cNvSpPr>
                <a:spLocks noChangeArrowheads="1"/>
              </p:cNvSpPr>
              <p:nvPr/>
            </p:nvSpPr>
            <p:spPr bwMode="auto">
              <a:xfrm>
                <a:off x="608" y="3054"/>
                <a:ext cx="1261" cy="3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r>
                  <a:rPr lang="en-US" altLang="en-US" sz="2400">
                    <a:latin typeface="Times New Roman" panose="02020603050405020304" pitchFamily="18" charset="0"/>
                  </a:rPr>
                  <a:t>network</a:t>
                </a:r>
              </a:p>
            </p:txBody>
          </p:sp>
          <p:sp>
            <p:nvSpPr>
              <p:cNvPr id="703545" name="Rectangle 17">
                <a:extLst>
                  <a:ext uri="{FF2B5EF4-FFF2-40B4-BE49-F238E27FC236}">
                    <a16:creationId xmlns:a16="http://schemas.microsoft.com/office/drawing/2014/main" id="{E6857176-FC6C-43A6-8794-7C84BDEE6D41}"/>
                  </a:ext>
                </a:extLst>
              </p:cNvPr>
              <p:cNvSpPr>
                <a:spLocks noChangeArrowheads="1"/>
              </p:cNvSpPr>
              <p:nvPr/>
            </p:nvSpPr>
            <p:spPr bwMode="auto">
              <a:xfrm>
                <a:off x="608" y="3354"/>
                <a:ext cx="1261" cy="3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r>
                  <a:rPr lang="en-US" altLang="en-US" sz="2400">
                    <a:latin typeface="Times New Roman" panose="02020603050405020304" pitchFamily="18" charset="0"/>
                  </a:rPr>
                  <a:t>link</a:t>
                </a:r>
              </a:p>
            </p:txBody>
          </p:sp>
          <p:sp>
            <p:nvSpPr>
              <p:cNvPr id="703546" name="Rectangle 18">
                <a:extLst>
                  <a:ext uri="{FF2B5EF4-FFF2-40B4-BE49-F238E27FC236}">
                    <a16:creationId xmlns:a16="http://schemas.microsoft.com/office/drawing/2014/main" id="{5C3A0FCD-1C6D-40B9-A096-014F266AF32F}"/>
                  </a:ext>
                </a:extLst>
              </p:cNvPr>
              <p:cNvSpPr>
                <a:spLocks noChangeArrowheads="1"/>
              </p:cNvSpPr>
              <p:nvPr/>
            </p:nvSpPr>
            <p:spPr bwMode="auto">
              <a:xfrm>
                <a:off x="608" y="3654"/>
                <a:ext cx="1261" cy="3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r>
                  <a:rPr lang="en-US" altLang="en-US" sz="2400">
                    <a:latin typeface="Times New Roman" panose="02020603050405020304" pitchFamily="18" charset="0"/>
                  </a:rPr>
                  <a:t>physical</a:t>
                </a:r>
              </a:p>
            </p:txBody>
          </p:sp>
        </p:grpSp>
        <p:grpSp>
          <p:nvGrpSpPr>
            <p:cNvPr id="703515" name="Group 19">
              <a:extLst>
                <a:ext uri="{FF2B5EF4-FFF2-40B4-BE49-F238E27FC236}">
                  <a16:creationId xmlns:a16="http://schemas.microsoft.com/office/drawing/2014/main" id="{ADF2023C-B717-465C-A0AC-57F6AFA969CA}"/>
                </a:ext>
              </a:extLst>
            </p:cNvPr>
            <p:cNvGrpSpPr>
              <a:grpSpLocks/>
            </p:cNvGrpSpPr>
            <p:nvPr/>
          </p:nvGrpSpPr>
          <p:grpSpPr bwMode="auto">
            <a:xfrm>
              <a:off x="1994" y="2293"/>
              <a:ext cx="1723" cy="1500"/>
              <a:chOff x="608" y="2454"/>
              <a:chExt cx="1261" cy="1500"/>
            </a:xfrm>
          </p:grpSpPr>
          <p:sp>
            <p:nvSpPr>
              <p:cNvPr id="703537" name="Rectangle 20">
                <a:extLst>
                  <a:ext uri="{FF2B5EF4-FFF2-40B4-BE49-F238E27FC236}">
                    <a16:creationId xmlns:a16="http://schemas.microsoft.com/office/drawing/2014/main" id="{E7C04A72-09EC-47AD-8FFE-AC0B53534B47}"/>
                  </a:ext>
                </a:extLst>
              </p:cNvPr>
              <p:cNvSpPr>
                <a:spLocks noChangeArrowheads="1"/>
              </p:cNvSpPr>
              <p:nvPr/>
            </p:nvSpPr>
            <p:spPr bwMode="auto">
              <a:xfrm>
                <a:off x="608" y="2454"/>
                <a:ext cx="1261" cy="3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Times New Roman" panose="02020603050405020304" pitchFamily="18" charset="0"/>
                  </a:rPr>
                  <a:t>application</a:t>
                </a:r>
              </a:p>
            </p:txBody>
          </p:sp>
          <p:sp>
            <p:nvSpPr>
              <p:cNvPr id="703538" name="Rectangle 21">
                <a:extLst>
                  <a:ext uri="{FF2B5EF4-FFF2-40B4-BE49-F238E27FC236}">
                    <a16:creationId xmlns:a16="http://schemas.microsoft.com/office/drawing/2014/main" id="{53E31308-9220-4390-AA51-999AE2A7A804}"/>
                  </a:ext>
                </a:extLst>
              </p:cNvPr>
              <p:cNvSpPr>
                <a:spLocks noChangeArrowheads="1"/>
              </p:cNvSpPr>
              <p:nvPr/>
            </p:nvSpPr>
            <p:spPr bwMode="auto">
              <a:xfrm>
                <a:off x="608" y="2754"/>
                <a:ext cx="1261" cy="3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Times New Roman" panose="02020603050405020304" pitchFamily="18" charset="0"/>
                  </a:rPr>
                  <a:t>transport</a:t>
                </a:r>
              </a:p>
            </p:txBody>
          </p:sp>
          <p:sp>
            <p:nvSpPr>
              <p:cNvPr id="703539" name="Rectangle 22">
                <a:extLst>
                  <a:ext uri="{FF2B5EF4-FFF2-40B4-BE49-F238E27FC236}">
                    <a16:creationId xmlns:a16="http://schemas.microsoft.com/office/drawing/2014/main" id="{80B37EF2-FA84-405F-8D04-AFD33C4C2F22}"/>
                  </a:ext>
                </a:extLst>
              </p:cNvPr>
              <p:cNvSpPr>
                <a:spLocks noChangeArrowheads="1"/>
              </p:cNvSpPr>
              <p:nvPr/>
            </p:nvSpPr>
            <p:spPr bwMode="auto">
              <a:xfrm>
                <a:off x="608" y="3054"/>
                <a:ext cx="1261" cy="3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Times New Roman" panose="02020603050405020304" pitchFamily="18" charset="0"/>
                  </a:rPr>
                  <a:t>network</a:t>
                </a:r>
              </a:p>
            </p:txBody>
          </p:sp>
          <p:sp>
            <p:nvSpPr>
              <p:cNvPr id="703540" name="Rectangle 23">
                <a:extLst>
                  <a:ext uri="{FF2B5EF4-FFF2-40B4-BE49-F238E27FC236}">
                    <a16:creationId xmlns:a16="http://schemas.microsoft.com/office/drawing/2014/main" id="{1F748BBD-7875-4B36-82C0-965A14B8D79F}"/>
                  </a:ext>
                </a:extLst>
              </p:cNvPr>
              <p:cNvSpPr>
                <a:spLocks noChangeArrowheads="1"/>
              </p:cNvSpPr>
              <p:nvPr/>
            </p:nvSpPr>
            <p:spPr bwMode="auto">
              <a:xfrm>
                <a:off x="608" y="3354"/>
                <a:ext cx="1261" cy="3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Times New Roman" panose="02020603050405020304" pitchFamily="18" charset="0"/>
                  </a:rPr>
                  <a:t>link</a:t>
                </a:r>
              </a:p>
            </p:txBody>
          </p:sp>
          <p:sp>
            <p:nvSpPr>
              <p:cNvPr id="703541" name="Rectangle 24">
                <a:extLst>
                  <a:ext uri="{FF2B5EF4-FFF2-40B4-BE49-F238E27FC236}">
                    <a16:creationId xmlns:a16="http://schemas.microsoft.com/office/drawing/2014/main" id="{64C0349A-F20B-4329-9E62-0D2FC19A5A34}"/>
                  </a:ext>
                </a:extLst>
              </p:cNvPr>
              <p:cNvSpPr>
                <a:spLocks noChangeArrowheads="1"/>
              </p:cNvSpPr>
              <p:nvPr/>
            </p:nvSpPr>
            <p:spPr bwMode="auto">
              <a:xfrm>
                <a:off x="608" y="3654"/>
                <a:ext cx="1261" cy="3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Times New Roman" panose="02020603050405020304" pitchFamily="18" charset="0"/>
                  </a:rPr>
                  <a:t>physical</a:t>
                </a:r>
              </a:p>
            </p:txBody>
          </p:sp>
        </p:grpSp>
        <p:grpSp>
          <p:nvGrpSpPr>
            <p:cNvPr id="703516" name="Group 25">
              <a:extLst>
                <a:ext uri="{FF2B5EF4-FFF2-40B4-BE49-F238E27FC236}">
                  <a16:creationId xmlns:a16="http://schemas.microsoft.com/office/drawing/2014/main" id="{0C197C54-DBFC-4C74-A6A6-F5875C045414}"/>
                </a:ext>
              </a:extLst>
            </p:cNvPr>
            <p:cNvGrpSpPr>
              <a:grpSpLocks/>
            </p:cNvGrpSpPr>
            <p:nvPr/>
          </p:nvGrpSpPr>
          <p:grpSpPr bwMode="auto">
            <a:xfrm>
              <a:off x="3271" y="2322"/>
              <a:ext cx="377" cy="315"/>
              <a:chOff x="2614" y="2862"/>
              <a:chExt cx="377" cy="315"/>
            </a:xfrm>
          </p:grpSpPr>
          <p:sp>
            <p:nvSpPr>
              <p:cNvPr id="703535" name="Rectangle 26">
                <a:extLst>
                  <a:ext uri="{FF2B5EF4-FFF2-40B4-BE49-F238E27FC236}">
                    <a16:creationId xmlns:a16="http://schemas.microsoft.com/office/drawing/2014/main" id="{4BD322CB-8910-4A85-8653-2F21E2AE96BF}"/>
                  </a:ext>
                </a:extLst>
              </p:cNvPr>
              <p:cNvSpPr>
                <a:spLocks noChangeArrowheads="1"/>
              </p:cNvSpPr>
              <p:nvPr/>
            </p:nvSpPr>
            <p:spPr bwMode="auto">
              <a:xfrm>
                <a:off x="2614" y="3054"/>
                <a:ext cx="377" cy="12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3536" name="Oval 27">
                <a:extLst>
                  <a:ext uri="{FF2B5EF4-FFF2-40B4-BE49-F238E27FC236}">
                    <a16:creationId xmlns:a16="http://schemas.microsoft.com/office/drawing/2014/main" id="{B561B307-DF50-4735-935A-B98BD93F050D}"/>
                  </a:ext>
                </a:extLst>
              </p:cNvPr>
              <p:cNvSpPr>
                <a:spLocks noChangeArrowheads="1"/>
              </p:cNvSpPr>
              <p:nvPr/>
            </p:nvSpPr>
            <p:spPr bwMode="auto">
              <a:xfrm>
                <a:off x="2614" y="2862"/>
                <a:ext cx="377" cy="192"/>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Times New Roman" panose="02020603050405020304" pitchFamily="18" charset="0"/>
                  </a:rPr>
                  <a:t>P2</a:t>
                </a:r>
              </a:p>
            </p:txBody>
          </p:sp>
        </p:grpSp>
        <p:grpSp>
          <p:nvGrpSpPr>
            <p:cNvPr id="703517" name="Group 28">
              <a:extLst>
                <a:ext uri="{FF2B5EF4-FFF2-40B4-BE49-F238E27FC236}">
                  <a16:creationId xmlns:a16="http://schemas.microsoft.com/office/drawing/2014/main" id="{2E7FCC67-AAB3-4ABD-9DEC-1197AA251697}"/>
                </a:ext>
              </a:extLst>
            </p:cNvPr>
            <p:cNvGrpSpPr>
              <a:grpSpLocks/>
            </p:cNvGrpSpPr>
            <p:nvPr/>
          </p:nvGrpSpPr>
          <p:grpSpPr bwMode="auto">
            <a:xfrm>
              <a:off x="1148" y="2337"/>
              <a:ext cx="377" cy="315"/>
              <a:chOff x="2614" y="2862"/>
              <a:chExt cx="377" cy="315"/>
            </a:xfrm>
          </p:grpSpPr>
          <p:sp>
            <p:nvSpPr>
              <p:cNvPr id="703533" name="Rectangle 29">
                <a:extLst>
                  <a:ext uri="{FF2B5EF4-FFF2-40B4-BE49-F238E27FC236}">
                    <a16:creationId xmlns:a16="http://schemas.microsoft.com/office/drawing/2014/main" id="{ABBD1457-8599-46D7-9D6B-742724B87E07}"/>
                  </a:ext>
                </a:extLst>
              </p:cNvPr>
              <p:cNvSpPr>
                <a:spLocks noChangeArrowheads="1"/>
              </p:cNvSpPr>
              <p:nvPr/>
            </p:nvSpPr>
            <p:spPr bwMode="auto">
              <a:xfrm>
                <a:off x="2614" y="3054"/>
                <a:ext cx="377" cy="12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3534" name="Oval 30">
                <a:extLst>
                  <a:ext uri="{FF2B5EF4-FFF2-40B4-BE49-F238E27FC236}">
                    <a16:creationId xmlns:a16="http://schemas.microsoft.com/office/drawing/2014/main" id="{5F922106-6BD5-46BD-BA3B-A04ED6EC2995}"/>
                  </a:ext>
                </a:extLst>
              </p:cNvPr>
              <p:cNvSpPr>
                <a:spLocks noChangeArrowheads="1"/>
              </p:cNvSpPr>
              <p:nvPr/>
            </p:nvSpPr>
            <p:spPr bwMode="auto">
              <a:xfrm>
                <a:off x="2614" y="2862"/>
                <a:ext cx="377" cy="192"/>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Times New Roman" panose="02020603050405020304" pitchFamily="18" charset="0"/>
                  </a:rPr>
                  <a:t>P3</a:t>
                </a:r>
              </a:p>
            </p:txBody>
          </p:sp>
        </p:grpSp>
        <p:grpSp>
          <p:nvGrpSpPr>
            <p:cNvPr id="703518" name="Group 31">
              <a:extLst>
                <a:ext uri="{FF2B5EF4-FFF2-40B4-BE49-F238E27FC236}">
                  <a16:creationId xmlns:a16="http://schemas.microsoft.com/office/drawing/2014/main" id="{1AE98DF4-349A-42F3-84CD-38E787D2612D}"/>
                </a:ext>
              </a:extLst>
            </p:cNvPr>
            <p:cNvGrpSpPr>
              <a:grpSpLocks/>
            </p:cNvGrpSpPr>
            <p:nvPr/>
          </p:nvGrpSpPr>
          <p:grpSpPr bwMode="auto">
            <a:xfrm>
              <a:off x="4155" y="2283"/>
              <a:ext cx="377" cy="315"/>
              <a:chOff x="2614" y="2862"/>
              <a:chExt cx="377" cy="315"/>
            </a:xfrm>
          </p:grpSpPr>
          <p:sp>
            <p:nvSpPr>
              <p:cNvPr id="703531" name="Rectangle 32">
                <a:extLst>
                  <a:ext uri="{FF2B5EF4-FFF2-40B4-BE49-F238E27FC236}">
                    <a16:creationId xmlns:a16="http://schemas.microsoft.com/office/drawing/2014/main" id="{FCE91621-33D5-4331-9AE9-814F3F87479E}"/>
                  </a:ext>
                </a:extLst>
              </p:cNvPr>
              <p:cNvSpPr>
                <a:spLocks noChangeArrowheads="1"/>
              </p:cNvSpPr>
              <p:nvPr/>
            </p:nvSpPr>
            <p:spPr bwMode="auto">
              <a:xfrm>
                <a:off x="2614" y="3054"/>
                <a:ext cx="377" cy="12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3532" name="Oval 33">
                <a:extLst>
                  <a:ext uri="{FF2B5EF4-FFF2-40B4-BE49-F238E27FC236}">
                    <a16:creationId xmlns:a16="http://schemas.microsoft.com/office/drawing/2014/main" id="{01309DFB-4E30-4962-A5E6-1DEE529DE88E}"/>
                  </a:ext>
                </a:extLst>
              </p:cNvPr>
              <p:cNvSpPr>
                <a:spLocks noChangeArrowheads="1"/>
              </p:cNvSpPr>
              <p:nvPr/>
            </p:nvSpPr>
            <p:spPr bwMode="auto">
              <a:xfrm>
                <a:off x="2614" y="2862"/>
                <a:ext cx="377" cy="192"/>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Times New Roman" panose="02020603050405020304" pitchFamily="18" charset="0"/>
                  </a:rPr>
                  <a:t>P4</a:t>
                </a:r>
              </a:p>
            </p:txBody>
          </p:sp>
        </p:grpSp>
        <p:grpSp>
          <p:nvGrpSpPr>
            <p:cNvPr id="703519" name="Group 34">
              <a:extLst>
                <a:ext uri="{FF2B5EF4-FFF2-40B4-BE49-F238E27FC236}">
                  <a16:creationId xmlns:a16="http://schemas.microsoft.com/office/drawing/2014/main" id="{76686526-EFD9-49D3-9D1F-8983C2147918}"/>
                </a:ext>
              </a:extLst>
            </p:cNvPr>
            <p:cNvGrpSpPr>
              <a:grpSpLocks/>
            </p:cNvGrpSpPr>
            <p:nvPr/>
          </p:nvGrpSpPr>
          <p:grpSpPr bwMode="auto">
            <a:xfrm>
              <a:off x="2053" y="2341"/>
              <a:ext cx="377" cy="315"/>
              <a:chOff x="2614" y="2862"/>
              <a:chExt cx="377" cy="315"/>
            </a:xfrm>
          </p:grpSpPr>
          <p:sp>
            <p:nvSpPr>
              <p:cNvPr id="703529" name="Rectangle 35">
                <a:extLst>
                  <a:ext uri="{FF2B5EF4-FFF2-40B4-BE49-F238E27FC236}">
                    <a16:creationId xmlns:a16="http://schemas.microsoft.com/office/drawing/2014/main" id="{6C231468-125D-4CC2-9F24-E3D745A2DBBD}"/>
                  </a:ext>
                </a:extLst>
              </p:cNvPr>
              <p:cNvSpPr>
                <a:spLocks noChangeArrowheads="1"/>
              </p:cNvSpPr>
              <p:nvPr/>
            </p:nvSpPr>
            <p:spPr bwMode="auto">
              <a:xfrm>
                <a:off x="2614" y="3054"/>
                <a:ext cx="377" cy="12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3530" name="Oval 36">
                <a:extLst>
                  <a:ext uri="{FF2B5EF4-FFF2-40B4-BE49-F238E27FC236}">
                    <a16:creationId xmlns:a16="http://schemas.microsoft.com/office/drawing/2014/main" id="{AB3DAD13-EC44-4290-8DC8-38855B561BC8}"/>
                  </a:ext>
                </a:extLst>
              </p:cNvPr>
              <p:cNvSpPr>
                <a:spLocks noChangeArrowheads="1"/>
              </p:cNvSpPr>
              <p:nvPr/>
            </p:nvSpPr>
            <p:spPr bwMode="auto">
              <a:xfrm>
                <a:off x="2614" y="2862"/>
                <a:ext cx="377" cy="192"/>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Times New Roman" panose="02020603050405020304" pitchFamily="18" charset="0"/>
                  </a:rPr>
                  <a:t>P1</a:t>
                </a:r>
              </a:p>
            </p:txBody>
          </p:sp>
        </p:grpSp>
        <p:sp>
          <p:nvSpPr>
            <p:cNvPr id="703520" name="Text Box 37">
              <a:extLst>
                <a:ext uri="{FF2B5EF4-FFF2-40B4-BE49-F238E27FC236}">
                  <a16:creationId xmlns:a16="http://schemas.microsoft.com/office/drawing/2014/main" id="{6FACDD9A-CA6C-4524-8AEC-8091E4B71DD4}"/>
                </a:ext>
              </a:extLst>
            </p:cNvPr>
            <p:cNvSpPr txBox="1">
              <a:spLocks noChangeArrowheads="1"/>
            </p:cNvSpPr>
            <p:nvPr/>
          </p:nvSpPr>
          <p:spPr bwMode="auto">
            <a:xfrm>
              <a:off x="672" y="3842"/>
              <a:ext cx="56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chemeClr val="accent2"/>
                  </a:solidFill>
                  <a:latin typeface="Times New Roman" panose="02020603050405020304" pitchFamily="18" charset="0"/>
                </a:rPr>
                <a:t>host 1</a:t>
              </a:r>
              <a:endParaRPr lang="en-US" altLang="en-US" sz="2400">
                <a:latin typeface="Times New Roman" panose="02020603050405020304" pitchFamily="18" charset="0"/>
              </a:endParaRPr>
            </a:p>
          </p:txBody>
        </p:sp>
        <p:sp>
          <p:nvSpPr>
            <p:cNvPr id="703521" name="Text Box 38">
              <a:extLst>
                <a:ext uri="{FF2B5EF4-FFF2-40B4-BE49-F238E27FC236}">
                  <a16:creationId xmlns:a16="http://schemas.microsoft.com/office/drawing/2014/main" id="{96F5DDD9-87D8-4D3F-AD47-24E4C6A883A5}"/>
                </a:ext>
              </a:extLst>
            </p:cNvPr>
            <p:cNvSpPr txBox="1">
              <a:spLocks noChangeArrowheads="1"/>
            </p:cNvSpPr>
            <p:nvPr/>
          </p:nvSpPr>
          <p:spPr bwMode="auto">
            <a:xfrm>
              <a:off x="2566" y="3834"/>
              <a:ext cx="59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chemeClr val="accent2"/>
                  </a:solidFill>
                  <a:latin typeface="Times New Roman" panose="02020603050405020304" pitchFamily="18" charset="0"/>
                </a:rPr>
                <a:t>host 2</a:t>
              </a:r>
              <a:endParaRPr lang="en-US" altLang="en-US" sz="2400">
                <a:solidFill>
                  <a:schemeClr val="accent2"/>
                </a:solidFill>
                <a:latin typeface="Times New Roman" panose="02020603050405020304" pitchFamily="18" charset="0"/>
              </a:endParaRPr>
            </a:p>
          </p:txBody>
        </p:sp>
        <p:sp>
          <p:nvSpPr>
            <p:cNvPr id="703522" name="Text Box 39">
              <a:extLst>
                <a:ext uri="{FF2B5EF4-FFF2-40B4-BE49-F238E27FC236}">
                  <a16:creationId xmlns:a16="http://schemas.microsoft.com/office/drawing/2014/main" id="{0592478D-29FE-49D2-A54A-8587A42DE01E}"/>
                </a:ext>
              </a:extLst>
            </p:cNvPr>
            <p:cNvSpPr txBox="1">
              <a:spLocks noChangeArrowheads="1"/>
            </p:cNvSpPr>
            <p:nvPr/>
          </p:nvSpPr>
          <p:spPr bwMode="auto">
            <a:xfrm>
              <a:off x="4474" y="3757"/>
              <a:ext cx="59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chemeClr val="accent2"/>
                  </a:solidFill>
                  <a:latin typeface="Times New Roman" panose="02020603050405020304" pitchFamily="18" charset="0"/>
                </a:rPr>
                <a:t>host 3</a:t>
              </a:r>
            </a:p>
          </p:txBody>
        </p:sp>
        <p:sp>
          <p:nvSpPr>
            <p:cNvPr id="703523" name="Line 40">
              <a:extLst>
                <a:ext uri="{FF2B5EF4-FFF2-40B4-BE49-F238E27FC236}">
                  <a16:creationId xmlns:a16="http://schemas.microsoft.com/office/drawing/2014/main" id="{150EF326-9CE1-4C9B-B341-925953249113}"/>
                </a:ext>
              </a:extLst>
            </p:cNvPr>
            <p:cNvSpPr>
              <a:spLocks noChangeShapeType="1"/>
            </p:cNvSpPr>
            <p:nvPr/>
          </p:nvSpPr>
          <p:spPr bwMode="auto">
            <a:xfrm>
              <a:off x="1344" y="2592"/>
              <a:ext cx="0" cy="105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3524" name="Line 41">
              <a:extLst>
                <a:ext uri="{FF2B5EF4-FFF2-40B4-BE49-F238E27FC236}">
                  <a16:creationId xmlns:a16="http://schemas.microsoft.com/office/drawing/2014/main" id="{AC1C4DE4-4A4E-4AEB-A6C6-04BA52952D21}"/>
                </a:ext>
              </a:extLst>
            </p:cNvPr>
            <p:cNvSpPr>
              <a:spLocks noChangeShapeType="1"/>
            </p:cNvSpPr>
            <p:nvPr/>
          </p:nvSpPr>
          <p:spPr bwMode="auto">
            <a:xfrm flipV="1">
              <a:off x="2208" y="2544"/>
              <a:ext cx="0" cy="1104"/>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3525" name="Line 42">
              <a:extLst>
                <a:ext uri="{FF2B5EF4-FFF2-40B4-BE49-F238E27FC236}">
                  <a16:creationId xmlns:a16="http://schemas.microsoft.com/office/drawing/2014/main" id="{DBC717F6-FE13-4C01-B456-A71C9C81E33F}"/>
                </a:ext>
              </a:extLst>
            </p:cNvPr>
            <p:cNvSpPr>
              <a:spLocks noChangeShapeType="1"/>
            </p:cNvSpPr>
            <p:nvPr/>
          </p:nvSpPr>
          <p:spPr bwMode="auto">
            <a:xfrm>
              <a:off x="1344" y="3648"/>
              <a:ext cx="864"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3526" name="Line 43">
              <a:extLst>
                <a:ext uri="{FF2B5EF4-FFF2-40B4-BE49-F238E27FC236}">
                  <a16:creationId xmlns:a16="http://schemas.microsoft.com/office/drawing/2014/main" id="{B7C27B8B-5A47-4E78-95CA-3CF58351BF94}"/>
                </a:ext>
              </a:extLst>
            </p:cNvPr>
            <p:cNvSpPr>
              <a:spLocks noChangeShapeType="1"/>
            </p:cNvSpPr>
            <p:nvPr/>
          </p:nvSpPr>
          <p:spPr bwMode="auto">
            <a:xfrm>
              <a:off x="4320" y="2496"/>
              <a:ext cx="0" cy="115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3527" name="Line 44">
              <a:extLst>
                <a:ext uri="{FF2B5EF4-FFF2-40B4-BE49-F238E27FC236}">
                  <a16:creationId xmlns:a16="http://schemas.microsoft.com/office/drawing/2014/main" id="{57AAF650-ED61-41E5-A271-3CFD7E5926EA}"/>
                </a:ext>
              </a:extLst>
            </p:cNvPr>
            <p:cNvSpPr>
              <a:spLocks noChangeShapeType="1"/>
            </p:cNvSpPr>
            <p:nvPr/>
          </p:nvSpPr>
          <p:spPr bwMode="auto">
            <a:xfrm flipV="1">
              <a:off x="3456" y="2544"/>
              <a:ext cx="0" cy="1104"/>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3528" name="Line 45">
              <a:extLst>
                <a:ext uri="{FF2B5EF4-FFF2-40B4-BE49-F238E27FC236}">
                  <a16:creationId xmlns:a16="http://schemas.microsoft.com/office/drawing/2014/main" id="{F5CEA71B-5EBE-4E36-9760-EE865F55B395}"/>
                </a:ext>
              </a:extLst>
            </p:cNvPr>
            <p:cNvSpPr>
              <a:spLocks noChangeShapeType="1"/>
            </p:cNvSpPr>
            <p:nvPr/>
          </p:nvSpPr>
          <p:spPr bwMode="auto">
            <a:xfrm>
              <a:off x="3456" y="3648"/>
              <a:ext cx="864"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03494" name="Rectangle 46">
            <a:extLst>
              <a:ext uri="{FF2B5EF4-FFF2-40B4-BE49-F238E27FC236}">
                <a16:creationId xmlns:a16="http://schemas.microsoft.com/office/drawing/2014/main" id="{40F97F95-D3DE-4685-BC47-37C980D39205}"/>
              </a:ext>
            </a:extLst>
          </p:cNvPr>
          <p:cNvSpPr>
            <a:spLocks noChangeArrowheads="1"/>
          </p:cNvSpPr>
          <p:nvPr/>
        </p:nvSpPr>
        <p:spPr bwMode="auto">
          <a:xfrm>
            <a:off x="457200" y="2895600"/>
            <a:ext cx="598488" cy="19526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3495" name="Oval 47">
            <a:extLst>
              <a:ext uri="{FF2B5EF4-FFF2-40B4-BE49-F238E27FC236}">
                <a16:creationId xmlns:a16="http://schemas.microsoft.com/office/drawing/2014/main" id="{ED1B08EE-3FCC-4CFE-A01E-0ADC5E8756B0}"/>
              </a:ext>
            </a:extLst>
          </p:cNvPr>
          <p:cNvSpPr>
            <a:spLocks noChangeArrowheads="1"/>
          </p:cNvSpPr>
          <p:nvPr/>
        </p:nvSpPr>
        <p:spPr bwMode="auto">
          <a:xfrm>
            <a:off x="2590800" y="2819400"/>
            <a:ext cx="598488"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3496" name="Text Box 48">
            <a:extLst>
              <a:ext uri="{FF2B5EF4-FFF2-40B4-BE49-F238E27FC236}">
                <a16:creationId xmlns:a16="http://schemas.microsoft.com/office/drawing/2014/main" id="{023AE8AF-A2AB-400A-947A-E30BD77F80B9}"/>
              </a:ext>
            </a:extLst>
          </p:cNvPr>
          <p:cNvSpPr txBox="1">
            <a:spLocks noChangeArrowheads="1"/>
          </p:cNvSpPr>
          <p:nvPr/>
        </p:nvSpPr>
        <p:spPr bwMode="auto">
          <a:xfrm>
            <a:off x="3276600" y="2819400"/>
            <a:ext cx="10731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Times New Roman" panose="02020603050405020304" pitchFamily="18" charset="0"/>
              </a:rPr>
              <a:t>= process</a:t>
            </a:r>
          </a:p>
        </p:txBody>
      </p:sp>
      <p:sp>
        <p:nvSpPr>
          <p:cNvPr id="703497" name="Text Box 49">
            <a:extLst>
              <a:ext uri="{FF2B5EF4-FFF2-40B4-BE49-F238E27FC236}">
                <a16:creationId xmlns:a16="http://schemas.microsoft.com/office/drawing/2014/main" id="{C19F0D1E-1193-4433-A1E9-FB5D8105657B}"/>
              </a:ext>
            </a:extLst>
          </p:cNvPr>
          <p:cNvSpPr txBox="1">
            <a:spLocks noChangeArrowheads="1"/>
          </p:cNvSpPr>
          <p:nvPr/>
        </p:nvSpPr>
        <p:spPr bwMode="auto">
          <a:xfrm>
            <a:off x="1143000" y="2819400"/>
            <a:ext cx="9731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Times New Roman" panose="02020603050405020304" pitchFamily="18" charset="0"/>
              </a:rPr>
              <a:t>= socket</a:t>
            </a:r>
          </a:p>
        </p:txBody>
      </p:sp>
      <p:sp>
        <p:nvSpPr>
          <p:cNvPr id="703498" name="Text Box 50">
            <a:extLst>
              <a:ext uri="{FF2B5EF4-FFF2-40B4-BE49-F238E27FC236}">
                <a16:creationId xmlns:a16="http://schemas.microsoft.com/office/drawing/2014/main" id="{A6287814-D86F-479E-83E6-526471BEDB7A}"/>
              </a:ext>
            </a:extLst>
          </p:cNvPr>
          <p:cNvSpPr txBox="1">
            <a:spLocks noChangeArrowheads="1"/>
          </p:cNvSpPr>
          <p:nvPr/>
        </p:nvSpPr>
        <p:spPr bwMode="auto">
          <a:xfrm>
            <a:off x="444500" y="1589088"/>
            <a:ext cx="17621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3499" name="Text Box 51">
            <a:extLst>
              <a:ext uri="{FF2B5EF4-FFF2-40B4-BE49-F238E27FC236}">
                <a16:creationId xmlns:a16="http://schemas.microsoft.com/office/drawing/2014/main" id="{B8E40F18-5B68-4387-99A6-C4ADCF81D007}"/>
              </a:ext>
            </a:extLst>
          </p:cNvPr>
          <p:cNvSpPr txBox="1">
            <a:spLocks noChangeArrowheads="1"/>
          </p:cNvSpPr>
          <p:nvPr/>
        </p:nvSpPr>
        <p:spPr bwMode="auto">
          <a:xfrm>
            <a:off x="468313" y="1366838"/>
            <a:ext cx="1762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703500" name="Group 52">
            <a:extLst>
              <a:ext uri="{FF2B5EF4-FFF2-40B4-BE49-F238E27FC236}">
                <a16:creationId xmlns:a16="http://schemas.microsoft.com/office/drawing/2014/main" id="{46C411BF-CFBB-4ED2-AA3C-C3B188013D40}"/>
              </a:ext>
            </a:extLst>
          </p:cNvPr>
          <p:cNvGrpSpPr>
            <a:grpSpLocks/>
          </p:cNvGrpSpPr>
          <p:nvPr/>
        </p:nvGrpSpPr>
        <p:grpSpPr bwMode="auto">
          <a:xfrm>
            <a:off x="4878388" y="1206500"/>
            <a:ext cx="3833812" cy="1295400"/>
            <a:chOff x="264" y="816"/>
            <a:chExt cx="2415" cy="816"/>
          </a:xfrm>
        </p:grpSpPr>
        <p:sp>
          <p:nvSpPr>
            <p:cNvPr id="703508" name="Rectangle 53">
              <a:extLst>
                <a:ext uri="{FF2B5EF4-FFF2-40B4-BE49-F238E27FC236}">
                  <a16:creationId xmlns:a16="http://schemas.microsoft.com/office/drawing/2014/main" id="{347B62CE-18C3-4EFF-828C-B4C64687B2E6}"/>
                </a:ext>
              </a:extLst>
            </p:cNvPr>
            <p:cNvSpPr>
              <a:spLocks noChangeArrowheads="1"/>
            </p:cNvSpPr>
            <p:nvPr/>
          </p:nvSpPr>
          <p:spPr bwMode="auto">
            <a:xfrm>
              <a:off x="280" y="960"/>
              <a:ext cx="2399" cy="672"/>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phân phát các segments nhận </a:t>
              </a:r>
            </a:p>
            <a:p>
              <a:pPr>
                <a:spcBef>
                  <a:spcPct val="0"/>
                </a:spcBef>
                <a:buClrTx/>
                <a:buSzTx/>
                <a:buFontTx/>
                <a:buNone/>
              </a:pPr>
              <a:r>
                <a:rPr lang="en-US" altLang="en-US" sz="2000">
                  <a:latin typeface="Times New Roman" panose="02020603050405020304" pitchFamily="18" charset="0"/>
                </a:rPr>
                <a:t>được đến đúng socket</a:t>
              </a:r>
            </a:p>
          </p:txBody>
        </p:sp>
        <p:grpSp>
          <p:nvGrpSpPr>
            <p:cNvPr id="703509" name="Group 54">
              <a:extLst>
                <a:ext uri="{FF2B5EF4-FFF2-40B4-BE49-F238E27FC236}">
                  <a16:creationId xmlns:a16="http://schemas.microsoft.com/office/drawing/2014/main" id="{56DBE04E-3704-46EF-9637-A69771173B42}"/>
                </a:ext>
              </a:extLst>
            </p:cNvPr>
            <p:cNvGrpSpPr>
              <a:grpSpLocks/>
            </p:cNvGrpSpPr>
            <p:nvPr/>
          </p:nvGrpSpPr>
          <p:grpSpPr bwMode="auto">
            <a:xfrm>
              <a:off x="264" y="816"/>
              <a:ext cx="2276" cy="250"/>
              <a:chOff x="1021" y="3713"/>
              <a:chExt cx="1829" cy="250"/>
            </a:xfrm>
          </p:grpSpPr>
          <p:sp>
            <p:nvSpPr>
              <p:cNvPr id="703510" name="Rectangle 55">
                <a:extLst>
                  <a:ext uri="{FF2B5EF4-FFF2-40B4-BE49-F238E27FC236}">
                    <a16:creationId xmlns:a16="http://schemas.microsoft.com/office/drawing/2014/main" id="{2E1BDE54-AA80-460C-85FC-6ED82012D5B5}"/>
                  </a:ext>
                </a:extLst>
              </p:cNvPr>
              <p:cNvSpPr>
                <a:spLocks noChangeArrowheads="1"/>
              </p:cNvSpPr>
              <p:nvPr/>
            </p:nvSpPr>
            <p:spPr bwMode="auto">
              <a:xfrm>
                <a:off x="1422" y="3732"/>
                <a:ext cx="1002" cy="2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3511" name="Text Box 56">
                <a:extLst>
                  <a:ext uri="{FF2B5EF4-FFF2-40B4-BE49-F238E27FC236}">
                    <a16:creationId xmlns:a16="http://schemas.microsoft.com/office/drawing/2014/main" id="{0F98E726-440F-4EF8-86A3-5E1F9BB0D563}"/>
                  </a:ext>
                </a:extLst>
              </p:cNvPr>
              <p:cNvSpPr txBox="1">
                <a:spLocks noChangeArrowheads="1"/>
              </p:cNvSpPr>
              <p:nvPr/>
            </p:nvSpPr>
            <p:spPr bwMode="auto">
              <a:xfrm>
                <a:off x="1021" y="3713"/>
                <a:ext cx="1829"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u="sng">
                    <a:solidFill>
                      <a:srgbClr val="FF0000"/>
                    </a:solidFill>
                    <a:latin typeface="Times New Roman" panose="02020603050405020304" pitchFamily="18" charset="0"/>
                  </a:rPr>
                  <a:t>Demultiplexing tại trạm nhận:</a:t>
                </a:r>
              </a:p>
            </p:txBody>
          </p:sp>
        </p:grpSp>
      </p:grpSp>
      <p:grpSp>
        <p:nvGrpSpPr>
          <p:cNvPr id="703501" name="Group 57">
            <a:extLst>
              <a:ext uri="{FF2B5EF4-FFF2-40B4-BE49-F238E27FC236}">
                <a16:creationId xmlns:a16="http://schemas.microsoft.com/office/drawing/2014/main" id="{1594A840-AEDE-41CA-9BA0-077C5DE9C537}"/>
              </a:ext>
            </a:extLst>
          </p:cNvPr>
          <p:cNvGrpSpPr>
            <a:grpSpLocks/>
          </p:cNvGrpSpPr>
          <p:nvPr/>
        </p:nvGrpSpPr>
        <p:grpSpPr bwMode="auto">
          <a:xfrm>
            <a:off x="444500" y="914400"/>
            <a:ext cx="3762375" cy="1706563"/>
            <a:chOff x="3216" y="768"/>
            <a:chExt cx="2370" cy="1075"/>
          </a:xfrm>
        </p:grpSpPr>
        <p:sp>
          <p:nvSpPr>
            <p:cNvPr id="703502" name="Rectangle 58">
              <a:extLst>
                <a:ext uri="{FF2B5EF4-FFF2-40B4-BE49-F238E27FC236}">
                  <a16:creationId xmlns:a16="http://schemas.microsoft.com/office/drawing/2014/main" id="{CD71FE5D-B7BF-42EF-80DF-718AF5B20CFF}"/>
                </a:ext>
              </a:extLst>
            </p:cNvPr>
            <p:cNvSpPr>
              <a:spLocks noChangeArrowheads="1"/>
            </p:cNvSpPr>
            <p:nvPr/>
          </p:nvSpPr>
          <p:spPr bwMode="auto">
            <a:xfrm>
              <a:off x="3216" y="949"/>
              <a:ext cx="2274" cy="894"/>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703503" name="Group 59">
              <a:extLst>
                <a:ext uri="{FF2B5EF4-FFF2-40B4-BE49-F238E27FC236}">
                  <a16:creationId xmlns:a16="http://schemas.microsoft.com/office/drawing/2014/main" id="{287F9AEE-DFD4-44AA-BF66-96AF352B202B}"/>
                </a:ext>
              </a:extLst>
            </p:cNvPr>
            <p:cNvGrpSpPr>
              <a:grpSpLocks/>
            </p:cNvGrpSpPr>
            <p:nvPr/>
          </p:nvGrpSpPr>
          <p:grpSpPr bwMode="auto">
            <a:xfrm>
              <a:off x="3232" y="768"/>
              <a:ext cx="2354" cy="1048"/>
              <a:chOff x="3232" y="768"/>
              <a:chExt cx="2354" cy="1048"/>
            </a:xfrm>
          </p:grpSpPr>
          <p:sp>
            <p:nvSpPr>
              <p:cNvPr id="703504" name="Text Box 60">
                <a:extLst>
                  <a:ext uri="{FF2B5EF4-FFF2-40B4-BE49-F238E27FC236}">
                    <a16:creationId xmlns:a16="http://schemas.microsoft.com/office/drawing/2014/main" id="{4D501689-2F36-4B03-9FD1-210403551B3F}"/>
                  </a:ext>
                </a:extLst>
              </p:cNvPr>
              <p:cNvSpPr txBox="1">
                <a:spLocks noChangeArrowheads="1"/>
              </p:cNvSpPr>
              <p:nvPr/>
            </p:nvSpPr>
            <p:spPr bwMode="auto">
              <a:xfrm>
                <a:off x="3232" y="990"/>
                <a:ext cx="2354" cy="8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tập hợp dữ liệu từ nhiều</a:t>
                </a:r>
              </a:p>
              <a:p>
                <a:pPr>
                  <a:spcBef>
                    <a:spcPct val="0"/>
                  </a:spcBef>
                  <a:buClrTx/>
                  <a:buSzTx/>
                  <a:buFontTx/>
                  <a:buNone/>
                </a:pPr>
                <a:r>
                  <a:rPr lang="en-US" altLang="en-US" sz="2000">
                    <a:latin typeface="Times New Roman" panose="02020603050405020304" pitchFamily="18" charset="0"/>
                  </a:rPr>
                  <a:t>sockets, bao bọc dữ liệu với</a:t>
                </a:r>
              </a:p>
              <a:p>
                <a:pPr>
                  <a:spcBef>
                    <a:spcPct val="0"/>
                  </a:spcBef>
                  <a:buClrTx/>
                  <a:buSzTx/>
                  <a:buFontTx/>
                  <a:buNone/>
                </a:pPr>
                <a:r>
                  <a:rPr lang="en-US" altLang="en-US" sz="2000">
                    <a:latin typeface="Times New Roman" panose="02020603050405020304" pitchFamily="18" charset="0"/>
                  </a:rPr>
                  <a:t>thông tin điều khiển (để phục</a:t>
                </a:r>
                <a:br>
                  <a:rPr lang="en-US" altLang="en-US" sz="2000">
                    <a:latin typeface="Times New Roman" panose="02020603050405020304" pitchFamily="18" charset="0"/>
                  </a:rPr>
                </a:br>
                <a:r>
                  <a:rPr lang="en-US" altLang="en-US" sz="2000">
                    <a:latin typeface="Times New Roman" panose="02020603050405020304" pitchFamily="18" charset="0"/>
                  </a:rPr>
                  <a:t>vụ cho demultiplexing sau này)</a:t>
                </a:r>
                <a:endParaRPr lang="en-US" altLang="en-US" sz="2400">
                  <a:latin typeface="Times New Roman" panose="02020603050405020304" pitchFamily="18" charset="0"/>
                </a:endParaRPr>
              </a:p>
            </p:txBody>
          </p:sp>
          <p:grpSp>
            <p:nvGrpSpPr>
              <p:cNvPr id="703505" name="Group 61">
                <a:extLst>
                  <a:ext uri="{FF2B5EF4-FFF2-40B4-BE49-F238E27FC236}">
                    <a16:creationId xmlns:a16="http://schemas.microsoft.com/office/drawing/2014/main" id="{29B1F87A-0C01-4FAD-9D7B-30D6AA953019}"/>
                  </a:ext>
                </a:extLst>
              </p:cNvPr>
              <p:cNvGrpSpPr>
                <a:grpSpLocks/>
              </p:cNvGrpSpPr>
              <p:nvPr/>
            </p:nvGrpSpPr>
            <p:grpSpPr bwMode="auto">
              <a:xfrm>
                <a:off x="3353" y="768"/>
                <a:ext cx="1975" cy="250"/>
                <a:chOff x="954" y="3713"/>
                <a:chExt cx="1975" cy="250"/>
              </a:xfrm>
            </p:grpSpPr>
            <p:sp>
              <p:nvSpPr>
                <p:cNvPr id="703506" name="Rectangle 62">
                  <a:extLst>
                    <a:ext uri="{FF2B5EF4-FFF2-40B4-BE49-F238E27FC236}">
                      <a16:creationId xmlns:a16="http://schemas.microsoft.com/office/drawing/2014/main" id="{4B19F503-60F8-421B-9077-AF871C88C143}"/>
                    </a:ext>
                  </a:extLst>
                </p:cNvPr>
                <p:cNvSpPr>
                  <a:spLocks noChangeArrowheads="1"/>
                </p:cNvSpPr>
                <p:nvPr/>
              </p:nvSpPr>
              <p:spPr bwMode="auto">
                <a:xfrm>
                  <a:off x="1422" y="3732"/>
                  <a:ext cx="1002" cy="2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3507" name="Text Box 63">
                  <a:extLst>
                    <a:ext uri="{FF2B5EF4-FFF2-40B4-BE49-F238E27FC236}">
                      <a16:creationId xmlns:a16="http://schemas.microsoft.com/office/drawing/2014/main" id="{8F4B182B-9ED2-4880-8F23-57636658E94E}"/>
                    </a:ext>
                  </a:extLst>
                </p:cNvPr>
                <p:cNvSpPr txBox="1">
                  <a:spLocks noChangeArrowheads="1"/>
                </p:cNvSpPr>
                <p:nvPr/>
              </p:nvSpPr>
              <p:spPr bwMode="auto">
                <a:xfrm>
                  <a:off x="954" y="3713"/>
                  <a:ext cx="1975"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u="sng">
                      <a:solidFill>
                        <a:srgbClr val="FF0000"/>
                      </a:solidFill>
                      <a:latin typeface="Times New Roman" panose="02020603050405020304" pitchFamily="18" charset="0"/>
                    </a:rPr>
                    <a:t>Multiplexing tại trạm gởi:</a:t>
                  </a:r>
                  <a:endParaRPr lang="en-US" altLang="en-US" sz="2000">
                    <a:solidFill>
                      <a:srgbClr val="FF0000"/>
                    </a:solidFill>
                    <a:latin typeface="Times New Roman" panose="02020603050405020304" pitchFamily="18" charset="0"/>
                  </a:endParaRPr>
                </a:p>
              </p:txBody>
            </p:sp>
          </p:grpSp>
        </p:grpSp>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B5A2604B-C998-4C8D-806E-E0663F63443F}"/>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812035" name="Slide Number Placeholder 5">
            <a:extLst>
              <a:ext uri="{FF2B5EF4-FFF2-40B4-BE49-F238E27FC236}">
                <a16:creationId xmlns:a16="http://schemas.microsoft.com/office/drawing/2014/main" id="{EA0D8D6A-600A-452C-9568-C4113550965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EDD49EF8-71F0-40D9-85AA-20569237CB38}" type="slidenum">
              <a:rPr lang="en-US" altLang="en-US" sz="1400" smtClean="0">
                <a:latin typeface="Times New Roman" panose="02020603050405020304" pitchFamily="18" charset="0"/>
              </a:rPr>
              <a:pPr>
                <a:spcBef>
                  <a:spcPct val="0"/>
                </a:spcBef>
                <a:buClrTx/>
                <a:buSzTx/>
                <a:buFontTx/>
                <a:buNone/>
              </a:pPr>
              <a:t>80</a:t>
            </a:fld>
            <a:endParaRPr lang="en-US" altLang="en-US" sz="1400">
              <a:latin typeface="Times New Roman" panose="02020603050405020304" pitchFamily="18" charset="0"/>
            </a:endParaRPr>
          </a:p>
        </p:txBody>
      </p:sp>
      <p:sp>
        <p:nvSpPr>
          <p:cNvPr id="812036" name="Rectangle 2">
            <a:extLst>
              <a:ext uri="{FF2B5EF4-FFF2-40B4-BE49-F238E27FC236}">
                <a16:creationId xmlns:a16="http://schemas.microsoft.com/office/drawing/2014/main" id="{28E66A4D-A519-4FF4-9649-32F67709E637}"/>
              </a:ext>
            </a:extLst>
          </p:cNvPr>
          <p:cNvSpPr>
            <a:spLocks noGrp="1" noChangeArrowheads="1"/>
          </p:cNvSpPr>
          <p:nvPr>
            <p:ph type="title"/>
          </p:nvPr>
        </p:nvSpPr>
        <p:spPr>
          <a:xfrm>
            <a:off x="542925" y="498475"/>
            <a:ext cx="7772400" cy="1143000"/>
          </a:xfrm>
        </p:spPr>
        <p:txBody>
          <a:bodyPr/>
          <a:lstStyle/>
          <a:p>
            <a:r>
              <a:rPr lang="en-US" altLang="en-US" sz="3200"/>
              <a:t>Tóm tắt về kiểm soát tắc nghẽn của TCP</a:t>
            </a:r>
          </a:p>
        </p:txBody>
      </p:sp>
      <p:sp>
        <p:nvSpPr>
          <p:cNvPr id="812037" name="Rectangle 3">
            <a:extLst>
              <a:ext uri="{FF2B5EF4-FFF2-40B4-BE49-F238E27FC236}">
                <a16:creationId xmlns:a16="http://schemas.microsoft.com/office/drawing/2014/main" id="{5ABD5FF4-49F6-4B6D-B3C8-C7FA6F80CEBD}"/>
              </a:ext>
            </a:extLst>
          </p:cNvPr>
          <p:cNvSpPr>
            <a:spLocks noGrp="1" noChangeArrowheads="1"/>
          </p:cNvSpPr>
          <p:nvPr>
            <p:ph type="body" idx="1"/>
          </p:nvPr>
        </p:nvSpPr>
        <p:spPr>
          <a:xfrm>
            <a:off x="619125" y="1751013"/>
            <a:ext cx="7772400" cy="4648200"/>
          </a:xfrm>
        </p:spPr>
        <p:txBody>
          <a:bodyPr/>
          <a:lstStyle/>
          <a:p>
            <a:pPr>
              <a:lnSpc>
                <a:spcPct val="90000"/>
              </a:lnSpc>
              <a:spcBef>
                <a:spcPct val="70000"/>
              </a:spcBef>
            </a:pPr>
            <a:r>
              <a:rPr lang="en-US" altLang="en-US" sz="2400"/>
              <a:t>Khi </a:t>
            </a:r>
            <a:r>
              <a:rPr lang="en-US" altLang="en-US" sz="2400" b="1">
                <a:latin typeface="Courier New" panose="02070309020205020404" pitchFamily="49" charset="0"/>
              </a:rPr>
              <a:t>CongWin</a:t>
            </a:r>
            <a:r>
              <a:rPr lang="en-US" altLang="en-US" sz="2400"/>
              <a:t> dưới ngưỡng/</a:t>
            </a:r>
            <a:r>
              <a:rPr lang="en-US" altLang="en-US" sz="2400" b="1">
                <a:latin typeface="Courier New" panose="02070309020205020404" pitchFamily="49" charset="0"/>
              </a:rPr>
              <a:t>Threshold</a:t>
            </a:r>
            <a:r>
              <a:rPr lang="en-US" altLang="en-US" sz="2400"/>
              <a:t>, bên gởi hoạt động ở pha </a:t>
            </a:r>
            <a:r>
              <a:rPr lang="en-US" altLang="en-US" sz="2400">
                <a:solidFill>
                  <a:srgbClr val="FF0000"/>
                </a:solidFill>
              </a:rPr>
              <a:t>slow-start</a:t>
            </a:r>
            <a:r>
              <a:rPr lang="en-US" altLang="en-US" sz="2400"/>
              <a:t>, cửa sổ được tăng theo hàm mũ.</a:t>
            </a:r>
          </a:p>
          <a:p>
            <a:pPr>
              <a:lnSpc>
                <a:spcPct val="90000"/>
              </a:lnSpc>
              <a:spcBef>
                <a:spcPct val="70000"/>
              </a:spcBef>
            </a:pPr>
            <a:r>
              <a:rPr lang="en-US" altLang="en-US" sz="2400"/>
              <a:t>Khi </a:t>
            </a:r>
            <a:r>
              <a:rPr lang="en-US" altLang="en-US" sz="2400" b="1">
                <a:latin typeface="Courier New" panose="02070309020205020404" pitchFamily="49" charset="0"/>
              </a:rPr>
              <a:t>CongWin</a:t>
            </a:r>
            <a:r>
              <a:rPr lang="en-US" altLang="en-US" sz="2400"/>
              <a:t> trên ngưỡng/</a:t>
            </a:r>
            <a:r>
              <a:rPr lang="en-US" altLang="en-US" sz="2400" b="1">
                <a:latin typeface="Courier New" panose="02070309020205020404" pitchFamily="49" charset="0"/>
              </a:rPr>
              <a:t>Threshold</a:t>
            </a:r>
            <a:r>
              <a:rPr lang="en-US" altLang="en-US" sz="2400"/>
              <a:t>, bên gởi hoạt động ở pha </a:t>
            </a:r>
            <a:r>
              <a:rPr lang="en-US" altLang="en-US" sz="2400">
                <a:solidFill>
                  <a:srgbClr val="FF0000"/>
                </a:solidFill>
              </a:rPr>
              <a:t>congestion-avoidance</a:t>
            </a:r>
            <a:r>
              <a:rPr lang="en-US" altLang="en-US" sz="2400"/>
              <a:t>, cửa sổ tăng tuyến tính.</a:t>
            </a:r>
          </a:p>
          <a:p>
            <a:pPr>
              <a:lnSpc>
                <a:spcPct val="90000"/>
              </a:lnSpc>
              <a:spcBef>
                <a:spcPct val="70000"/>
              </a:spcBef>
            </a:pPr>
            <a:r>
              <a:rPr lang="en-US" altLang="en-US" sz="2400"/>
              <a:t>Khi một </a:t>
            </a:r>
            <a:r>
              <a:rPr lang="en-US" altLang="en-US" sz="2400">
                <a:solidFill>
                  <a:srgbClr val="FF0000"/>
                </a:solidFill>
              </a:rPr>
              <a:t>ACK trùng lặp ba lần</a:t>
            </a:r>
            <a:r>
              <a:rPr lang="en-US" altLang="en-US" sz="2400"/>
              <a:t> xuất hiện, </a:t>
            </a:r>
            <a:r>
              <a:rPr lang="en-US" altLang="en-US" sz="2400" b="1">
                <a:latin typeface="Courier New" panose="02070309020205020404" pitchFamily="49" charset="0"/>
              </a:rPr>
              <a:t>Threshold</a:t>
            </a:r>
            <a:r>
              <a:rPr lang="en-US" altLang="en-US" sz="2400"/>
              <a:t> được đặt về </a:t>
            </a:r>
            <a:r>
              <a:rPr lang="en-US" altLang="en-US" sz="2400" b="1">
                <a:latin typeface="Courier New" panose="02070309020205020404" pitchFamily="49" charset="0"/>
              </a:rPr>
              <a:t>CongWin/2</a:t>
            </a:r>
            <a:r>
              <a:rPr lang="en-US" altLang="en-US" sz="2400"/>
              <a:t> và </a:t>
            </a:r>
            <a:r>
              <a:rPr lang="en-US" altLang="en-US" sz="2400" b="1">
                <a:latin typeface="Courier New" panose="02070309020205020404" pitchFamily="49" charset="0"/>
              </a:rPr>
              <a:t>CongWin</a:t>
            </a:r>
            <a:r>
              <a:rPr lang="en-US" altLang="en-US" sz="2400"/>
              <a:t> được đặt về ngưỡng/</a:t>
            </a:r>
            <a:r>
              <a:rPr lang="en-US" altLang="en-US" sz="2400" b="1">
                <a:latin typeface="Courier New" panose="02070309020205020404" pitchFamily="49" charset="0"/>
              </a:rPr>
              <a:t>Threshold</a:t>
            </a:r>
            <a:r>
              <a:rPr lang="en-US" altLang="en-US" sz="2400"/>
              <a:t>.</a:t>
            </a:r>
          </a:p>
          <a:p>
            <a:pPr>
              <a:lnSpc>
                <a:spcPct val="90000"/>
              </a:lnSpc>
              <a:spcBef>
                <a:spcPct val="70000"/>
              </a:spcBef>
            </a:pPr>
            <a:r>
              <a:rPr lang="en-US" altLang="en-US" sz="2400"/>
              <a:t>Khi </a:t>
            </a:r>
            <a:r>
              <a:rPr lang="en-US" altLang="en-US" sz="2400">
                <a:solidFill>
                  <a:srgbClr val="FF0000"/>
                </a:solidFill>
              </a:rPr>
              <a:t>timeout</a:t>
            </a:r>
            <a:r>
              <a:rPr lang="en-US" altLang="en-US" sz="2400"/>
              <a:t> xuất hiện, </a:t>
            </a:r>
            <a:r>
              <a:rPr lang="en-US" altLang="en-US" sz="2400" b="1">
                <a:latin typeface="Courier New" panose="02070309020205020404" pitchFamily="49" charset="0"/>
              </a:rPr>
              <a:t>Threshold</a:t>
            </a:r>
            <a:r>
              <a:rPr lang="en-US" altLang="en-US" sz="2400"/>
              <a:t> được đặt về </a:t>
            </a:r>
            <a:r>
              <a:rPr lang="en-US" altLang="en-US" sz="2400" b="1">
                <a:latin typeface="Courier New" panose="02070309020205020404" pitchFamily="49" charset="0"/>
              </a:rPr>
              <a:t>CongWin/2</a:t>
            </a:r>
            <a:r>
              <a:rPr lang="en-US" altLang="en-US" sz="2400"/>
              <a:t> và </a:t>
            </a:r>
            <a:r>
              <a:rPr lang="en-US" altLang="en-US" sz="2400" b="1">
                <a:latin typeface="Courier New" panose="02070309020205020404" pitchFamily="49" charset="0"/>
              </a:rPr>
              <a:t>CongWin</a:t>
            </a:r>
            <a:r>
              <a:rPr lang="en-US" altLang="en-US" sz="2400"/>
              <a:t> được đặt về 1 MSS.</a:t>
            </a:r>
            <a:r>
              <a:rPr lang="en-US" altLang="en-US" sz="2000"/>
              <a:t> </a:t>
            </a:r>
            <a:endParaRPr lang="en-US"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5">
            <a:extLst>
              <a:ext uri="{FF2B5EF4-FFF2-40B4-BE49-F238E27FC236}">
                <a16:creationId xmlns:a16="http://schemas.microsoft.com/office/drawing/2014/main" id="{3A81FEB7-4E2E-4AB3-90B0-D23FB1B2D7B0}"/>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813059" name="Slide Number Placeholder 6">
            <a:extLst>
              <a:ext uri="{FF2B5EF4-FFF2-40B4-BE49-F238E27FC236}">
                <a16:creationId xmlns:a16="http://schemas.microsoft.com/office/drawing/2014/main" id="{CC0FE6E6-A1A9-49B6-96D5-CB832C34D1D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D775F014-94F9-4136-A094-B1B83B38807B}" type="slidenum">
              <a:rPr lang="en-US" altLang="en-US" sz="1400" smtClean="0">
                <a:latin typeface="Times New Roman" panose="02020603050405020304" pitchFamily="18" charset="0"/>
              </a:rPr>
              <a:pPr>
                <a:spcBef>
                  <a:spcPct val="0"/>
                </a:spcBef>
                <a:buClrTx/>
                <a:buSzTx/>
                <a:buFontTx/>
                <a:buNone/>
              </a:pPr>
              <a:t>81</a:t>
            </a:fld>
            <a:endParaRPr lang="en-US" altLang="en-US" sz="1400">
              <a:latin typeface="Times New Roman" panose="02020603050405020304" pitchFamily="18" charset="0"/>
            </a:endParaRPr>
          </a:p>
        </p:txBody>
      </p:sp>
      <p:sp>
        <p:nvSpPr>
          <p:cNvPr id="813060" name="Rectangle 2">
            <a:extLst>
              <a:ext uri="{FF2B5EF4-FFF2-40B4-BE49-F238E27FC236}">
                <a16:creationId xmlns:a16="http://schemas.microsoft.com/office/drawing/2014/main" id="{DE64EB65-5F7F-43E0-92DB-27560DBFD398}"/>
              </a:ext>
            </a:extLst>
          </p:cNvPr>
          <p:cNvSpPr>
            <a:spLocks noGrp="1" noChangeArrowheads="1"/>
          </p:cNvSpPr>
          <p:nvPr>
            <p:ph type="title"/>
          </p:nvPr>
        </p:nvSpPr>
        <p:spPr/>
        <p:txBody>
          <a:bodyPr/>
          <a:lstStyle/>
          <a:p>
            <a:r>
              <a:rPr lang="en-US" altLang="en-US"/>
              <a:t>Chương 7: Tóm tắt</a:t>
            </a:r>
          </a:p>
        </p:txBody>
      </p:sp>
      <p:sp>
        <p:nvSpPr>
          <p:cNvPr id="813061" name="Rectangle 3">
            <a:extLst>
              <a:ext uri="{FF2B5EF4-FFF2-40B4-BE49-F238E27FC236}">
                <a16:creationId xmlns:a16="http://schemas.microsoft.com/office/drawing/2014/main" id="{62F34598-E1E8-4A45-9656-F90EC60FBA95}"/>
              </a:ext>
            </a:extLst>
          </p:cNvPr>
          <p:cNvSpPr>
            <a:spLocks noGrp="1" noChangeArrowheads="1"/>
          </p:cNvSpPr>
          <p:nvPr>
            <p:ph type="body" sz="half" idx="1"/>
          </p:nvPr>
        </p:nvSpPr>
        <p:spPr>
          <a:xfrm>
            <a:off x="608013" y="1665288"/>
            <a:ext cx="7954962" cy="4625975"/>
          </a:xfrm>
        </p:spPr>
        <p:txBody>
          <a:bodyPr/>
          <a:lstStyle/>
          <a:p>
            <a:r>
              <a:rPr lang="en-US" altLang="en-US" sz="2400"/>
              <a:t>Các nguyên lý đằng sau các dịch vụ của tầng vận chuyển:</a:t>
            </a:r>
          </a:p>
          <a:p>
            <a:pPr lvl="1"/>
            <a:r>
              <a:rPr lang="en-US" altLang="en-US"/>
              <a:t>multiplexing, demultiplexing</a:t>
            </a:r>
          </a:p>
          <a:p>
            <a:pPr lvl="1"/>
            <a:r>
              <a:rPr lang="en-US" altLang="en-US"/>
              <a:t>chuyển giao dữ liệu tin cậy</a:t>
            </a:r>
          </a:p>
          <a:p>
            <a:pPr lvl="1"/>
            <a:r>
              <a:rPr lang="en-US" altLang="en-US"/>
              <a:t>kiểm soát luồng</a:t>
            </a:r>
          </a:p>
          <a:p>
            <a:pPr lvl="1"/>
            <a:r>
              <a:rPr lang="en-US" altLang="en-US"/>
              <a:t>kiểm soát tắc nghẽn</a:t>
            </a:r>
          </a:p>
          <a:p>
            <a:r>
              <a:rPr lang="en-US" altLang="en-US" sz="2400"/>
              <a:t>Thuyết minh bằng ví dụ cụ thể và sự cài đặt/sự thi hành các dịch vụ đã nêu trên môi trường Internet</a:t>
            </a:r>
          </a:p>
          <a:p>
            <a:pPr lvl="1"/>
            <a:r>
              <a:rPr lang="en-US" altLang="en-US"/>
              <a:t>UDP</a:t>
            </a:r>
          </a:p>
          <a:p>
            <a:pPr lvl="1"/>
            <a:r>
              <a:rPr lang="en-US" altLang="en-US"/>
              <a:t>TCP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5">
            <a:extLst>
              <a:ext uri="{FF2B5EF4-FFF2-40B4-BE49-F238E27FC236}">
                <a16:creationId xmlns:a16="http://schemas.microsoft.com/office/drawing/2014/main" id="{63BCD834-B67D-4964-A208-F1320B42A4BB}"/>
              </a:ext>
            </a:extLst>
          </p:cNvPr>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704515" name="Slide Number Placeholder 6">
            <a:extLst>
              <a:ext uri="{FF2B5EF4-FFF2-40B4-BE49-F238E27FC236}">
                <a16:creationId xmlns:a16="http://schemas.microsoft.com/office/drawing/2014/main" id="{6A38A0C2-3D85-44B2-80B1-33886D64A1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7-</a:t>
            </a:r>
            <a:fld id="{A57FBF33-72B9-4B46-9B2D-6A26D0D2617E}" type="slidenum">
              <a:rPr lang="en-US" altLang="en-US" sz="1400" smtClean="0">
                <a:latin typeface="Times New Roman" panose="02020603050405020304" pitchFamily="18" charset="0"/>
              </a:rPr>
              <a:pPr>
                <a:spcBef>
                  <a:spcPct val="0"/>
                </a:spcBef>
                <a:buClrTx/>
                <a:buSzTx/>
                <a:buFontTx/>
                <a:buNone/>
              </a:pPr>
              <a:t>9</a:t>
            </a:fld>
            <a:endParaRPr lang="en-US" altLang="en-US" sz="1400">
              <a:latin typeface="Times New Roman" panose="02020603050405020304" pitchFamily="18" charset="0"/>
            </a:endParaRPr>
          </a:p>
        </p:txBody>
      </p:sp>
      <p:sp>
        <p:nvSpPr>
          <p:cNvPr id="704516" name="Rectangle 2">
            <a:extLst>
              <a:ext uri="{FF2B5EF4-FFF2-40B4-BE49-F238E27FC236}">
                <a16:creationId xmlns:a16="http://schemas.microsoft.com/office/drawing/2014/main" id="{6D445F2E-E982-4BF8-923F-CA72FFAB811C}"/>
              </a:ext>
            </a:extLst>
          </p:cNvPr>
          <p:cNvSpPr>
            <a:spLocks noChangeArrowheads="1"/>
          </p:cNvSpPr>
          <p:nvPr/>
        </p:nvSpPr>
        <p:spPr bwMode="auto">
          <a:xfrm>
            <a:off x="5343525" y="2000250"/>
            <a:ext cx="3324225" cy="3200400"/>
          </a:xfrm>
          <a:prstGeom prst="rect">
            <a:avLst/>
          </a:prstGeom>
          <a:solidFill>
            <a:schemeClr val="accent2"/>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4517" name="Rectangle 3">
            <a:extLst>
              <a:ext uri="{FF2B5EF4-FFF2-40B4-BE49-F238E27FC236}">
                <a16:creationId xmlns:a16="http://schemas.microsoft.com/office/drawing/2014/main" id="{F37978E6-A85F-4455-BD2E-D6F3B1CFDE3B}"/>
              </a:ext>
            </a:extLst>
          </p:cNvPr>
          <p:cNvSpPr>
            <a:spLocks noChangeArrowheads="1"/>
          </p:cNvSpPr>
          <p:nvPr/>
        </p:nvSpPr>
        <p:spPr bwMode="auto">
          <a:xfrm>
            <a:off x="5267325" y="2095500"/>
            <a:ext cx="3324225" cy="32004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4518" name="Rectangle 4">
            <a:extLst>
              <a:ext uri="{FF2B5EF4-FFF2-40B4-BE49-F238E27FC236}">
                <a16:creationId xmlns:a16="http://schemas.microsoft.com/office/drawing/2014/main" id="{D0150EED-FB32-472D-8E43-1151B875FA1C}"/>
              </a:ext>
            </a:extLst>
          </p:cNvPr>
          <p:cNvSpPr>
            <a:spLocks noGrp="1" noChangeArrowheads="1"/>
          </p:cNvSpPr>
          <p:nvPr>
            <p:ph type="title"/>
          </p:nvPr>
        </p:nvSpPr>
        <p:spPr/>
        <p:txBody>
          <a:bodyPr/>
          <a:lstStyle/>
          <a:p>
            <a:r>
              <a:rPr lang="en-US" altLang="en-US" sz="3600"/>
              <a:t>Demultiplexing làm việc như thế nào</a:t>
            </a:r>
            <a:endParaRPr lang="en-US" altLang="en-US"/>
          </a:p>
        </p:txBody>
      </p:sp>
      <p:sp>
        <p:nvSpPr>
          <p:cNvPr id="704519" name="Rectangle 5">
            <a:extLst>
              <a:ext uri="{FF2B5EF4-FFF2-40B4-BE49-F238E27FC236}">
                <a16:creationId xmlns:a16="http://schemas.microsoft.com/office/drawing/2014/main" id="{690128D0-CD99-45AC-A026-9F46C3FDA6C6}"/>
              </a:ext>
            </a:extLst>
          </p:cNvPr>
          <p:cNvSpPr>
            <a:spLocks noGrp="1" noChangeArrowheads="1"/>
          </p:cNvSpPr>
          <p:nvPr>
            <p:ph type="body" sz="half" idx="1"/>
          </p:nvPr>
        </p:nvSpPr>
        <p:spPr>
          <a:xfrm>
            <a:off x="533400" y="1219200"/>
            <a:ext cx="4114800" cy="2790825"/>
          </a:xfrm>
        </p:spPr>
        <p:txBody>
          <a:bodyPr/>
          <a:lstStyle/>
          <a:p>
            <a:r>
              <a:rPr lang="en-US" altLang="en-US" sz="2000">
                <a:solidFill>
                  <a:srgbClr val="FF0000"/>
                </a:solidFill>
              </a:rPr>
              <a:t>trạm nhận các IP datagrams</a:t>
            </a:r>
            <a:endParaRPr lang="en-US" altLang="en-US" sz="2000"/>
          </a:p>
          <a:p>
            <a:pPr lvl="1"/>
            <a:r>
              <a:rPr lang="en-US" altLang="en-US" sz="2000"/>
              <a:t>mỗi datagram có địa chỉ IP nguồn, địa chỉ IP đích</a:t>
            </a:r>
          </a:p>
          <a:p>
            <a:pPr lvl="1"/>
            <a:r>
              <a:rPr lang="en-US" altLang="en-US" sz="2000"/>
              <a:t>mỗi datagram mang một segment của tầng Vận chuyển</a:t>
            </a:r>
            <a:endParaRPr lang="en-US" altLang="en-US" sz="1800"/>
          </a:p>
          <a:p>
            <a:pPr lvl="1"/>
            <a:r>
              <a:rPr lang="en-US" altLang="en-US" sz="2000"/>
              <a:t>mỗi segment có số hiệu cổng (port) nguồn và đích </a:t>
            </a:r>
            <a:br>
              <a:rPr lang="en-US" altLang="en-US" sz="2000"/>
            </a:br>
            <a:endParaRPr lang="en-US" altLang="en-US" sz="2000"/>
          </a:p>
          <a:p>
            <a:r>
              <a:rPr lang="en-US" altLang="en-US" sz="2000">
                <a:solidFill>
                  <a:srgbClr val="FF0000"/>
                </a:solidFill>
              </a:rPr>
              <a:t>trạm dùng địa chỉ IP và số hiệu cổng để chuyển segment đến socket thích hợp</a:t>
            </a:r>
            <a:endParaRPr lang="en-US" altLang="en-US" sz="2000"/>
          </a:p>
        </p:txBody>
      </p:sp>
      <p:sp>
        <p:nvSpPr>
          <p:cNvPr id="704520" name="Text Box 6">
            <a:extLst>
              <a:ext uri="{FF2B5EF4-FFF2-40B4-BE49-F238E27FC236}">
                <a16:creationId xmlns:a16="http://schemas.microsoft.com/office/drawing/2014/main" id="{4FF2E2F5-7E66-483F-A8E4-C481D210ACCB}"/>
              </a:ext>
            </a:extLst>
          </p:cNvPr>
          <p:cNvSpPr txBox="1">
            <a:spLocks noChangeArrowheads="1"/>
          </p:cNvSpPr>
          <p:nvPr/>
        </p:nvSpPr>
        <p:spPr bwMode="auto">
          <a:xfrm>
            <a:off x="5251450" y="2117725"/>
            <a:ext cx="16764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solidFill>
                  <a:srgbClr val="FF0000"/>
                </a:solidFill>
                <a:latin typeface="Times New Roman" panose="02020603050405020304" pitchFamily="18" charset="0"/>
              </a:rPr>
              <a:t>source port #</a:t>
            </a:r>
            <a:endParaRPr lang="en-US" altLang="en-US" sz="2400">
              <a:latin typeface="Times New Roman" panose="02020603050405020304" pitchFamily="18" charset="0"/>
            </a:endParaRPr>
          </a:p>
        </p:txBody>
      </p:sp>
      <p:sp>
        <p:nvSpPr>
          <p:cNvPr id="704521" name="Text Box 7">
            <a:extLst>
              <a:ext uri="{FF2B5EF4-FFF2-40B4-BE49-F238E27FC236}">
                <a16:creationId xmlns:a16="http://schemas.microsoft.com/office/drawing/2014/main" id="{01505BDB-2B19-4A40-9F65-736B340D15D8}"/>
              </a:ext>
            </a:extLst>
          </p:cNvPr>
          <p:cNvSpPr txBox="1">
            <a:spLocks noChangeArrowheads="1"/>
          </p:cNvSpPr>
          <p:nvPr/>
        </p:nvSpPr>
        <p:spPr bwMode="auto">
          <a:xfrm>
            <a:off x="7031038" y="2117725"/>
            <a:ext cx="1452562"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solidFill>
                  <a:srgbClr val="FF0000"/>
                </a:solidFill>
                <a:latin typeface="Times New Roman" panose="02020603050405020304" pitchFamily="18" charset="0"/>
              </a:rPr>
              <a:t>dest port #</a:t>
            </a:r>
            <a:endParaRPr lang="en-US" altLang="en-US" sz="2400">
              <a:solidFill>
                <a:srgbClr val="FF0000"/>
              </a:solidFill>
              <a:latin typeface="Times New Roman" panose="02020603050405020304" pitchFamily="18" charset="0"/>
            </a:endParaRPr>
          </a:p>
        </p:txBody>
      </p:sp>
      <p:sp>
        <p:nvSpPr>
          <p:cNvPr id="704522" name="Line 8">
            <a:extLst>
              <a:ext uri="{FF2B5EF4-FFF2-40B4-BE49-F238E27FC236}">
                <a16:creationId xmlns:a16="http://schemas.microsoft.com/office/drawing/2014/main" id="{55F6C856-976E-4220-AE3E-FD586B1B8D0D}"/>
              </a:ext>
            </a:extLst>
          </p:cNvPr>
          <p:cNvSpPr>
            <a:spLocks noChangeShapeType="1"/>
          </p:cNvSpPr>
          <p:nvPr/>
        </p:nvSpPr>
        <p:spPr bwMode="auto">
          <a:xfrm flipV="1">
            <a:off x="5257800" y="2495550"/>
            <a:ext cx="33289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4523" name="Line 9">
            <a:extLst>
              <a:ext uri="{FF2B5EF4-FFF2-40B4-BE49-F238E27FC236}">
                <a16:creationId xmlns:a16="http://schemas.microsoft.com/office/drawing/2014/main" id="{C61D9365-5718-4C71-8B1C-2083E6997347}"/>
              </a:ext>
            </a:extLst>
          </p:cNvPr>
          <p:cNvSpPr>
            <a:spLocks noChangeShapeType="1"/>
          </p:cNvSpPr>
          <p:nvPr/>
        </p:nvSpPr>
        <p:spPr bwMode="auto">
          <a:xfrm flipV="1">
            <a:off x="5267325" y="3486150"/>
            <a:ext cx="33242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4524" name="Line 10">
            <a:extLst>
              <a:ext uri="{FF2B5EF4-FFF2-40B4-BE49-F238E27FC236}">
                <a16:creationId xmlns:a16="http://schemas.microsoft.com/office/drawing/2014/main" id="{9BEB2A0E-E27A-4FAE-9C07-37A0EBBC5D2A}"/>
              </a:ext>
            </a:extLst>
          </p:cNvPr>
          <p:cNvSpPr>
            <a:spLocks noChangeShapeType="1"/>
          </p:cNvSpPr>
          <p:nvPr/>
        </p:nvSpPr>
        <p:spPr bwMode="auto">
          <a:xfrm flipV="1">
            <a:off x="6905625" y="2095500"/>
            <a:ext cx="0" cy="395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4525" name="Text Box 11">
            <a:extLst>
              <a:ext uri="{FF2B5EF4-FFF2-40B4-BE49-F238E27FC236}">
                <a16:creationId xmlns:a16="http://schemas.microsoft.com/office/drawing/2014/main" id="{A07D6130-F42B-4BA1-A1C8-62ABA8C7F54B}"/>
              </a:ext>
            </a:extLst>
          </p:cNvPr>
          <p:cNvSpPr txBox="1">
            <a:spLocks noChangeArrowheads="1"/>
          </p:cNvSpPr>
          <p:nvPr/>
        </p:nvSpPr>
        <p:spPr bwMode="auto">
          <a:xfrm>
            <a:off x="6407150" y="1665288"/>
            <a:ext cx="9493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32 bits</a:t>
            </a:r>
            <a:endParaRPr lang="en-US" altLang="en-US" sz="2400">
              <a:latin typeface="Times New Roman" panose="02020603050405020304" pitchFamily="18" charset="0"/>
            </a:endParaRPr>
          </a:p>
        </p:txBody>
      </p:sp>
      <p:sp>
        <p:nvSpPr>
          <p:cNvPr id="704526" name="Line 12">
            <a:extLst>
              <a:ext uri="{FF2B5EF4-FFF2-40B4-BE49-F238E27FC236}">
                <a16:creationId xmlns:a16="http://schemas.microsoft.com/office/drawing/2014/main" id="{6E165EF5-CF6F-43F0-9DCE-6D3D97FD580E}"/>
              </a:ext>
            </a:extLst>
          </p:cNvPr>
          <p:cNvSpPr>
            <a:spLocks noChangeShapeType="1"/>
          </p:cNvSpPr>
          <p:nvPr/>
        </p:nvSpPr>
        <p:spPr bwMode="auto">
          <a:xfrm>
            <a:off x="7362825" y="1862138"/>
            <a:ext cx="1200150" cy="476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4527" name="Line 13">
            <a:extLst>
              <a:ext uri="{FF2B5EF4-FFF2-40B4-BE49-F238E27FC236}">
                <a16:creationId xmlns:a16="http://schemas.microsoft.com/office/drawing/2014/main" id="{2C579C57-DEC7-4FC4-90A5-0BA78312D54C}"/>
              </a:ext>
            </a:extLst>
          </p:cNvPr>
          <p:cNvSpPr>
            <a:spLocks noChangeShapeType="1"/>
          </p:cNvSpPr>
          <p:nvPr/>
        </p:nvSpPr>
        <p:spPr bwMode="auto">
          <a:xfrm rot="10800000">
            <a:off x="5253038" y="1871663"/>
            <a:ext cx="112871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4528" name="Text Box 14">
            <a:extLst>
              <a:ext uri="{FF2B5EF4-FFF2-40B4-BE49-F238E27FC236}">
                <a16:creationId xmlns:a16="http://schemas.microsoft.com/office/drawing/2014/main" id="{DE78DA53-8740-4E8E-868E-D8227C44EF33}"/>
              </a:ext>
            </a:extLst>
          </p:cNvPr>
          <p:cNvSpPr txBox="1">
            <a:spLocks noChangeArrowheads="1"/>
          </p:cNvSpPr>
          <p:nvPr/>
        </p:nvSpPr>
        <p:spPr bwMode="auto">
          <a:xfrm>
            <a:off x="6151563" y="3951288"/>
            <a:ext cx="1446212"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application</a:t>
            </a:r>
          </a:p>
          <a:p>
            <a:pPr>
              <a:spcBef>
                <a:spcPct val="0"/>
              </a:spcBef>
              <a:buClrTx/>
              <a:buSzTx/>
              <a:buFontTx/>
              <a:buNone/>
            </a:pPr>
            <a:r>
              <a:rPr lang="en-US" altLang="en-US" sz="2000">
                <a:latin typeface="Times New Roman" panose="02020603050405020304" pitchFamily="18" charset="0"/>
              </a:rPr>
              <a:t>data </a:t>
            </a:r>
          </a:p>
          <a:p>
            <a:pPr>
              <a:spcBef>
                <a:spcPct val="0"/>
              </a:spcBef>
              <a:buClrTx/>
              <a:buSzTx/>
              <a:buFontTx/>
              <a:buNone/>
            </a:pPr>
            <a:r>
              <a:rPr lang="en-US" altLang="en-US" sz="2000">
                <a:latin typeface="Times New Roman" panose="02020603050405020304" pitchFamily="18" charset="0"/>
              </a:rPr>
              <a:t>(message)</a:t>
            </a:r>
            <a:endParaRPr lang="en-US" altLang="en-US" sz="2400">
              <a:latin typeface="Times New Roman" panose="02020603050405020304" pitchFamily="18" charset="0"/>
            </a:endParaRPr>
          </a:p>
        </p:txBody>
      </p:sp>
      <p:sp>
        <p:nvSpPr>
          <p:cNvPr id="704529" name="Text Box 15">
            <a:extLst>
              <a:ext uri="{FF2B5EF4-FFF2-40B4-BE49-F238E27FC236}">
                <a16:creationId xmlns:a16="http://schemas.microsoft.com/office/drawing/2014/main" id="{64530913-BF02-41AD-853B-23692F74E747}"/>
              </a:ext>
            </a:extLst>
          </p:cNvPr>
          <p:cNvSpPr txBox="1">
            <a:spLocks noChangeArrowheads="1"/>
          </p:cNvSpPr>
          <p:nvPr/>
        </p:nvSpPr>
        <p:spPr bwMode="auto">
          <a:xfrm>
            <a:off x="5668963" y="2860675"/>
            <a:ext cx="250666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other header fields</a:t>
            </a:r>
            <a:endParaRPr lang="en-US" altLang="en-US" sz="2400">
              <a:latin typeface="Times New Roman" panose="02020603050405020304" pitchFamily="18" charset="0"/>
            </a:endParaRPr>
          </a:p>
        </p:txBody>
      </p:sp>
      <p:sp>
        <p:nvSpPr>
          <p:cNvPr id="704530" name="Text Box 16">
            <a:extLst>
              <a:ext uri="{FF2B5EF4-FFF2-40B4-BE49-F238E27FC236}">
                <a16:creationId xmlns:a16="http://schemas.microsoft.com/office/drawing/2014/main" id="{38A7082F-27D0-404E-BF5B-778F8AAFBDC5}"/>
              </a:ext>
            </a:extLst>
          </p:cNvPr>
          <p:cNvSpPr txBox="1">
            <a:spLocks noChangeArrowheads="1"/>
          </p:cNvSpPr>
          <p:nvPr/>
        </p:nvSpPr>
        <p:spPr bwMode="auto">
          <a:xfrm>
            <a:off x="5402263" y="5518150"/>
            <a:ext cx="324326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TCP/UDP segment format</a:t>
            </a:r>
            <a:endParaRPr lang="en-US" altLang="en-US" sz="2400">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4163</TotalTime>
  <Words>7149</Words>
  <Application>Microsoft Office PowerPoint</Application>
  <PresentationFormat>On-screen Show (4:3)</PresentationFormat>
  <Paragraphs>1333</Paragraphs>
  <Slides>81</Slides>
  <Notes>36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4</vt:i4>
      </vt:variant>
      <vt:variant>
        <vt:lpstr>Slide Titles</vt:lpstr>
      </vt:variant>
      <vt:variant>
        <vt:i4>81</vt:i4>
      </vt:variant>
    </vt:vector>
  </HeadingPairs>
  <TitlesOfParts>
    <vt:vector size="95" baseType="lpstr">
      <vt:lpstr>Arial Unicode MS</vt:lpstr>
      <vt:lpstr>ZapfDingbats</vt:lpstr>
      <vt:lpstr>Arial</vt:lpstr>
      <vt:lpstr>Comic Sans MS</vt:lpstr>
      <vt:lpstr>Courier New</vt:lpstr>
      <vt:lpstr>Symbol</vt:lpstr>
      <vt:lpstr>Times</vt:lpstr>
      <vt:lpstr>Times New Roman</vt:lpstr>
      <vt:lpstr>Wingdings</vt:lpstr>
      <vt:lpstr>Default Design</vt:lpstr>
      <vt:lpstr>Clip</vt:lpstr>
      <vt:lpstr>VISIO</vt:lpstr>
      <vt:lpstr>Document</vt:lpstr>
      <vt:lpstr>Bitmap Image</vt:lpstr>
      <vt:lpstr>Chương 7: Tầng Vận chuyển</vt:lpstr>
      <vt:lpstr>Chương 7 – Nội dung</vt:lpstr>
      <vt:lpstr>PowerPoint Presentation</vt:lpstr>
      <vt:lpstr>Các dịch vụ vận chuyển và giao thức</vt:lpstr>
      <vt:lpstr>Tầng Vận chuyển so với Tầng mạng</vt:lpstr>
      <vt:lpstr>Các giao thức tầng Vận chuyển trên Internet</vt:lpstr>
      <vt:lpstr>Chương 7 – Nội dung</vt:lpstr>
      <vt:lpstr>Multiplexing/demultiplexing</vt:lpstr>
      <vt:lpstr>Demultiplexing làm việc như thế nào</vt:lpstr>
      <vt:lpstr>Demultiplexing trong phi kết nối</vt:lpstr>
      <vt:lpstr>Demultiplexing trong phi kết nối (tt.)</vt:lpstr>
      <vt:lpstr>PowerPoint Presentation</vt:lpstr>
      <vt:lpstr>Demultiplexing trong hướng kết nối</vt:lpstr>
      <vt:lpstr>Demultiplexing trong hướng kết nối (tt.)</vt:lpstr>
      <vt:lpstr>PowerPoint Presentation</vt:lpstr>
      <vt:lpstr>Chương 7 – Nội dung</vt:lpstr>
      <vt:lpstr>PowerPoint Presentation</vt:lpstr>
      <vt:lpstr>UDP: User Datagram Protocol [RFC 768]</vt:lpstr>
      <vt:lpstr>UDP: tiếp theo</vt:lpstr>
      <vt:lpstr>UDP checksum</vt:lpstr>
      <vt:lpstr>PowerPoint Presentation</vt:lpstr>
      <vt:lpstr>PowerPoint Presentation</vt:lpstr>
      <vt:lpstr>PowerPoint Presentation</vt:lpstr>
      <vt:lpstr>PowerPoint Presentation</vt:lpstr>
      <vt:lpstr>PowerPoint Presentation</vt:lpstr>
      <vt:lpstr>PowerPoint Presentation</vt:lpstr>
      <vt:lpstr>Chương 7 – Nội dung</vt:lpstr>
      <vt:lpstr>PowerPoint Presentation</vt:lpstr>
      <vt:lpstr>TCP: Tổng quan   RFCs: 793, 1122, 1323, 2018, 2581</vt:lpstr>
      <vt:lpstr>Cấu trúc TCP segment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Chương 7 – Nội dung</vt:lpstr>
      <vt:lpstr>PowerPoint Presentation</vt:lpstr>
      <vt:lpstr>Quản lý kết nối của TCP</vt:lpstr>
      <vt:lpstr>PowerPoint Presentation</vt:lpstr>
      <vt:lpstr>PowerPoint Presentation</vt:lpstr>
      <vt:lpstr>PowerPoint Presentation</vt:lpstr>
      <vt:lpstr>PowerPoint Presentation</vt:lpstr>
      <vt:lpstr>Quản lý kết nối của TCP (tiếp theo)</vt:lpstr>
      <vt:lpstr>Quản lý kết nối của TCP (tiếp theo)</vt:lpstr>
      <vt:lpstr>PowerPoint Presentation</vt:lpstr>
      <vt:lpstr>Quản lý kết nối của TCP (tiếp theo) TCP Connection Management (cont.)</vt:lpstr>
      <vt:lpstr>Chương 7 – 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Kiểm soát luồng của TCP</vt:lpstr>
      <vt:lpstr>Kiểm soát luồng của TCP: hoạt động như thế nào</vt:lpstr>
      <vt:lpstr>Cửa sổ trượt</vt:lpstr>
      <vt:lpstr>PowerPoint Presentation</vt:lpstr>
      <vt:lpstr>PowerPoint Presentation</vt:lpstr>
      <vt:lpstr>PowerPoint Presentation</vt:lpstr>
      <vt:lpstr>Chương 7 – Nội dung</vt:lpstr>
      <vt:lpstr>Kiểm soát tắc nghẽn của TCP</vt:lpstr>
      <vt:lpstr>TCP AIMD (Tăng cộng, giảm nhân)</vt:lpstr>
      <vt:lpstr>TCP Slow Start</vt:lpstr>
      <vt:lpstr>TCP Slow Start (tiếp theo)</vt:lpstr>
      <vt:lpstr>Sự cải tiến</vt:lpstr>
      <vt:lpstr>Sự cải tiến (tiếp theo)</vt:lpstr>
      <vt:lpstr>Tóm tắt về kiểm soát tắc nghẽn của TCP</vt:lpstr>
      <vt:lpstr>Chương 7: Tóm tắt</vt:lpstr>
    </vt:vector>
  </TitlesOfParts>
  <Company>Nha Trang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Pham Van Nam</dc:creator>
  <cp:lastModifiedBy>PVNAMK19</cp:lastModifiedBy>
  <cp:revision>282</cp:revision>
  <cp:lastPrinted>2015-03-11T01:43:09Z</cp:lastPrinted>
  <dcterms:created xsi:type="dcterms:W3CDTF">1999-10-08T19:08:27Z</dcterms:created>
  <dcterms:modified xsi:type="dcterms:W3CDTF">2022-12-15T07:25:23Z</dcterms:modified>
</cp:coreProperties>
</file>