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5"/>
  </p:notesMasterIdLst>
  <p:handoutMasterIdLst>
    <p:handoutMasterId r:id="rId46"/>
  </p:handoutMasterIdLst>
  <p:sldIdLst>
    <p:sldId id="1403" r:id="rId2"/>
    <p:sldId id="1326" r:id="rId3"/>
    <p:sldId id="1328" r:id="rId4"/>
    <p:sldId id="1330" r:id="rId5"/>
    <p:sldId id="1332" r:id="rId6"/>
    <p:sldId id="1334" r:id="rId7"/>
    <p:sldId id="1336" r:id="rId8"/>
    <p:sldId id="1338" r:id="rId9"/>
    <p:sldId id="1340" r:id="rId10"/>
    <p:sldId id="1342" r:id="rId11"/>
    <p:sldId id="1344" r:id="rId12"/>
    <p:sldId id="1346" r:id="rId13"/>
    <p:sldId id="1348" r:id="rId14"/>
    <p:sldId id="1350" r:id="rId15"/>
    <p:sldId id="1352" r:id="rId16"/>
    <p:sldId id="1354" r:id="rId17"/>
    <p:sldId id="1356" r:id="rId18"/>
    <p:sldId id="1358" r:id="rId19"/>
    <p:sldId id="1360" r:id="rId20"/>
    <p:sldId id="1362" r:id="rId21"/>
    <p:sldId id="1364" r:id="rId22"/>
    <p:sldId id="1366" r:id="rId23"/>
    <p:sldId id="1367" r:id="rId24"/>
    <p:sldId id="1368" r:id="rId25"/>
    <p:sldId id="1369" r:id="rId26"/>
    <p:sldId id="1371" r:id="rId27"/>
    <p:sldId id="1373" r:id="rId28"/>
    <p:sldId id="1375" r:id="rId29"/>
    <p:sldId id="1376" r:id="rId30"/>
    <p:sldId id="1378" r:id="rId31"/>
    <p:sldId id="1380" r:id="rId32"/>
    <p:sldId id="1382" r:id="rId33"/>
    <p:sldId id="1384" r:id="rId34"/>
    <p:sldId id="1386" r:id="rId35"/>
    <p:sldId id="1388" r:id="rId36"/>
    <p:sldId id="1390" r:id="rId37"/>
    <p:sldId id="1392" r:id="rId38"/>
    <p:sldId id="1394" r:id="rId39"/>
    <p:sldId id="1395" r:id="rId40"/>
    <p:sldId id="1396" r:id="rId41"/>
    <p:sldId id="1397" r:id="rId42"/>
    <p:sldId id="1399" r:id="rId43"/>
    <p:sldId id="1401" r:id="rId44"/>
  </p:sldIdLst>
  <p:sldSz cx="9144000" cy="6858000" type="screen4x3"/>
  <p:notesSz cx="9601200" cy="7315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DDDDD"/>
    <a:srgbClr val="FFCCFF"/>
    <a:srgbClr val="FF99CC"/>
    <a:srgbClr val="CCFFFF"/>
    <a:srgbClr val="33CCCC"/>
    <a:srgbClr val="66FF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1261" autoAdjust="0"/>
  </p:normalViewPr>
  <p:slideViewPr>
    <p:cSldViewPr snapToGrid="0" snapToObjects="1">
      <p:cViewPr varScale="1">
        <p:scale>
          <a:sx n="55" d="100"/>
          <a:sy n="55" d="100"/>
        </p:scale>
        <p:origin x="160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0B1D03-52C3-4960-889F-D3707DB1F835}"/>
              </a:ext>
            </a:extLst>
          </p:cNvPr>
          <p:cNvSpPr>
            <a:spLocks noGrp="1"/>
          </p:cNvSpPr>
          <p:nvPr>
            <p:ph type="hdr" sz="quarter"/>
          </p:nvPr>
        </p:nvSpPr>
        <p:spPr>
          <a:xfrm>
            <a:off x="0" y="0"/>
            <a:ext cx="4160838" cy="365125"/>
          </a:xfrm>
          <a:prstGeom prst="rect">
            <a:avLst/>
          </a:prstGeom>
        </p:spPr>
        <p:txBody>
          <a:bodyPr vert="horz" lIns="96661" tIns="48331" rIns="96661" bIns="48331" rtlCol="0"/>
          <a:lstStyle>
            <a:lvl1pPr algn="l">
              <a:defRPr sz="1300"/>
            </a:lvl1pPr>
          </a:lstStyle>
          <a:p>
            <a:pPr>
              <a:defRPr/>
            </a:pPr>
            <a:endParaRPr lang="en-US"/>
          </a:p>
        </p:txBody>
      </p:sp>
      <p:sp>
        <p:nvSpPr>
          <p:cNvPr id="3" name="Date Placeholder 2">
            <a:extLst>
              <a:ext uri="{FF2B5EF4-FFF2-40B4-BE49-F238E27FC236}">
                <a16:creationId xmlns:a16="http://schemas.microsoft.com/office/drawing/2014/main" id="{F224097F-B836-4F67-B8EE-3FB152F3740F}"/>
              </a:ext>
            </a:extLst>
          </p:cNvPr>
          <p:cNvSpPr>
            <a:spLocks noGrp="1"/>
          </p:cNvSpPr>
          <p:nvPr>
            <p:ph type="dt" sz="quarter" idx="1"/>
          </p:nvPr>
        </p:nvSpPr>
        <p:spPr>
          <a:xfrm>
            <a:off x="5438775" y="0"/>
            <a:ext cx="4160838" cy="365125"/>
          </a:xfrm>
          <a:prstGeom prst="rect">
            <a:avLst/>
          </a:prstGeom>
        </p:spPr>
        <p:txBody>
          <a:bodyPr vert="horz" lIns="96661" tIns="48331" rIns="96661" bIns="48331" rtlCol="0"/>
          <a:lstStyle>
            <a:lvl1pPr algn="r">
              <a:defRPr sz="1300"/>
            </a:lvl1pPr>
          </a:lstStyle>
          <a:p>
            <a:pPr>
              <a:defRPr/>
            </a:pPr>
            <a:fld id="{D2B83D19-AAA5-4BDA-BB0E-46A8E9A437BC}" type="datetimeFigureOut">
              <a:rPr lang="en-US"/>
              <a:pPr>
                <a:defRPr/>
              </a:pPr>
              <a:t>12/8/2022</a:t>
            </a:fld>
            <a:endParaRPr lang="en-US"/>
          </a:p>
        </p:txBody>
      </p:sp>
      <p:sp>
        <p:nvSpPr>
          <p:cNvPr id="4" name="Footer Placeholder 3">
            <a:extLst>
              <a:ext uri="{FF2B5EF4-FFF2-40B4-BE49-F238E27FC236}">
                <a16:creationId xmlns:a16="http://schemas.microsoft.com/office/drawing/2014/main" id="{F5AD57BC-E560-4C93-945F-B1853C5BB4C7}"/>
              </a:ext>
            </a:extLst>
          </p:cNvPr>
          <p:cNvSpPr>
            <a:spLocks noGrp="1"/>
          </p:cNvSpPr>
          <p:nvPr>
            <p:ph type="ftr" sz="quarter" idx="2"/>
          </p:nvPr>
        </p:nvSpPr>
        <p:spPr>
          <a:xfrm>
            <a:off x="0" y="6948488"/>
            <a:ext cx="4160838" cy="365125"/>
          </a:xfrm>
          <a:prstGeom prst="rect">
            <a:avLst/>
          </a:prstGeom>
        </p:spPr>
        <p:txBody>
          <a:bodyPr vert="horz" lIns="96661" tIns="48331" rIns="96661" bIns="48331" rtlCol="0" anchor="b"/>
          <a:lstStyle>
            <a:lvl1pPr algn="l">
              <a:defRPr sz="1300"/>
            </a:lvl1pPr>
          </a:lstStyle>
          <a:p>
            <a:pPr>
              <a:defRPr/>
            </a:pPr>
            <a:endParaRPr lang="en-US"/>
          </a:p>
        </p:txBody>
      </p:sp>
      <p:sp>
        <p:nvSpPr>
          <p:cNvPr id="5" name="Slide Number Placeholder 4">
            <a:extLst>
              <a:ext uri="{FF2B5EF4-FFF2-40B4-BE49-F238E27FC236}">
                <a16:creationId xmlns:a16="http://schemas.microsoft.com/office/drawing/2014/main" id="{DD53D647-BF07-4A41-97C3-2934E22E3225}"/>
              </a:ext>
            </a:extLst>
          </p:cNvPr>
          <p:cNvSpPr>
            <a:spLocks noGrp="1"/>
          </p:cNvSpPr>
          <p:nvPr>
            <p:ph type="sldNum" sz="quarter" idx="3"/>
          </p:nvPr>
        </p:nvSpPr>
        <p:spPr>
          <a:xfrm>
            <a:off x="5438775" y="6948488"/>
            <a:ext cx="4160838" cy="365125"/>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pPr>
              <a:defRPr/>
            </a:pPr>
            <a:fld id="{23A364D2-A4FF-4A4A-93C1-AC819506FCF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9AAEF34-1D20-4F6F-B808-7CC5021477CE}"/>
              </a:ext>
            </a:extLst>
          </p:cNvPr>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pPr>
              <a:defRPr/>
            </a:pPr>
            <a:endParaRPr lang="en-US"/>
          </a:p>
        </p:txBody>
      </p:sp>
      <p:sp>
        <p:nvSpPr>
          <p:cNvPr id="3075" name="Rectangle 3">
            <a:extLst>
              <a:ext uri="{FF2B5EF4-FFF2-40B4-BE49-F238E27FC236}">
                <a16:creationId xmlns:a16="http://schemas.microsoft.com/office/drawing/2014/main" id="{70CAED49-A76C-4224-A587-70C3F6D298F6}"/>
              </a:ext>
            </a:extLst>
          </p:cNvPr>
          <p:cNvSpPr>
            <a:spLocks noGrp="1" noChangeArrowheads="1"/>
          </p:cNvSpPr>
          <p:nvPr>
            <p:ph type="dt" idx="1"/>
          </p:nvPr>
        </p:nvSpPr>
        <p:spPr bwMode="auto">
          <a:xfrm>
            <a:off x="5440363" y="0"/>
            <a:ext cx="4160837"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pPr>
              <a:defRPr/>
            </a:pPr>
            <a:endParaRPr lang="en-US"/>
          </a:p>
        </p:txBody>
      </p:sp>
      <p:sp>
        <p:nvSpPr>
          <p:cNvPr id="19460" name="Rectangle 4">
            <a:extLst>
              <a:ext uri="{FF2B5EF4-FFF2-40B4-BE49-F238E27FC236}">
                <a16:creationId xmlns:a16="http://schemas.microsoft.com/office/drawing/2014/main" id="{4544D8FD-62AB-48C4-BDDE-9EFF0093317F}"/>
              </a:ext>
            </a:extLst>
          </p:cNvPr>
          <p:cNvSpPr>
            <a:spLocks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7E19579B-80B8-4758-BD24-5589F8762F64}"/>
              </a:ext>
            </a:extLst>
          </p:cNvPr>
          <p:cNvSpPr>
            <a:spLocks noGrp="1" noChangeArrowheads="1"/>
          </p:cNvSpPr>
          <p:nvPr>
            <p:ph type="body" sz="quarter" idx="3"/>
          </p:nvPr>
        </p:nvSpPr>
        <p:spPr bwMode="auto">
          <a:xfrm>
            <a:off x="1279525" y="3475038"/>
            <a:ext cx="7042150" cy="32908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C5B55526-EF49-4C20-BA59-9DE988F9D200}"/>
              </a:ext>
            </a:extLst>
          </p:cNvPr>
          <p:cNvSpPr>
            <a:spLocks noGrp="1" noChangeArrowheads="1"/>
          </p:cNvSpPr>
          <p:nvPr>
            <p:ph type="ftr" sz="quarter" idx="4"/>
          </p:nvPr>
        </p:nvSpPr>
        <p:spPr bwMode="auto">
          <a:xfrm>
            <a:off x="0" y="6950075"/>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pPr>
              <a:defRPr/>
            </a:pPr>
            <a:endParaRPr lang="en-US"/>
          </a:p>
        </p:txBody>
      </p:sp>
      <p:sp>
        <p:nvSpPr>
          <p:cNvPr id="3079" name="Rectangle 7">
            <a:extLst>
              <a:ext uri="{FF2B5EF4-FFF2-40B4-BE49-F238E27FC236}">
                <a16:creationId xmlns:a16="http://schemas.microsoft.com/office/drawing/2014/main" id="{3D7CA39B-9A2D-48FB-8C79-AA146F3EC025}"/>
              </a:ext>
            </a:extLst>
          </p:cNvPr>
          <p:cNvSpPr>
            <a:spLocks noGrp="1" noChangeArrowheads="1"/>
          </p:cNvSpPr>
          <p:nvPr>
            <p:ph type="sldNum" sz="quarter" idx="5"/>
          </p:nvPr>
        </p:nvSpPr>
        <p:spPr bwMode="auto">
          <a:xfrm>
            <a:off x="5440363" y="6950075"/>
            <a:ext cx="4160837"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pPr>
              <a:defRPr/>
            </a:pPr>
            <a:fld id="{EC45D7F2-9CBC-46AE-9DD4-9AB5D21D5B9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7">
            <a:extLst>
              <a:ext uri="{FF2B5EF4-FFF2-40B4-BE49-F238E27FC236}">
                <a16:creationId xmlns:a16="http://schemas.microsoft.com/office/drawing/2014/main" id="{0E5F6216-9DE8-4069-974B-D36DB7463E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221071B4-4015-44C5-8E5A-B7BC69D201CE}" type="slidenum">
              <a:rPr lang="en-US" altLang="en-US" sz="1300" smtClean="0"/>
              <a:pPr/>
              <a:t>6</a:t>
            </a:fld>
            <a:endParaRPr lang="en-US" altLang="en-US" sz="1300"/>
          </a:p>
        </p:txBody>
      </p:sp>
      <p:sp>
        <p:nvSpPr>
          <p:cNvPr id="820227" name="Rectangle 2">
            <a:extLst>
              <a:ext uri="{FF2B5EF4-FFF2-40B4-BE49-F238E27FC236}">
                <a16:creationId xmlns:a16="http://schemas.microsoft.com/office/drawing/2014/main" id="{F2FE00CB-FED3-463E-AAAE-DC2C9D876405}"/>
              </a:ext>
            </a:extLst>
          </p:cNvPr>
          <p:cNvSpPr>
            <a:spLocks noChangeArrowheads="1" noTextEdit="1"/>
          </p:cNvSpPr>
          <p:nvPr>
            <p:ph type="sldImg"/>
          </p:nvPr>
        </p:nvSpPr>
        <p:spPr>
          <a:xfrm>
            <a:off x="2921000" y="541338"/>
            <a:ext cx="3687763" cy="2765425"/>
          </a:xfrm>
          <a:ln/>
        </p:spPr>
      </p:sp>
      <p:sp>
        <p:nvSpPr>
          <p:cNvPr id="820228" name="Rectangle 3">
            <a:extLst>
              <a:ext uri="{FF2B5EF4-FFF2-40B4-BE49-F238E27FC236}">
                <a16:creationId xmlns:a16="http://schemas.microsoft.com/office/drawing/2014/main" id="{A9260990-9F7E-4E08-BB00-1BDA39FC0FF4}"/>
              </a:ext>
            </a:extLst>
          </p:cNvPr>
          <p:cNvSpPr>
            <a:spLocks noGrp="1" noChangeArrowheads="1"/>
          </p:cNvSpPr>
          <p:nvPr>
            <p:ph type="body" idx="1"/>
          </p:nvPr>
        </p:nvSpPr>
        <p:spPr>
          <a:xfrm>
            <a:off x="1257300" y="3427413"/>
            <a:ext cx="7226300" cy="33067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63" tIns="47533" rIns="95063" bIns="47533"/>
          <a:lstStyle/>
          <a:p>
            <a:endParaRPr lang="en-US" altLang="en-US" sz="1100">
              <a:latin typeface="Times" panose="02020603050405020304" pitchFamily="18" charset="0"/>
              <a:cs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a:extLst>
              <a:ext uri="{FF2B5EF4-FFF2-40B4-BE49-F238E27FC236}">
                <a16:creationId xmlns:a16="http://schemas.microsoft.com/office/drawing/2014/main" id="{8834591D-58B1-4D2C-8D3A-1702B6EF9391}"/>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AC20E7E2-09AD-48C4-AE8F-6351D534D1CD}"/>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6" name="Slide Number Placeholder 5">
            <a:extLst>
              <a:ext uri="{FF2B5EF4-FFF2-40B4-BE49-F238E27FC236}">
                <a16:creationId xmlns:a16="http://schemas.microsoft.com/office/drawing/2014/main" id="{34994AD8-22B7-43F7-AF1D-BA1AA085019D}"/>
              </a:ext>
            </a:extLst>
          </p:cNvPr>
          <p:cNvSpPr>
            <a:spLocks noGrp="1"/>
          </p:cNvSpPr>
          <p:nvPr>
            <p:ph type="sldNum" sz="quarter" idx="12"/>
          </p:nvPr>
        </p:nvSpPr>
        <p:spPr/>
        <p:txBody>
          <a:bodyPr/>
          <a:lstStyle>
            <a:lvl1pPr>
              <a:defRPr/>
            </a:lvl1pPr>
          </a:lstStyle>
          <a:p>
            <a:pPr>
              <a:defRPr/>
            </a:pPr>
            <a:r>
              <a:rPr lang="en-US" altLang="en-US"/>
              <a:t>1-</a:t>
            </a:r>
            <a:fld id="{B0090D3A-5CF9-414E-AF6C-F54020D91B6E}" type="slidenum">
              <a:rPr lang="en-US" altLang="en-US" smtClean="0"/>
              <a:pPr>
                <a:defRPr/>
              </a:pPr>
              <a:t>‹#›</a:t>
            </a:fld>
            <a:endParaRPr lang="en-US" altLang="en-US"/>
          </a:p>
        </p:txBody>
      </p:sp>
    </p:spTree>
    <p:extLst>
      <p:ext uri="{BB962C8B-B14F-4D97-AF65-F5344CB8AC3E}">
        <p14:creationId xmlns:p14="http://schemas.microsoft.com/office/powerpoint/2010/main" val="3566203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73C93B-0CDB-4DF2-88B2-46D234BBE569}"/>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CE033675-BDDD-470C-9CC4-3804FF26F104}"/>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6" name="Slide Number Placeholder 5">
            <a:extLst>
              <a:ext uri="{FF2B5EF4-FFF2-40B4-BE49-F238E27FC236}">
                <a16:creationId xmlns:a16="http://schemas.microsoft.com/office/drawing/2014/main" id="{DCDFE03D-E4BD-4FC8-990B-D48B2E981578}"/>
              </a:ext>
            </a:extLst>
          </p:cNvPr>
          <p:cNvSpPr>
            <a:spLocks noGrp="1"/>
          </p:cNvSpPr>
          <p:nvPr>
            <p:ph type="sldNum" sz="quarter" idx="12"/>
          </p:nvPr>
        </p:nvSpPr>
        <p:spPr/>
        <p:txBody>
          <a:bodyPr/>
          <a:lstStyle>
            <a:lvl1pPr>
              <a:defRPr/>
            </a:lvl1pPr>
          </a:lstStyle>
          <a:p>
            <a:pPr>
              <a:defRPr/>
            </a:pPr>
            <a:r>
              <a:rPr lang="en-US" altLang="en-US"/>
              <a:t>1-</a:t>
            </a:r>
            <a:fld id="{63746CC9-4257-4BCE-B2C8-6058F299265A}" type="slidenum">
              <a:rPr lang="en-US" altLang="en-US" smtClean="0"/>
              <a:pPr>
                <a:defRPr/>
              </a:pPr>
              <a:t>‹#›</a:t>
            </a:fld>
            <a:endParaRPr lang="en-US" altLang="en-US"/>
          </a:p>
        </p:txBody>
      </p:sp>
    </p:spTree>
    <p:extLst>
      <p:ext uri="{BB962C8B-B14F-4D97-AF65-F5344CB8AC3E}">
        <p14:creationId xmlns:p14="http://schemas.microsoft.com/office/powerpoint/2010/main" val="3616641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16BA1-F012-4CA3-981D-9EFFFE067DE1}"/>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54B739B5-4161-4FA7-B439-DC6B32690A0A}"/>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6" name="Slide Number Placeholder 5">
            <a:extLst>
              <a:ext uri="{FF2B5EF4-FFF2-40B4-BE49-F238E27FC236}">
                <a16:creationId xmlns:a16="http://schemas.microsoft.com/office/drawing/2014/main" id="{6FC1A787-5847-4243-83A6-5ABADF46B306}"/>
              </a:ext>
            </a:extLst>
          </p:cNvPr>
          <p:cNvSpPr>
            <a:spLocks noGrp="1"/>
          </p:cNvSpPr>
          <p:nvPr>
            <p:ph type="sldNum" sz="quarter" idx="12"/>
          </p:nvPr>
        </p:nvSpPr>
        <p:spPr/>
        <p:txBody>
          <a:bodyPr/>
          <a:lstStyle>
            <a:lvl1pPr>
              <a:defRPr/>
            </a:lvl1pPr>
          </a:lstStyle>
          <a:p>
            <a:pPr>
              <a:defRPr/>
            </a:pPr>
            <a:r>
              <a:rPr lang="en-US" altLang="en-US"/>
              <a:t>1-</a:t>
            </a:r>
            <a:fld id="{8DFD8E41-7ADD-4323-BED6-5FDD21B839B5}" type="slidenum">
              <a:rPr lang="en-US" altLang="en-US" smtClean="0"/>
              <a:pPr>
                <a:defRPr/>
              </a:pPr>
              <a:t>‹#›</a:t>
            </a:fld>
            <a:endParaRPr lang="en-US" altLang="en-US"/>
          </a:p>
        </p:txBody>
      </p:sp>
    </p:spTree>
    <p:extLst>
      <p:ext uri="{BB962C8B-B14F-4D97-AF65-F5344CB8AC3E}">
        <p14:creationId xmlns:p14="http://schemas.microsoft.com/office/powerpoint/2010/main" val="3309764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3400" y="40005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165374-4CA7-4052-B6FF-F4477B54BDAD}"/>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9DB2FEEA-C163-485A-B234-01C52D7D91CD}"/>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7" name="Slide Number Placeholder 6">
            <a:extLst>
              <a:ext uri="{FF2B5EF4-FFF2-40B4-BE49-F238E27FC236}">
                <a16:creationId xmlns:a16="http://schemas.microsoft.com/office/drawing/2014/main" id="{0D0C2A91-7683-42E8-8DC8-A620DD39A13B}"/>
              </a:ext>
            </a:extLst>
          </p:cNvPr>
          <p:cNvSpPr>
            <a:spLocks noGrp="1"/>
          </p:cNvSpPr>
          <p:nvPr>
            <p:ph type="sldNum" sz="quarter" idx="12"/>
          </p:nvPr>
        </p:nvSpPr>
        <p:spPr/>
        <p:txBody>
          <a:bodyPr/>
          <a:lstStyle>
            <a:lvl1pPr>
              <a:defRPr/>
            </a:lvl1pPr>
          </a:lstStyle>
          <a:p>
            <a:pPr>
              <a:defRPr/>
            </a:pPr>
            <a:r>
              <a:rPr lang="en-US" altLang="en-US"/>
              <a:t>1-</a:t>
            </a:r>
            <a:fld id="{7CF75A86-7DF6-4408-9148-51D4B08BB199}" type="slidenum">
              <a:rPr lang="en-US" altLang="en-US" smtClean="0"/>
              <a:pPr>
                <a:defRPr/>
              </a:pPr>
              <a:t>‹#›</a:t>
            </a:fld>
            <a:endParaRPr lang="en-US" altLang="en-US"/>
          </a:p>
        </p:txBody>
      </p:sp>
    </p:spTree>
    <p:extLst>
      <p:ext uri="{BB962C8B-B14F-4D97-AF65-F5344CB8AC3E}">
        <p14:creationId xmlns:p14="http://schemas.microsoft.com/office/powerpoint/2010/main" val="3523283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533400" y="16002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3400" y="40005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C58DF1-3BAD-49B2-9514-314DCED0162B}"/>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2D6833B1-57BA-4D5C-B165-E14E65D7F8CC}"/>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7" name="Slide Number Placeholder 6">
            <a:extLst>
              <a:ext uri="{FF2B5EF4-FFF2-40B4-BE49-F238E27FC236}">
                <a16:creationId xmlns:a16="http://schemas.microsoft.com/office/drawing/2014/main" id="{4A9BCFF3-CFF2-4BBC-BEC9-F051CC65F3C8}"/>
              </a:ext>
            </a:extLst>
          </p:cNvPr>
          <p:cNvSpPr>
            <a:spLocks noGrp="1"/>
          </p:cNvSpPr>
          <p:nvPr>
            <p:ph type="sldNum" sz="quarter" idx="12"/>
          </p:nvPr>
        </p:nvSpPr>
        <p:spPr/>
        <p:txBody>
          <a:bodyPr/>
          <a:lstStyle>
            <a:lvl1pPr>
              <a:defRPr/>
            </a:lvl1pPr>
          </a:lstStyle>
          <a:p>
            <a:pPr>
              <a:defRPr/>
            </a:pPr>
            <a:r>
              <a:rPr lang="en-US" altLang="en-US"/>
              <a:t>1-</a:t>
            </a:r>
            <a:fld id="{6C905D3E-21AC-42AD-8514-2231C0296FF9}" type="slidenum">
              <a:rPr lang="en-US" altLang="en-US" smtClean="0"/>
              <a:pPr>
                <a:defRPr/>
              </a:pPr>
              <a:t>‹#›</a:t>
            </a:fld>
            <a:endParaRPr lang="en-US" altLang="en-US"/>
          </a:p>
        </p:txBody>
      </p:sp>
    </p:spTree>
    <p:extLst>
      <p:ext uri="{BB962C8B-B14F-4D97-AF65-F5344CB8AC3E}">
        <p14:creationId xmlns:p14="http://schemas.microsoft.com/office/powerpoint/2010/main" val="2085096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533400" y="1600200"/>
            <a:ext cx="7772400" cy="4648200"/>
          </a:xfrm>
        </p:spPr>
        <p:txBody>
          <a:bodyPr/>
          <a:lstStyle/>
          <a:p>
            <a:pPr lvl="0"/>
            <a:endParaRPr lang="en-US" noProof="0"/>
          </a:p>
        </p:txBody>
      </p:sp>
      <p:sp>
        <p:nvSpPr>
          <p:cNvPr id="4" name="Date Placeholder 3">
            <a:extLst>
              <a:ext uri="{FF2B5EF4-FFF2-40B4-BE49-F238E27FC236}">
                <a16:creationId xmlns:a16="http://schemas.microsoft.com/office/drawing/2014/main" id="{BA371355-8FB0-45AD-8740-1B9A100B2CAF}"/>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783A7788-502E-4664-B369-A22F5142906D}"/>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6" name="Slide Number Placeholder 5">
            <a:extLst>
              <a:ext uri="{FF2B5EF4-FFF2-40B4-BE49-F238E27FC236}">
                <a16:creationId xmlns:a16="http://schemas.microsoft.com/office/drawing/2014/main" id="{EFC275A5-C8AE-403C-B151-F8471F4CEB31}"/>
              </a:ext>
            </a:extLst>
          </p:cNvPr>
          <p:cNvSpPr>
            <a:spLocks noGrp="1"/>
          </p:cNvSpPr>
          <p:nvPr>
            <p:ph type="sldNum" sz="quarter" idx="12"/>
          </p:nvPr>
        </p:nvSpPr>
        <p:spPr/>
        <p:txBody>
          <a:bodyPr/>
          <a:lstStyle>
            <a:lvl1pPr>
              <a:defRPr/>
            </a:lvl1pPr>
          </a:lstStyle>
          <a:p>
            <a:pPr>
              <a:defRPr/>
            </a:pPr>
            <a:r>
              <a:rPr lang="en-US" altLang="en-US"/>
              <a:t>1-</a:t>
            </a:r>
            <a:fld id="{F1FC72B2-3F57-4B12-BC9A-C7A7D08671DE}" type="slidenum">
              <a:rPr lang="en-US" altLang="en-US" smtClean="0"/>
              <a:pPr>
                <a:defRPr/>
              </a:pPr>
              <a:t>‹#›</a:t>
            </a:fld>
            <a:endParaRPr lang="en-US" altLang="en-US"/>
          </a:p>
        </p:txBody>
      </p:sp>
    </p:spTree>
    <p:extLst>
      <p:ext uri="{BB962C8B-B14F-4D97-AF65-F5344CB8AC3E}">
        <p14:creationId xmlns:p14="http://schemas.microsoft.com/office/powerpoint/2010/main" val="412230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2C4385-12BD-4255-B0AE-FD33B6396D81}"/>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4BF21C87-26EA-4CB5-A83F-D418BDA12256}"/>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6" name="Slide Number Placeholder 5">
            <a:extLst>
              <a:ext uri="{FF2B5EF4-FFF2-40B4-BE49-F238E27FC236}">
                <a16:creationId xmlns:a16="http://schemas.microsoft.com/office/drawing/2014/main" id="{DB4B41DD-8F9C-4121-B3D1-B471D9EDFE4F}"/>
              </a:ext>
            </a:extLst>
          </p:cNvPr>
          <p:cNvSpPr>
            <a:spLocks noGrp="1"/>
          </p:cNvSpPr>
          <p:nvPr>
            <p:ph type="sldNum" sz="quarter" idx="12"/>
          </p:nvPr>
        </p:nvSpPr>
        <p:spPr/>
        <p:txBody>
          <a:bodyPr/>
          <a:lstStyle>
            <a:lvl1pPr>
              <a:defRPr/>
            </a:lvl1pPr>
          </a:lstStyle>
          <a:p>
            <a:pPr>
              <a:defRPr/>
            </a:pPr>
            <a:r>
              <a:rPr lang="en-US" altLang="en-US"/>
              <a:t>1-</a:t>
            </a:r>
            <a:fld id="{17AF9862-9BBC-48CF-9361-ACCA346E1D4F}" type="slidenum">
              <a:rPr lang="en-US" altLang="en-US" smtClean="0"/>
              <a:pPr>
                <a:defRPr/>
              </a:pPr>
              <a:t>‹#›</a:t>
            </a:fld>
            <a:endParaRPr lang="en-US" altLang="en-US"/>
          </a:p>
        </p:txBody>
      </p:sp>
    </p:spTree>
    <p:extLst>
      <p:ext uri="{BB962C8B-B14F-4D97-AF65-F5344CB8AC3E}">
        <p14:creationId xmlns:p14="http://schemas.microsoft.com/office/powerpoint/2010/main" val="219931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a:extLst>
              <a:ext uri="{FF2B5EF4-FFF2-40B4-BE49-F238E27FC236}">
                <a16:creationId xmlns:a16="http://schemas.microsoft.com/office/drawing/2014/main" id="{1DCFB46B-4F54-44F7-97CB-3F77524AD37F}"/>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A363A09B-4D2C-4B92-A425-E3F6ABB3E30D}"/>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6" name="Slide Number Placeholder 5">
            <a:extLst>
              <a:ext uri="{FF2B5EF4-FFF2-40B4-BE49-F238E27FC236}">
                <a16:creationId xmlns:a16="http://schemas.microsoft.com/office/drawing/2014/main" id="{23A91752-B9D1-42B1-94AC-B8C553FEC606}"/>
              </a:ext>
            </a:extLst>
          </p:cNvPr>
          <p:cNvSpPr>
            <a:spLocks noGrp="1"/>
          </p:cNvSpPr>
          <p:nvPr>
            <p:ph type="sldNum" sz="quarter" idx="12"/>
          </p:nvPr>
        </p:nvSpPr>
        <p:spPr/>
        <p:txBody>
          <a:bodyPr/>
          <a:lstStyle>
            <a:lvl1pPr>
              <a:defRPr/>
            </a:lvl1pPr>
          </a:lstStyle>
          <a:p>
            <a:pPr>
              <a:defRPr/>
            </a:pPr>
            <a:r>
              <a:rPr lang="en-US" altLang="en-US"/>
              <a:t>1-</a:t>
            </a:r>
            <a:fld id="{BF07FE80-726E-49B8-93D4-DDE3B62EB4BC}" type="slidenum">
              <a:rPr lang="en-US" altLang="en-US" smtClean="0"/>
              <a:pPr>
                <a:defRPr/>
              </a:pPr>
              <a:t>‹#›</a:t>
            </a:fld>
            <a:endParaRPr lang="en-US" altLang="en-US"/>
          </a:p>
        </p:txBody>
      </p:sp>
    </p:spTree>
    <p:extLst>
      <p:ext uri="{BB962C8B-B14F-4D97-AF65-F5344CB8AC3E}">
        <p14:creationId xmlns:p14="http://schemas.microsoft.com/office/powerpoint/2010/main" val="3922670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D6E73F-62C0-4E8E-B692-6248368EE9B7}"/>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DF7BACAC-D0CF-4972-8EC9-9D1D807B0773}"/>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7" name="Slide Number Placeholder 6">
            <a:extLst>
              <a:ext uri="{FF2B5EF4-FFF2-40B4-BE49-F238E27FC236}">
                <a16:creationId xmlns:a16="http://schemas.microsoft.com/office/drawing/2014/main" id="{86D95BF4-FCF8-4128-AC37-7E788617656F}"/>
              </a:ext>
            </a:extLst>
          </p:cNvPr>
          <p:cNvSpPr>
            <a:spLocks noGrp="1"/>
          </p:cNvSpPr>
          <p:nvPr>
            <p:ph type="sldNum" sz="quarter" idx="12"/>
          </p:nvPr>
        </p:nvSpPr>
        <p:spPr/>
        <p:txBody>
          <a:bodyPr/>
          <a:lstStyle>
            <a:lvl1pPr>
              <a:defRPr/>
            </a:lvl1pPr>
          </a:lstStyle>
          <a:p>
            <a:pPr>
              <a:defRPr/>
            </a:pPr>
            <a:r>
              <a:rPr lang="en-US" altLang="en-US"/>
              <a:t>1-</a:t>
            </a:r>
            <a:fld id="{9EA84B65-03B8-4055-96F3-D222052F3458}" type="slidenum">
              <a:rPr lang="en-US" altLang="en-US" smtClean="0"/>
              <a:pPr>
                <a:defRPr/>
              </a:pPr>
              <a:t>‹#›</a:t>
            </a:fld>
            <a:endParaRPr lang="en-US" altLang="en-US"/>
          </a:p>
        </p:txBody>
      </p:sp>
    </p:spTree>
    <p:extLst>
      <p:ext uri="{BB962C8B-B14F-4D97-AF65-F5344CB8AC3E}">
        <p14:creationId xmlns:p14="http://schemas.microsoft.com/office/powerpoint/2010/main" val="1176595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87FA4C-09BF-4539-A4D6-1A07468A302A}"/>
              </a:ext>
            </a:extLst>
          </p:cNvPr>
          <p:cNvSpPr>
            <a:spLocks noGrp="1"/>
          </p:cNvSpPr>
          <p:nvPr>
            <p:ph type="dt" sz="half" idx="10"/>
          </p:nvPr>
        </p:nvSpPr>
        <p:spPr/>
        <p:txBody>
          <a:bodyPr/>
          <a:lstStyle>
            <a:lvl1pPr>
              <a:defRPr/>
            </a:lvl1pPr>
          </a:lstStyle>
          <a:p>
            <a:pPr>
              <a:defRPr/>
            </a:pPr>
            <a:endParaRPr lang="en-US"/>
          </a:p>
        </p:txBody>
      </p:sp>
      <p:sp>
        <p:nvSpPr>
          <p:cNvPr id="8" name="Footer Placeholder 7">
            <a:extLst>
              <a:ext uri="{FF2B5EF4-FFF2-40B4-BE49-F238E27FC236}">
                <a16:creationId xmlns:a16="http://schemas.microsoft.com/office/drawing/2014/main" id="{DC738EA7-195D-4F83-B0CB-5948B79BAEEB}"/>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9" name="Slide Number Placeholder 8">
            <a:extLst>
              <a:ext uri="{FF2B5EF4-FFF2-40B4-BE49-F238E27FC236}">
                <a16:creationId xmlns:a16="http://schemas.microsoft.com/office/drawing/2014/main" id="{16776AEF-6AFA-43B1-A2EE-F65C1EBCB42C}"/>
              </a:ext>
            </a:extLst>
          </p:cNvPr>
          <p:cNvSpPr>
            <a:spLocks noGrp="1"/>
          </p:cNvSpPr>
          <p:nvPr>
            <p:ph type="sldNum" sz="quarter" idx="12"/>
          </p:nvPr>
        </p:nvSpPr>
        <p:spPr/>
        <p:txBody>
          <a:bodyPr/>
          <a:lstStyle>
            <a:lvl1pPr>
              <a:defRPr/>
            </a:lvl1pPr>
          </a:lstStyle>
          <a:p>
            <a:pPr>
              <a:defRPr/>
            </a:pPr>
            <a:r>
              <a:rPr lang="en-US" altLang="en-US"/>
              <a:t>1-</a:t>
            </a:r>
            <a:fld id="{668A657B-8496-4C8D-8C0A-49E9431434E3}" type="slidenum">
              <a:rPr lang="en-US" altLang="en-US" smtClean="0"/>
              <a:pPr>
                <a:defRPr/>
              </a:pPr>
              <a:t>‹#›</a:t>
            </a:fld>
            <a:endParaRPr lang="en-US" altLang="en-US"/>
          </a:p>
        </p:txBody>
      </p:sp>
    </p:spTree>
    <p:extLst>
      <p:ext uri="{BB962C8B-B14F-4D97-AF65-F5344CB8AC3E}">
        <p14:creationId xmlns:p14="http://schemas.microsoft.com/office/powerpoint/2010/main" val="1508758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5C11CD-FD64-46B0-B12E-C05B3A07EAE8}"/>
              </a:ext>
            </a:extLst>
          </p:cNvPr>
          <p:cNvSpPr>
            <a:spLocks noGrp="1"/>
          </p:cNvSpPr>
          <p:nvPr>
            <p:ph type="dt" sz="half" idx="10"/>
          </p:nvPr>
        </p:nvSpPr>
        <p:spPr/>
        <p:txBody>
          <a:bodyPr/>
          <a:lstStyle>
            <a:lvl1pPr>
              <a:defRPr/>
            </a:lvl1pPr>
          </a:lstStyle>
          <a:p>
            <a:pPr>
              <a:defRPr/>
            </a:pPr>
            <a:endParaRPr lang="en-US"/>
          </a:p>
        </p:txBody>
      </p:sp>
      <p:sp>
        <p:nvSpPr>
          <p:cNvPr id="4" name="Footer Placeholder 3">
            <a:extLst>
              <a:ext uri="{FF2B5EF4-FFF2-40B4-BE49-F238E27FC236}">
                <a16:creationId xmlns:a16="http://schemas.microsoft.com/office/drawing/2014/main" id="{79B2C068-0972-4DAF-8144-04E5EB475B4F}"/>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5" name="Slide Number Placeholder 4">
            <a:extLst>
              <a:ext uri="{FF2B5EF4-FFF2-40B4-BE49-F238E27FC236}">
                <a16:creationId xmlns:a16="http://schemas.microsoft.com/office/drawing/2014/main" id="{BA6158E8-3E9C-4CA8-9B60-293B3A8FD24C}"/>
              </a:ext>
            </a:extLst>
          </p:cNvPr>
          <p:cNvSpPr>
            <a:spLocks noGrp="1"/>
          </p:cNvSpPr>
          <p:nvPr>
            <p:ph type="sldNum" sz="quarter" idx="12"/>
          </p:nvPr>
        </p:nvSpPr>
        <p:spPr/>
        <p:txBody>
          <a:bodyPr/>
          <a:lstStyle>
            <a:lvl1pPr>
              <a:defRPr/>
            </a:lvl1pPr>
          </a:lstStyle>
          <a:p>
            <a:pPr>
              <a:defRPr/>
            </a:pPr>
            <a:r>
              <a:rPr lang="en-US" altLang="en-US"/>
              <a:t>1-</a:t>
            </a:r>
            <a:fld id="{D72EA4EF-9F61-44CB-99B4-9A405D8B2C06}" type="slidenum">
              <a:rPr lang="en-US" altLang="en-US" smtClean="0"/>
              <a:pPr>
                <a:defRPr/>
              </a:pPr>
              <a:t>‹#›</a:t>
            </a:fld>
            <a:endParaRPr lang="en-US" altLang="en-US"/>
          </a:p>
        </p:txBody>
      </p:sp>
    </p:spTree>
    <p:extLst>
      <p:ext uri="{BB962C8B-B14F-4D97-AF65-F5344CB8AC3E}">
        <p14:creationId xmlns:p14="http://schemas.microsoft.com/office/powerpoint/2010/main" val="866548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4716B9-16BA-484D-91D6-D5B920C84496}"/>
              </a:ext>
            </a:extLst>
          </p:cNvPr>
          <p:cNvSpPr>
            <a:spLocks noGrp="1"/>
          </p:cNvSpPr>
          <p:nvPr>
            <p:ph type="dt" sz="half" idx="10"/>
          </p:nvPr>
        </p:nvSpPr>
        <p:spPr/>
        <p:txBody>
          <a:bodyPr/>
          <a:lstStyle>
            <a:lvl1pPr>
              <a:defRPr/>
            </a:lvl1pPr>
          </a:lstStyle>
          <a:p>
            <a:pPr>
              <a:defRPr/>
            </a:pPr>
            <a:endParaRPr lang="en-US"/>
          </a:p>
        </p:txBody>
      </p:sp>
      <p:sp>
        <p:nvSpPr>
          <p:cNvPr id="3" name="Footer Placeholder 2">
            <a:extLst>
              <a:ext uri="{FF2B5EF4-FFF2-40B4-BE49-F238E27FC236}">
                <a16:creationId xmlns:a16="http://schemas.microsoft.com/office/drawing/2014/main" id="{345EE724-C3EF-4206-8334-FB9986FE64AE}"/>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4" name="Slide Number Placeholder 3">
            <a:extLst>
              <a:ext uri="{FF2B5EF4-FFF2-40B4-BE49-F238E27FC236}">
                <a16:creationId xmlns:a16="http://schemas.microsoft.com/office/drawing/2014/main" id="{11C1C959-3208-4166-AAB2-53E7E773CBE5}"/>
              </a:ext>
            </a:extLst>
          </p:cNvPr>
          <p:cNvSpPr>
            <a:spLocks noGrp="1"/>
          </p:cNvSpPr>
          <p:nvPr>
            <p:ph type="sldNum" sz="quarter" idx="12"/>
          </p:nvPr>
        </p:nvSpPr>
        <p:spPr/>
        <p:txBody>
          <a:bodyPr/>
          <a:lstStyle>
            <a:lvl1pPr>
              <a:defRPr/>
            </a:lvl1pPr>
          </a:lstStyle>
          <a:p>
            <a:pPr>
              <a:defRPr/>
            </a:pPr>
            <a:r>
              <a:rPr lang="en-US" altLang="en-US"/>
              <a:t>1-</a:t>
            </a:r>
            <a:fld id="{868E9FA6-89FC-44BE-AF14-B835D128CC2B}" type="slidenum">
              <a:rPr lang="en-US" altLang="en-US" smtClean="0"/>
              <a:pPr>
                <a:defRPr/>
              </a:pPr>
              <a:t>‹#›</a:t>
            </a:fld>
            <a:endParaRPr lang="en-US" altLang="en-US"/>
          </a:p>
        </p:txBody>
      </p:sp>
    </p:spTree>
    <p:extLst>
      <p:ext uri="{BB962C8B-B14F-4D97-AF65-F5344CB8AC3E}">
        <p14:creationId xmlns:p14="http://schemas.microsoft.com/office/powerpoint/2010/main" val="4015851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017879B8-2E6D-4171-9C82-B1AFA4CBF1F5}"/>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352E6C48-13CD-4D3E-8678-9E68C31A05BC}"/>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7" name="Slide Number Placeholder 6">
            <a:extLst>
              <a:ext uri="{FF2B5EF4-FFF2-40B4-BE49-F238E27FC236}">
                <a16:creationId xmlns:a16="http://schemas.microsoft.com/office/drawing/2014/main" id="{C805BF2C-95A9-458B-906B-E8316D42AE20}"/>
              </a:ext>
            </a:extLst>
          </p:cNvPr>
          <p:cNvSpPr>
            <a:spLocks noGrp="1"/>
          </p:cNvSpPr>
          <p:nvPr>
            <p:ph type="sldNum" sz="quarter" idx="12"/>
          </p:nvPr>
        </p:nvSpPr>
        <p:spPr/>
        <p:txBody>
          <a:bodyPr/>
          <a:lstStyle>
            <a:lvl1pPr>
              <a:defRPr/>
            </a:lvl1pPr>
          </a:lstStyle>
          <a:p>
            <a:pPr>
              <a:defRPr/>
            </a:pPr>
            <a:r>
              <a:rPr lang="en-US" altLang="en-US"/>
              <a:t>1-</a:t>
            </a:r>
            <a:fld id="{B7E68F10-834C-4B5C-95ED-E67FB9E85BD7}" type="slidenum">
              <a:rPr lang="en-US" altLang="en-US" smtClean="0"/>
              <a:pPr>
                <a:defRPr/>
              </a:pPr>
              <a:t>‹#›</a:t>
            </a:fld>
            <a:endParaRPr lang="en-US" altLang="en-US"/>
          </a:p>
        </p:txBody>
      </p:sp>
    </p:spTree>
    <p:extLst>
      <p:ext uri="{BB962C8B-B14F-4D97-AF65-F5344CB8AC3E}">
        <p14:creationId xmlns:p14="http://schemas.microsoft.com/office/powerpoint/2010/main" val="2456656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20EA2FA7-95BA-4571-BDBC-6386149EC268}"/>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30EA4383-FAAE-42B0-9A62-190EE61627E4}"/>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7" name="Slide Number Placeholder 6">
            <a:extLst>
              <a:ext uri="{FF2B5EF4-FFF2-40B4-BE49-F238E27FC236}">
                <a16:creationId xmlns:a16="http://schemas.microsoft.com/office/drawing/2014/main" id="{3521BF4F-EEB4-492A-B672-0D0FFE9F2C69}"/>
              </a:ext>
            </a:extLst>
          </p:cNvPr>
          <p:cNvSpPr>
            <a:spLocks noGrp="1"/>
          </p:cNvSpPr>
          <p:nvPr>
            <p:ph type="sldNum" sz="quarter" idx="12"/>
          </p:nvPr>
        </p:nvSpPr>
        <p:spPr/>
        <p:txBody>
          <a:bodyPr/>
          <a:lstStyle>
            <a:lvl1pPr>
              <a:defRPr/>
            </a:lvl1pPr>
          </a:lstStyle>
          <a:p>
            <a:pPr>
              <a:defRPr/>
            </a:pPr>
            <a:r>
              <a:rPr lang="en-US" altLang="en-US"/>
              <a:t>1-</a:t>
            </a:r>
            <a:fld id="{96EB2C77-F253-408A-A8B3-1701A6861EBF}" type="slidenum">
              <a:rPr lang="en-US" altLang="en-US" smtClean="0"/>
              <a:pPr>
                <a:defRPr/>
              </a:pPr>
              <a:t>‹#›</a:t>
            </a:fld>
            <a:endParaRPr lang="en-US" altLang="en-US"/>
          </a:p>
        </p:txBody>
      </p:sp>
    </p:spTree>
    <p:extLst>
      <p:ext uri="{BB962C8B-B14F-4D97-AF65-F5344CB8AC3E}">
        <p14:creationId xmlns:p14="http://schemas.microsoft.com/office/powerpoint/2010/main" val="2653066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00EEE66-E23C-4EED-B117-F8B0B42C53CC}"/>
              </a:ext>
            </a:extLst>
          </p:cNvPr>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77AFD40E-DC58-4A3B-9308-F89CF54DC725}"/>
              </a:ext>
            </a:extLst>
          </p:cNvPr>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49D9FD0-70E8-4D15-B58B-7F925DC3DB05}"/>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a:extLst>
              <a:ext uri="{FF2B5EF4-FFF2-40B4-BE49-F238E27FC236}">
                <a16:creationId xmlns:a16="http://schemas.microsoft.com/office/drawing/2014/main" id="{74263B4D-4A49-4022-8284-84E4098DF214}"/>
              </a:ext>
            </a:extLst>
          </p:cNvPr>
          <p:cNvSpPr>
            <a:spLocks noGrp="1" noChangeArrowheads="1"/>
          </p:cNvSpPr>
          <p:nvPr>
            <p:ph type="ftr" sz="quarter" idx="3"/>
          </p:nvPr>
        </p:nvSpPr>
        <p:spPr bwMode="auto">
          <a:xfrm>
            <a:off x="5410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r>
              <a:rPr lang="en-US"/>
              <a:t> Introduction</a:t>
            </a:r>
          </a:p>
        </p:txBody>
      </p:sp>
      <p:sp>
        <p:nvSpPr>
          <p:cNvPr id="1030" name="Rectangle 6">
            <a:extLst>
              <a:ext uri="{FF2B5EF4-FFF2-40B4-BE49-F238E27FC236}">
                <a16:creationId xmlns:a16="http://schemas.microsoft.com/office/drawing/2014/main" id="{771E36C9-E546-421F-B04F-D661C4690CB2}"/>
              </a:ext>
            </a:extLst>
          </p:cNvPr>
          <p:cNvSpPr>
            <a:spLocks noGrp="1" noChangeArrowheads="1"/>
          </p:cNvSpPr>
          <p:nvPr>
            <p:ph type="sldNum" sz="quarter" idx="4"/>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r>
              <a:rPr lang="en-US" altLang="en-US"/>
              <a:t>1-</a:t>
            </a:r>
            <a:fld id="{3B697295-C57F-437D-A936-7A869217DCA9}" type="slidenum">
              <a:rPr lang="en-US" altLang="en-US" smtClean="0"/>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543" r:id="rId1"/>
    <p:sldLayoutId id="2147484544" r:id="rId2"/>
    <p:sldLayoutId id="2147484545" r:id="rId3"/>
    <p:sldLayoutId id="2147484546" r:id="rId4"/>
    <p:sldLayoutId id="2147484547" r:id="rId5"/>
    <p:sldLayoutId id="2147484548" r:id="rId6"/>
    <p:sldLayoutId id="2147484549" r:id="rId7"/>
    <p:sldLayoutId id="2147484550" r:id="rId8"/>
    <p:sldLayoutId id="2147484551" r:id="rId9"/>
    <p:sldLayoutId id="2147484552" r:id="rId10"/>
    <p:sldLayoutId id="2147484553" r:id="rId11"/>
    <p:sldLayoutId id="2147484554" r:id="rId12"/>
    <p:sldLayoutId id="2147484555" r:id="rId13"/>
    <p:sldLayoutId id="2147484556" r:id="rId14"/>
  </p:sldLayoutIdLst>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Wingdings" panose="05000000000000000000" pitchFamily="2" charset="2"/>
        <a:buChar char="q"/>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7.bin"/><Relationship Id="rId18" Type="http://schemas.openxmlformats.org/officeDocument/2006/relationships/oleObject" Target="../embeddings/oleObject12.bin"/><Relationship Id="rId26" Type="http://schemas.openxmlformats.org/officeDocument/2006/relationships/oleObject" Target="../embeddings/oleObject20.bin"/><Relationship Id="rId3" Type="http://schemas.openxmlformats.org/officeDocument/2006/relationships/image" Target="../media/image12.png"/><Relationship Id="rId21" Type="http://schemas.openxmlformats.org/officeDocument/2006/relationships/oleObject" Target="../embeddings/oleObject15.bin"/><Relationship Id="rId7" Type="http://schemas.openxmlformats.org/officeDocument/2006/relationships/oleObject" Target="../embeddings/oleObject2.bin"/><Relationship Id="rId12" Type="http://schemas.openxmlformats.org/officeDocument/2006/relationships/oleObject" Target="../embeddings/oleObject6.bin"/><Relationship Id="rId17" Type="http://schemas.openxmlformats.org/officeDocument/2006/relationships/oleObject" Target="../embeddings/oleObject11.bin"/><Relationship Id="rId25" Type="http://schemas.openxmlformats.org/officeDocument/2006/relationships/oleObject" Target="../embeddings/oleObject19.bin"/><Relationship Id="rId2" Type="http://schemas.openxmlformats.org/officeDocument/2006/relationships/slideLayout" Target="../slideLayouts/slideLayout6.xml"/><Relationship Id="rId16" Type="http://schemas.openxmlformats.org/officeDocument/2006/relationships/oleObject" Target="../embeddings/oleObject10.bin"/><Relationship Id="rId20" Type="http://schemas.openxmlformats.org/officeDocument/2006/relationships/oleObject" Target="../embeddings/oleObject14.bin"/><Relationship Id="rId29" Type="http://schemas.openxmlformats.org/officeDocument/2006/relationships/oleObject" Target="../embeddings/oleObject23.bin"/><Relationship Id="rId1" Type="http://schemas.openxmlformats.org/officeDocument/2006/relationships/vmlDrawing" Target="../drawings/vmlDrawing1.vml"/><Relationship Id="rId6" Type="http://schemas.openxmlformats.org/officeDocument/2006/relationships/image" Target="../media/image10.wmf"/><Relationship Id="rId11" Type="http://schemas.openxmlformats.org/officeDocument/2006/relationships/oleObject" Target="../embeddings/oleObject5.bin"/><Relationship Id="rId24" Type="http://schemas.openxmlformats.org/officeDocument/2006/relationships/oleObject" Target="../embeddings/oleObject18.bin"/><Relationship Id="rId32" Type="http://schemas.openxmlformats.org/officeDocument/2006/relationships/oleObject" Target="../embeddings/oleObject26.bin"/><Relationship Id="rId5" Type="http://schemas.openxmlformats.org/officeDocument/2006/relationships/oleObject" Target="../embeddings/oleObject1.bin"/><Relationship Id="rId15" Type="http://schemas.openxmlformats.org/officeDocument/2006/relationships/oleObject" Target="../embeddings/oleObject9.bin"/><Relationship Id="rId23" Type="http://schemas.openxmlformats.org/officeDocument/2006/relationships/oleObject" Target="../embeddings/oleObject17.bin"/><Relationship Id="rId28" Type="http://schemas.openxmlformats.org/officeDocument/2006/relationships/oleObject" Target="../embeddings/oleObject22.bin"/><Relationship Id="rId10" Type="http://schemas.openxmlformats.org/officeDocument/2006/relationships/oleObject" Target="../embeddings/oleObject4.bin"/><Relationship Id="rId19" Type="http://schemas.openxmlformats.org/officeDocument/2006/relationships/oleObject" Target="../embeddings/oleObject13.bin"/><Relationship Id="rId31" Type="http://schemas.openxmlformats.org/officeDocument/2006/relationships/oleObject" Target="../embeddings/oleObject25.bin"/><Relationship Id="rId4" Type="http://schemas.openxmlformats.org/officeDocument/2006/relationships/image" Target="../media/image13.png"/><Relationship Id="rId9" Type="http://schemas.openxmlformats.org/officeDocument/2006/relationships/oleObject" Target="../embeddings/oleObject3.bin"/><Relationship Id="rId14" Type="http://schemas.openxmlformats.org/officeDocument/2006/relationships/oleObject" Target="../embeddings/oleObject8.bin"/><Relationship Id="rId22" Type="http://schemas.openxmlformats.org/officeDocument/2006/relationships/oleObject" Target="../embeddings/oleObject16.bin"/><Relationship Id="rId27" Type="http://schemas.openxmlformats.org/officeDocument/2006/relationships/oleObject" Target="../embeddings/oleObject21.bin"/><Relationship Id="rId30" Type="http://schemas.openxmlformats.org/officeDocument/2006/relationships/oleObject" Target="../embeddings/oleObject24.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oleObject" Target="../embeddings/oleObject35.bin"/><Relationship Id="rId18" Type="http://schemas.openxmlformats.org/officeDocument/2006/relationships/oleObject" Target="../embeddings/oleObject40.bin"/><Relationship Id="rId3" Type="http://schemas.openxmlformats.org/officeDocument/2006/relationships/oleObject" Target="../embeddings/oleObject27.bin"/><Relationship Id="rId21" Type="http://schemas.openxmlformats.org/officeDocument/2006/relationships/oleObject" Target="../embeddings/oleObject43.bin"/><Relationship Id="rId7" Type="http://schemas.openxmlformats.org/officeDocument/2006/relationships/oleObject" Target="../embeddings/oleObject29.bin"/><Relationship Id="rId12" Type="http://schemas.openxmlformats.org/officeDocument/2006/relationships/oleObject" Target="../embeddings/oleObject34.bin"/><Relationship Id="rId17" Type="http://schemas.openxmlformats.org/officeDocument/2006/relationships/oleObject" Target="../embeddings/oleObject39.bin"/><Relationship Id="rId2" Type="http://schemas.openxmlformats.org/officeDocument/2006/relationships/slideLayout" Target="../slideLayouts/slideLayout6.xml"/><Relationship Id="rId16" Type="http://schemas.openxmlformats.org/officeDocument/2006/relationships/oleObject" Target="../embeddings/oleObject38.bin"/><Relationship Id="rId20" Type="http://schemas.openxmlformats.org/officeDocument/2006/relationships/oleObject" Target="../embeddings/oleObject42.bin"/><Relationship Id="rId1" Type="http://schemas.openxmlformats.org/officeDocument/2006/relationships/vmlDrawing" Target="../drawings/vmlDrawing2.vml"/><Relationship Id="rId6" Type="http://schemas.openxmlformats.org/officeDocument/2006/relationships/image" Target="../media/image11.wmf"/><Relationship Id="rId11" Type="http://schemas.openxmlformats.org/officeDocument/2006/relationships/oleObject" Target="../embeddings/oleObject33.bin"/><Relationship Id="rId24" Type="http://schemas.openxmlformats.org/officeDocument/2006/relationships/oleObject" Target="../embeddings/oleObject46.bin"/><Relationship Id="rId5" Type="http://schemas.openxmlformats.org/officeDocument/2006/relationships/oleObject" Target="../embeddings/oleObject28.bin"/><Relationship Id="rId15" Type="http://schemas.openxmlformats.org/officeDocument/2006/relationships/oleObject" Target="../embeddings/oleObject37.bin"/><Relationship Id="rId23" Type="http://schemas.openxmlformats.org/officeDocument/2006/relationships/oleObject" Target="../embeddings/oleObject45.bin"/><Relationship Id="rId10" Type="http://schemas.openxmlformats.org/officeDocument/2006/relationships/oleObject" Target="../embeddings/oleObject32.bin"/><Relationship Id="rId19" Type="http://schemas.openxmlformats.org/officeDocument/2006/relationships/oleObject" Target="../embeddings/oleObject41.bin"/><Relationship Id="rId4" Type="http://schemas.openxmlformats.org/officeDocument/2006/relationships/image" Target="../media/image10.wmf"/><Relationship Id="rId9" Type="http://schemas.openxmlformats.org/officeDocument/2006/relationships/oleObject" Target="../embeddings/oleObject31.bin"/><Relationship Id="rId14" Type="http://schemas.openxmlformats.org/officeDocument/2006/relationships/oleObject" Target="../embeddings/oleObject36.bin"/><Relationship Id="rId22" Type="http://schemas.openxmlformats.org/officeDocument/2006/relationships/oleObject" Target="../embeddings/oleObject44.bin"/></Relationships>
</file>

<file path=ppt/slides/_rels/slide13.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53.bin"/><Relationship Id="rId18" Type="http://schemas.openxmlformats.org/officeDocument/2006/relationships/oleObject" Target="../embeddings/oleObject58.bin"/><Relationship Id="rId26" Type="http://schemas.openxmlformats.org/officeDocument/2006/relationships/oleObject" Target="../embeddings/oleObject66.bin"/><Relationship Id="rId3" Type="http://schemas.openxmlformats.org/officeDocument/2006/relationships/image" Target="../media/image12.png"/><Relationship Id="rId21" Type="http://schemas.openxmlformats.org/officeDocument/2006/relationships/oleObject" Target="../embeddings/oleObject61.bin"/><Relationship Id="rId7" Type="http://schemas.openxmlformats.org/officeDocument/2006/relationships/oleObject" Target="../embeddings/oleObject48.bin"/><Relationship Id="rId12" Type="http://schemas.openxmlformats.org/officeDocument/2006/relationships/oleObject" Target="../embeddings/oleObject52.bin"/><Relationship Id="rId17" Type="http://schemas.openxmlformats.org/officeDocument/2006/relationships/oleObject" Target="../embeddings/oleObject57.bin"/><Relationship Id="rId25" Type="http://schemas.openxmlformats.org/officeDocument/2006/relationships/oleObject" Target="../embeddings/oleObject65.bin"/><Relationship Id="rId2" Type="http://schemas.openxmlformats.org/officeDocument/2006/relationships/slideLayout" Target="../slideLayouts/slideLayout6.xml"/><Relationship Id="rId16" Type="http://schemas.openxmlformats.org/officeDocument/2006/relationships/oleObject" Target="../embeddings/oleObject56.bin"/><Relationship Id="rId20" Type="http://schemas.openxmlformats.org/officeDocument/2006/relationships/oleObject" Target="../embeddings/oleObject60.bin"/><Relationship Id="rId29" Type="http://schemas.openxmlformats.org/officeDocument/2006/relationships/oleObject" Target="../embeddings/oleObject69.bin"/><Relationship Id="rId1" Type="http://schemas.openxmlformats.org/officeDocument/2006/relationships/vmlDrawing" Target="../drawings/vmlDrawing3.vml"/><Relationship Id="rId6" Type="http://schemas.openxmlformats.org/officeDocument/2006/relationships/image" Target="../media/image10.wmf"/><Relationship Id="rId11" Type="http://schemas.openxmlformats.org/officeDocument/2006/relationships/oleObject" Target="../embeddings/oleObject51.bin"/><Relationship Id="rId24" Type="http://schemas.openxmlformats.org/officeDocument/2006/relationships/oleObject" Target="../embeddings/oleObject64.bin"/><Relationship Id="rId32" Type="http://schemas.openxmlformats.org/officeDocument/2006/relationships/oleObject" Target="../embeddings/oleObject72.bin"/><Relationship Id="rId5" Type="http://schemas.openxmlformats.org/officeDocument/2006/relationships/oleObject" Target="../embeddings/oleObject47.bin"/><Relationship Id="rId15" Type="http://schemas.openxmlformats.org/officeDocument/2006/relationships/oleObject" Target="../embeddings/oleObject55.bin"/><Relationship Id="rId23" Type="http://schemas.openxmlformats.org/officeDocument/2006/relationships/oleObject" Target="../embeddings/oleObject63.bin"/><Relationship Id="rId28" Type="http://schemas.openxmlformats.org/officeDocument/2006/relationships/oleObject" Target="../embeddings/oleObject68.bin"/><Relationship Id="rId10" Type="http://schemas.openxmlformats.org/officeDocument/2006/relationships/oleObject" Target="../embeddings/oleObject50.bin"/><Relationship Id="rId19" Type="http://schemas.openxmlformats.org/officeDocument/2006/relationships/oleObject" Target="../embeddings/oleObject59.bin"/><Relationship Id="rId31" Type="http://schemas.openxmlformats.org/officeDocument/2006/relationships/oleObject" Target="../embeddings/oleObject71.bin"/><Relationship Id="rId4" Type="http://schemas.openxmlformats.org/officeDocument/2006/relationships/image" Target="../media/image13.png"/><Relationship Id="rId9" Type="http://schemas.openxmlformats.org/officeDocument/2006/relationships/oleObject" Target="../embeddings/oleObject49.bin"/><Relationship Id="rId14" Type="http://schemas.openxmlformats.org/officeDocument/2006/relationships/oleObject" Target="../embeddings/oleObject54.bin"/><Relationship Id="rId22" Type="http://schemas.openxmlformats.org/officeDocument/2006/relationships/oleObject" Target="../embeddings/oleObject62.bin"/><Relationship Id="rId27" Type="http://schemas.openxmlformats.org/officeDocument/2006/relationships/oleObject" Target="../embeddings/oleObject67.bin"/><Relationship Id="rId30" Type="http://schemas.openxmlformats.org/officeDocument/2006/relationships/oleObject" Target="../embeddings/oleObject70.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75.bin"/><Relationship Id="rId13" Type="http://schemas.openxmlformats.org/officeDocument/2006/relationships/oleObject" Target="../embeddings/oleObject80.bin"/><Relationship Id="rId18" Type="http://schemas.openxmlformats.org/officeDocument/2006/relationships/oleObject" Target="../embeddings/oleObject85.bin"/><Relationship Id="rId3" Type="http://schemas.openxmlformats.org/officeDocument/2006/relationships/oleObject" Target="../embeddings/oleObject73.bin"/><Relationship Id="rId7" Type="http://schemas.openxmlformats.org/officeDocument/2006/relationships/image" Target="../media/image13.png"/><Relationship Id="rId12" Type="http://schemas.openxmlformats.org/officeDocument/2006/relationships/oleObject" Target="../embeddings/oleObject79.bin"/><Relationship Id="rId17" Type="http://schemas.openxmlformats.org/officeDocument/2006/relationships/oleObject" Target="../embeddings/oleObject84.bin"/><Relationship Id="rId2" Type="http://schemas.openxmlformats.org/officeDocument/2006/relationships/slideLayout" Target="../slideLayouts/slideLayout2.xml"/><Relationship Id="rId16" Type="http://schemas.openxmlformats.org/officeDocument/2006/relationships/oleObject" Target="../embeddings/oleObject83.bin"/><Relationship Id="rId1" Type="http://schemas.openxmlformats.org/officeDocument/2006/relationships/vmlDrawing" Target="../drawings/vmlDrawing4.vml"/><Relationship Id="rId6" Type="http://schemas.openxmlformats.org/officeDocument/2006/relationships/image" Target="../media/image11.wmf"/><Relationship Id="rId11" Type="http://schemas.openxmlformats.org/officeDocument/2006/relationships/oleObject" Target="../embeddings/oleObject78.bin"/><Relationship Id="rId5" Type="http://schemas.openxmlformats.org/officeDocument/2006/relationships/oleObject" Target="../embeddings/oleObject74.bin"/><Relationship Id="rId15" Type="http://schemas.openxmlformats.org/officeDocument/2006/relationships/oleObject" Target="../embeddings/oleObject82.bin"/><Relationship Id="rId10" Type="http://schemas.openxmlformats.org/officeDocument/2006/relationships/oleObject" Target="../embeddings/oleObject77.bin"/><Relationship Id="rId19" Type="http://schemas.openxmlformats.org/officeDocument/2006/relationships/oleObject" Target="../embeddings/oleObject86.bin"/><Relationship Id="rId4" Type="http://schemas.openxmlformats.org/officeDocument/2006/relationships/image" Target="../media/image10.wmf"/><Relationship Id="rId9" Type="http://schemas.openxmlformats.org/officeDocument/2006/relationships/oleObject" Target="../embeddings/oleObject76.bin"/><Relationship Id="rId14" Type="http://schemas.openxmlformats.org/officeDocument/2006/relationships/oleObject" Target="../embeddings/oleObject8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89.bin"/><Relationship Id="rId3" Type="http://schemas.openxmlformats.org/officeDocument/2006/relationships/image" Target="../media/image13.png"/><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8.bin"/><Relationship Id="rId5" Type="http://schemas.openxmlformats.org/officeDocument/2006/relationships/image" Target="../media/image10.wmf"/><Relationship Id="rId4" Type="http://schemas.openxmlformats.org/officeDocument/2006/relationships/oleObject" Target="../embeddings/oleObject87.bin"/><Relationship Id="rId9" Type="http://schemas.openxmlformats.org/officeDocument/2006/relationships/oleObject" Target="../embeddings/oleObject90.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94.bin"/><Relationship Id="rId3" Type="http://schemas.openxmlformats.org/officeDocument/2006/relationships/oleObject" Target="../embeddings/oleObject91.bin"/><Relationship Id="rId7" Type="http://schemas.openxmlformats.org/officeDocument/2006/relationships/oleObject" Target="../embeddings/oleObject93.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11.wmf"/><Relationship Id="rId11" Type="http://schemas.openxmlformats.org/officeDocument/2006/relationships/oleObject" Target="../embeddings/oleObject96.bin"/><Relationship Id="rId5" Type="http://schemas.openxmlformats.org/officeDocument/2006/relationships/oleObject" Target="../embeddings/oleObject92.bin"/><Relationship Id="rId10" Type="http://schemas.openxmlformats.org/officeDocument/2006/relationships/oleObject" Target="../embeddings/oleObject95.bin"/><Relationship Id="rId4" Type="http://schemas.openxmlformats.org/officeDocument/2006/relationships/image" Target="../media/image10.wmf"/><Relationship Id="rId9"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jpe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6D9BF757-D25C-464F-A75B-D43DB318E3AC}"/>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14083" name="Slide Number Placeholder 5">
            <a:extLst>
              <a:ext uri="{FF2B5EF4-FFF2-40B4-BE49-F238E27FC236}">
                <a16:creationId xmlns:a16="http://schemas.microsoft.com/office/drawing/2014/main" id="{FC030799-358C-481C-B030-43A83A2903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B8433832-2D91-437F-8C4C-5FBF3B6CE6D5}" type="slidenum">
              <a:rPr lang="en-US" altLang="en-US" sz="1400" smtClean="0">
                <a:latin typeface="Times New Roman" panose="02020603050405020304" pitchFamily="18" charset="0"/>
              </a:rPr>
              <a:pPr>
                <a:spcBef>
                  <a:spcPct val="0"/>
                </a:spcBef>
                <a:buClrTx/>
                <a:buSzTx/>
                <a:buFontTx/>
                <a:buNone/>
              </a:pPr>
              <a:t>1</a:t>
            </a:fld>
            <a:endParaRPr lang="en-US" altLang="en-US" sz="1400">
              <a:latin typeface="Times New Roman" panose="02020603050405020304" pitchFamily="18" charset="0"/>
            </a:endParaRPr>
          </a:p>
        </p:txBody>
      </p:sp>
      <p:sp>
        <p:nvSpPr>
          <p:cNvPr id="814084" name="Rectangle 2">
            <a:extLst>
              <a:ext uri="{FF2B5EF4-FFF2-40B4-BE49-F238E27FC236}">
                <a16:creationId xmlns:a16="http://schemas.microsoft.com/office/drawing/2014/main" id="{D9F19950-883B-4955-BDE4-DB25A7BAFEB3}"/>
              </a:ext>
            </a:extLst>
          </p:cNvPr>
          <p:cNvSpPr>
            <a:spLocks noGrp="1" noChangeArrowheads="1"/>
          </p:cNvSpPr>
          <p:nvPr>
            <p:ph type="title"/>
          </p:nvPr>
        </p:nvSpPr>
        <p:spPr>
          <a:xfrm>
            <a:off x="533400" y="228600"/>
            <a:ext cx="8610600" cy="1143000"/>
          </a:xfrm>
        </p:spPr>
        <p:txBody>
          <a:bodyPr/>
          <a:lstStyle/>
          <a:p>
            <a:r>
              <a:rPr lang="en-US" altLang="en-US"/>
              <a:t>Chương 8: Mạng cục bộ không dây – Wireless LANs</a:t>
            </a:r>
          </a:p>
        </p:txBody>
      </p:sp>
      <p:sp>
        <p:nvSpPr>
          <p:cNvPr id="814085" name="Rectangle 4">
            <a:extLst>
              <a:ext uri="{FF2B5EF4-FFF2-40B4-BE49-F238E27FC236}">
                <a16:creationId xmlns:a16="http://schemas.microsoft.com/office/drawing/2014/main" id="{645E89F0-7EEA-4F55-8C97-7985408C582C}"/>
              </a:ext>
            </a:extLst>
          </p:cNvPr>
          <p:cNvSpPr>
            <a:spLocks noGrp="1" noChangeArrowheads="1"/>
          </p:cNvSpPr>
          <p:nvPr>
            <p:ph type="body" idx="1"/>
          </p:nvPr>
        </p:nvSpPr>
        <p:spPr>
          <a:xfrm>
            <a:off x="374650" y="2095500"/>
            <a:ext cx="8769350" cy="3903663"/>
          </a:xfrm>
          <a:noFill/>
        </p:spPr>
        <p:txBody>
          <a:bodyPr/>
          <a:lstStyle/>
          <a:p>
            <a:r>
              <a:rPr lang="en-US" altLang="en-US"/>
              <a:t>Các khái niệm cơ bản về WLANs</a:t>
            </a:r>
          </a:p>
          <a:p>
            <a:r>
              <a:rPr lang="en-US" altLang="en-US"/>
              <a:t>Tránh xung đột trong WLANs</a:t>
            </a:r>
          </a:p>
          <a:p>
            <a:r>
              <a:rPr lang="en-US" altLang="en-US"/>
              <a:t>Cách thức triển khai WLANs</a:t>
            </a:r>
          </a:p>
          <a:p>
            <a:r>
              <a:rPr lang="en-US" altLang="en-US"/>
              <a:t>Cơ bản về cài đặt Access Points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3">
            <a:extLst>
              <a:ext uri="{FF2B5EF4-FFF2-40B4-BE49-F238E27FC236}">
                <a16:creationId xmlns:a16="http://schemas.microsoft.com/office/drawing/2014/main" id="{27B5A55B-15AD-4953-9B10-425EB9DA8C21}"/>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24323" name="Slide Number Placeholder 4">
            <a:extLst>
              <a:ext uri="{FF2B5EF4-FFF2-40B4-BE49-F238E27FC236}">
                <a16:creationId xmlns:a16="http://schemas.microsoft.com/office/drawing/2014/main" id="{1835808C-5CE8-4C7D-9564-1C51CA714E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9595B2DE-79D7-4C11-B79E-3771D967527A}" type="slidenum">
              <a:rPr lang="en-US" altLang="en-US" sz="1400" smtClean="0">
                <a:latin typeface="Times New Roman" panose="02020603050405020304" pitchFamily="18" charset="0"/>
              </a:rPr>
              <a:pPr>
                <a:spcBef>
                  <a:spcPct val="0"/>
                </a:spcBef>
                <a:buClrTx/>
                <a:buSzTx/>
                <a:buFontTx/>
                <a:buNone/>
              </a:pPr>
              <a:t>10</a:t>
            </a:fld>
            <a:endParaRPr lang="en-US" altLang="en-US" sz="1400">
              <a:latin typeface="Times New Roman" panose="02020603050405020304" pitchFamily="18" charset="0"/>
            </a:endParaRPr>
          </a:p>
        </p:txBody>
      </p:sp>
      <p:sp>
        <p:nvSpPr>
          <p:cNvPr id="824324" name="Rectangle 2">
            <a:extLst>
              <a:ext uri="{FF2B5EF4-FFF2-40B4-BE49-F238E27FC236}">
                <a16:creationId xmlns:a16="http://schemas.microsoft.com/office/drawing/2014/main" id="{42200F46-D954-4209-AA87-E717F869544A}"/>
              </a:ext>
            </a:extLst>
          </p:cNvPr>
          <p:cNvSpPr>
            <a:spLocks noGrp="1" noChangeArrowheads="1"/>
          </p:cNvSpPr>
          <p:nvPr>
            <p:ph type="title"/>
          </p:nvPr>
        </p:nvSpPr>
        <p:spPr>
          <a:xfrm>
            <a:off x="-57150" y="-184150"/>
            <a:ext cx="9144000" cy="895350"/>
          </a:xfrm>
        </p:spPr>
        <p:txBody>
          <a:bodyPr/>
          <a:lstStyle/>
          <a:p>
            <a:r>
              <a:rPr lang="en-US" altLang="ko-KR" sz="2900">
                <a:solidFill>
                  <a:srgbClr val="3333CC"/>
                </a:solidFill>
                <a:ea typeface="Gulim" panose="020B0600000101010101" pitchFamily="34" charset="-127"/>
              </a:rPr>
              <a:t>Đặc trưng của một số chuẩn không dây</a:t>
            </a:r>
          </a:p>
        </p:txBody>
      </p:sp>
      <p:sp>
        <p:nvSpPr>
          <p:cNvPr id="824325" name="Rectangle 3">
            <a:extLst>
              <a:ext uri="{FF2B5EF4-FFF2-40B4-BE49-F238E27FC236}">
                <a16:creationId xmlns:a16="http://schemas.microsoft.com/office/drawing/2014/main" id="{6398A3F8-8B22-4C89-AE12-C1FB59C09AEE}"/>
              </a:ext>
            </a:extLst>
          </p:cNvPr>
          <p:cNvSpPr>
            <a:spLocks noChangeArrowheads="1"/>
          </p:cNvSpPr>
          <p:nvPr/>
        </p:nvSpPr>
        <p:spPr bwMode="auto">
          <a:xfrm>
            <a:off x="673100" y="2908300"/>
            <a:ext cx="2209800" cy="228600"/>
          </a:xfrm>
          <a:prstGeom prst="rect">
            <a:avLst/>
          </a:prstGeom>
          <a:solidFill>
            <a:srgbClr val="FFFF99"/>
          </a:solidFill>
          <a:ln>
            <a:noFill/>
          </a:ln>
          <a:effectLst>
            <a:prstShdw prst="shdw11">
              <a:schemeClr val="bg2">
                <a:alpha val="50000"/>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ko-KR" sz="1200">
                <a:latin typeface="Arial" panose="020B0604020202020204" pitchFamily="34" charset="0"/>
                <a:ea typeface="Gulim" panose="020B0600000101010101" pitchFamily="34" charset="-127"/>
              </a:rPr>
              <a:t>384 Kbps</a:t>
            </a:r>
          </a:p>
        </p:txBody>
      </p:sp>
      <p:sp>
        <p:nvSpPr>
          <p:cNvPr id="824326" name="Rectangle 4">
            <a:extLst>
              <a:ext uri="{FF2B5EF4-FFF2-40B4-BE49-F238E27FC236}">
                <a16:creationId xmlns:a16="http://schemas.microsoft.com/office/drawing/2014/main" id="{E6979F1C-DF42-4048-A5A8-24DF6B7AD37B}"/>
              </a:ext>
            </a:extLst>
          </p:cNvPr>
          <p:cNvSpPr>
            <a:spLocks noChangeArrowheads="1"/>
          </p:cNvSpPr>
          <p:nvPr/>
        </p:nvSpPr>
        <p:spPr bwMode="auto">
          <a:xfrm>
            <a:off x="673100" y="3213100"/>
            <a:ext cx="2209800" cy="228600"/>
          </a:xfrm>
          <a:prstGeom prst="rect">
            <a:avLst/>
          </a:prstGeom>
          <a:solidFill>
            <a:srgbClr val="FFFF99"/>
          </a:solidFill>
          <a:ln>
            <a:noFill/>
          </a:ln>
          <a:effectLst>
            <a:prstShdw prst="shdw11">
              <a:schemeClr val="bg2">
                <a:alpha val="50000"/>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ko-KR" sz="1200">
                <a:latin typeface="Arial" panose="020B0604020202020204" pitchFamily="34" charset="0"/>
                <a:ea typeface="Gulim" panose="020B0600000101010101" pitchFamily="34" charset="-127"/>
              </a:rPr>
              <a:t>56 Kbps</a:t>
            </a:r>
          </a:p>
        </p:txBody>
      </p:sp>
      <p:sp>
        <p:nvSpPr>
          <p:cNvPr id="824327" name="Rectangle 5">
            <a:extLst>
              <a:ext uri="{FF2B5EF4-FFF2-40B4-BE49-F238E27FC236}">
                <a16:creationId xmlns:a16="http://schemas.microsoft.com/office/drawing/2014/main" id="{E9FD428F-A1E2-4C3F-A1ED-F7CDAB266EB4}"/>
              </a:ext>
            </a:extLst>
          </p:cNvPr>
          <p:cNvSpPr>
            <a:spLocks noChangeArrowheads="1"/>
          </p:cNvSpPr>
          <p:nvPr/>
        </p:nvSpPr>
        <p:spPr bwMode="auto">
          <a:xfrm>
            <a:off x="5549900" y="1231900"/>
            <a:ext cx="1371600" cy="2590800"/>
          </a:xfrm>
          <a:prstGeom prst="rect">
            <a:avLst/>
          </a:prstGeom>
          <a:solidFill>
            <a:srgbClr val="C0C0C0">
              <a:alpha val="52940"/>
            </a:srgbClr>
          </a:solidFill>
          <a:ln>
            <a:noFill/>
          </a:ln>
          <a:effectLst>
            <a:outerShdw sy="-100000"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4328" name="Rectangle 6">
            <a:extLst>
              <a:ext uri="{FF2B5EF4-FFF2-40B4-BE49-F238E27FC236}">
                <a16:creationId xmlns:a16="http://schemas.microsoft.com/office/drawing/2014/main" id="{A9567BF9-3A4A-482E-AC45-DB160706A5CF}"/>
              </a:ext>
            </a:extLst>
          </p:cNvPr>
          <p:cNvSpPr>
            <a:spLocks noChangeArrowheads="1"/>
          </p:cNvSpPr>
          <p:nvPr/>
        </p:nvSpPr>
        <p:spPr bwMode="auto">
          <a:xfrm>
            <a:off x="4178300" y="1231900"/>
            <a:ext cx="1371600" cy="2590800"/>
          </a:xfrm>
          <a:prstGeom prst="rect">
            <a:avLst/>
          </a:prstGeom>
          <a:solidFill>
            <a:srgbClr val="CC99FF">
              <a:alpha val="52940"/>
            </a:srgbClr>
          </a:solidFill>
          <a:ln>
            <a:noFill/>
          </a:ln>
          <a:effectLst>
            <a:outerShdw sy="-100000"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4329" name="Rectangle 7">
            <a:extLst>
              <a:ext uri="{FF2B5EF4-FFF2-40B4-BE49-F238E27FC236}">
                <a16:creationId xmlns:a16="http://schemas.microsoft.com/office/drawing/2014/main" id="{E81E1443-732E-44A4-B470-7637CA8446CA}"/>
              </a:ext>
            </a:extLst>
          </p:cNvPr>
          <p:cNvSpPr>
            <a:spLocks noChangeArrowheads="1"/>
          </p:cNvSpPr>
          <p:nvPr/>
        </p:nvSpPr>
        <p:spPr bwMode="auto">
          <a:xfrm>
            <a:off x="2806700" y="1231900"/>
            <a:ext cx="1371600" cy="2590800"/>
          </a:xfrm>
          <a:prstGeom prst="rect">
            <a:avLst/>
          </a:prstGeom>
          <a:solidFill>
            <a:srgbClr val="BFBFEF">
              <a:alpha val="76862"/>
            </a:srgbClr>
          </a:solidFill>
          <a:ln>
            <a:noFill/>
          </a:ln>
          <a:effectLst>
            <a:outerShdw sy="-100000"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4330" name="Rectangle 8">
            <a:extLst>
              <a:ext uri="{FF2B5EF4-FFF2-40B4-BE49-F238E27FC236}">
                <a16:creationId xmlns:a16="http://schemas.microsoft.com/office/drawing/2014/main" id="{CE65A9AD-3169-4DA2-8A50-8D465FE6E2A0}"/>
              </a:ext>
            </a:extLst>
          </p:cNvPr>
          <p:cNvSpPr>
            <a:spLocks noChangeArrowheads="1"/>
          </p:cNvSpPr>
          <p:nvPr/>
        </p:nvSpPr>
        <p:spPr bwMode="auto">
          <a:xfrm>
            <a:off x="1587500" y="1231900"/>
            <a:ext cx="1219200" cy="2590800"/>
          </a:xfrm>
          <a:prstGeom prst="rect">
            <a:avLst/>
          </a:prstGeom>
          <a:solidFill>
            <a:srgbClr val="CCFFCC">
              <a:alpha val="72940"/>
            </a:srgbClr>
          </a:solidFill>
          <a:ln>
            <a:noFill/>
          </a:ln>
          <a:effectLst>
            <a:outerShdw sy="-100000"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4331" name="Rectangle 9">
            <a:extLst>
              <a:ext uri="{FF2B5EF4-FFF2-40B4-BE49-F238E27FC236}">
                <a16:creationId xmlns:a16="http://schemas.microsoft.com/office/drawing/2014/main" id="{99CD2980-0B56-4063-96AB-3D7BCF3C2B18}"/>
              </a:ext>
            </a:extLst>
          </p:cNvPr>
          <p:cNvSpPr>
            <a:spLocks noChangeArrowheads="1"/>
          </p:cNvSpPr>
          <p:nvPr/>
        </p:nvSpPr>
        <p:spPr bwMode="auto">
          <a:xfrm>
            <a:off x="673100" y="1308100"/>
            <a:ext cx="2209800" cy="228600"/>
          </a:xfrm>
          <a:prstGeom prst="rect">
            <a:avLst/>
          </a:prstGeom>
          <a:solidFill>
            <a:srgbClr val="FFFF99"/>
          </a:solidFill>
          <a:ln>
            <a:noFill/>
          </a:ln>
          <a:effectLst>
            <a:prstShdw prst="shdw11">
              <a:schemeClr val="bg2">
                <a:alpha val="50000"/>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ko-KR" sz="1200">
                <a:latin typeface="Arial" panose="020B0604020202020204" pitchFamily="34" charset="0"/>
                <a:ea typeface="Gulim" panose="020B0600000101010101" pitchFamily="34" charset="-127"/>
              </a:rPr>
              <a:t>54 Mbps</a:t>
            </a:r>
          </a:p>
        </p:txBody>
      </p:sp>
      <p:sp>
        <p:nvSpPr>
          <p:cNvPr id="824332" name="Rectangle 10">
            <a:extLst>
              <a:ext uri="{FF2B5EF4-FFF2-40B4-BE49-F238E27FC236}">
                <a16:creationId xmlns:a16="http://schemas.microsoft.com/office/drawing/2014/main" id="{795A9E8E-6161-48B5-A736-73E33467D110}"/>
              </a:ext>
            </a:extLst>
          </p:cNvPr>
          <p:cNvSpPr>
            <a:spLocks noChangeArrowheads="1"/>
          </p:cNvSpPr>
          <p:nvPr/>
        </p:nvSpPr>
        <p:spPr bwMode="auto">
          <a:xfrm>
            <a:off x="673100" y="1612900"/>
            <a:ext cx="2209800" cy="228600"/>
          </a:xfrm>
          <a:prstGeom prst="rect">
            <a:avLst/>
          </a:prstGeom>
          <a:solidFill>
            <a:srgbClr val="FFFF99"/>
          </a:solidFill>
          <a:ln>
            <a:noFill/>
          </a:ln>
          <a:effectLst>
            <a:prstShdw prst="shdw11">
              <a:schemeClr val="bg2">
                <a:alpha val="50000"/>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ko-KR" sz="1200">
                <a:latin typeface="Arial" panose="020B0604020202020204" pitchFamily="34" charset="0"/>
                <a:ea typeface="Gulim" panose="020B0600000101010101" pitchFamily="34" charset="-127"/>
              </a:rPr>
              <a:t>5-11 Mbps</a:t>
            </a:r>
          </a:p>
        </p:txBody>
      </p:sp>
      <p:sp>
        <p:nvSpPr>
          <p:cNvPr id="824333" name="Rectangle 11">
            <a:extLst>
              <a:ext uri="{FF2B5EF4-FFF2-40B4-BE49-F238E27FC236}">
                <a16:creationId xmlns:a16="http://schemas.microsoft.com/office/drawing/2014/main" id="{CE24A863-DC7B-4E96-B1DF-5E7E3A0A551E}"/>
              </a:ext>
            </a:extLst>
          </p:cNvPr>
          <p:cNvSpPr>
            <a:spLocks noChangeArrowheads="1"/>
          </p:cNvSpPr>
          <p:nvPr/>
        </p:nvSpPr>
        <p:spPr bwMode="auto">
          <a:xfrm>
            <a:off x="673100" y="1917700"/>
            <a:ext cx="914400" cy="228600"/>
          </a:xfrm>
          <a:prstGeom prst="rect">
            <a:avLst/>
          </a:prstGeom>
          <a:solidFill>
            <a:srgbClr val="FFFF99"/>
          </a:solidFill>
          <a:ln>
            <a:noFill/>
          </a:ln>
          <a:effectLst>
            <a:prstShdw prst="shdw11">
              <a:schemeClr val="bg2">
                <a:alpha val="50000"/>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ko-KR" sz="1200">
                <a:latin typeface="Arial" panose="020B0604020202020204" pitchFamily="34" charset="0"/>
                <a:ea typeface="Gulim" panose="020B0600000101010101" pitchFamily="34" charset="-127"/>
              </a:rPr>
              <a:t>1 Mbps</a:t>
            </a:r>
          </a:p>
        </p:txBody>
      </p:sp>
      <p:sp>
        <p:nvSpPr>
          <p:cNvPr id="824334" name="Line 12">
            <a:extLst>
              <a:ext uri="{FF2B5EF4-FFF2-40B4-BE49-F238E27FC236}">
                <a16:creationId xmlns:a16="http://schemas.microsoft.com/office/drawing/2014/main" id="{A79BABDF-0999-4A5B-A2C6-F14B78AAE3CF}"/>
              </a:ext>
            </a:extLst>
          </p:cNvPr>
          <p:cNvSpPr>
            <a:spLocks noChangeShapeType="1"/>
          </p:cNvSpPr>
          <p:nvPr/>
        </p:nvSpPr>
        <p:spPr bwMode="auto">
          <a:xfrm flipV="1">
            <a:off x="1587500" y="241300"/>
            <a:ext cx="0" cy="396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4335" name="Rectangle 13">
            <a:extLst>
              <a:ext uri="{FF2B5EF4-FFF2-40B4-BE49-F238E27FC236}">
                <a16:creationId xmlns:a16="http://schemas.microsoft.com/office/drawing/2014/main" id="{82431087-C5E2-49ED-ADEC-9F696F4FBC53}"/>
              </a:ext>
            </a:extLst>
          </p:cNvPr>
          <p:cNvSpPr>
            <a:spLocks noChangeArrowheads="1"/>
          </p:cNvSpPr>
          <p:nvPr/>
        </p:nvSpPr>
        <p:spPr bwMode="auto">
          <a:xfrm>
            <a:off x="1587500" y="2070100"/>
            <a:ext cx="685800" cy="250825"/>
          </a:xfrm>
          <a:prstGeom prst="rect">
            <a:avLst/>
          </a:prstGeom>
          <a:solidFill>
            <a:srgbClr val="FFFF00"/>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FFFF00"/>
            </a:extrusionClr>
            <a:contourClr>
              <a:srgbClr val="FFFF00"/>
            </a:contourClr>
          </a:sp3d>
        </p:spPr>
        <p:txBody>
          <a:bodyPr wrap="none" anchor="ctr">
            <a:flatTx/>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ko-KR" sz="1200">
                <a:latin typeface="Arial" panose="020B0604020202020204" pitchFamily="34" charset="0"/>
                <a:ea typeface="Gulim" panose="020B0600000101010101" pitchFamily="34" charset="-127"/>
              </a:rPr>
              <a:t>802.15</a:t>
            </a:r>
          </a:p>
        </p:txBody>
      </p:sp>
      <p:sp>
        <p:nvSpPr>
          <p:cNvPr id="824336" name="Rectangle 14">
            <a:extLst>
              <a:ext uri="{FF2B5EF4-FFF2-40B4-BE49-F238E27FC236}">
                <a16:creationId xmlns:a16="http://schemas.microsoft.com/office/drawing/2014/main" id="{3EEC7C90-2B8B-455E-A5F8-4A7470DFCAA8}"/>
              </a:ext>
            </a:extLst>
          </p:cNvPr>
          <p:cNvSpPr>
            <a:spLocks noChangeArrowheads="1"/>
          </p:cNvSpPr>
          <p:nvPr/>
        </p:nvSpPr>
        <p:spPr bwMode="auto">
          <a:xfrm>
            <a:off x="1576388" y="1689100"/>
            <a:ext cx="1611312" cy="152400"/>
          </a:xfrm>
          <a:prstGeom prst="rect">
            <a:avLst/>
          </a:prstGeom>
          <a:solidFill>
            <a:srgbClr val="FF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99"/>
            </a:extrusionClr>
            <a:contourClr>
              <a:srgbClr val="FFFF99"/>
            </a:contourClr>
          </a:sp3d>
        </p:spPr>
        <p:txBody>
          <a:bodyPr wrap="none" anchor="ctr">
            <a:flatTx/>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ko-KR" sz="1400">
                <a:latin typeface="Arial" panose="020B0604020202020204" pitchFamily="34" charset="0"/>
                <a:ea typeface="Gulim" panose="020B0600000101010101" pitchFamily="34" charset="-127"/>
              </a:rPr>
              <a:t>802.11b</a:t>
            </a:r>
          </a:p>
        </p:txBody>
      </p:sp>
      <p:sp>
        <p:nvSpPr>
          <p:cNvPr id="824337" name="Rectangle 15">
            <a:extLst>
              <a:ext uri="{FF2B5EF4-FFF2-40B4-BE49-F238E27FC236}">
                <a16:creationId xmlns:a16="http://schemas.microsoft.com/office/drawing/2014/main" id="{12ACD627-E86C-4F2C-9A37-1639B780AE4C}"/>
              </a:ext>
            </a:extLst>
          </p:cNvPr>
          <p:cNvSpPr>
            <a:spLocks noChangeArrowheads="1"/>
          </p:cNvSpPr>
          <p:nvPr/>
        </p:nvSpPr>
        <p:spPr bwMode="auto">
          <a:xfrm>
            <a:off x="1587500" y="1384300"/>
            <a:ext cx="1371600" cy="182563"/>
          </a:xfrm>
          <a:prstGeom prst="rect">
            <a:avLst/>
          </a:prstGeom>
          <a:solidFill>
            <a:srgbClr val="FF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99"/>
            </a:extrusionClr>
            <a:contourClr>
              <a:srgbClr val="FFFF99"/>
            </a:contourClr>
          </a:sp3d>
        </p:spPr>
        <p:txBody>
          <a:bodyPr wrap="none" anchor="ctr">
            <a:flatTx/>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ko-KR" sz="1400">
                <a:latin typeface="Arial" panose="020B0604020202020204" pitchFamily="34" charset="0"/>
                <a:ea typeface="Gulim" panose="020B0600000101010101" pitchFamily="34" charset="-127"/>
              </a:rPr>
              <a:t>802.11{a,g}</a:t>
            </a:r>
          </a:p>
        </p:txBody>
      </p:sp>
      <p:sp>
        <p:nvSpPr>
          <p:cNvPr id="824338" name="Rectangle 16">
            <a:extLst>
              <a:ext uri="{FF2B5EF4-FFF2-40B4-BE49-F238E27FC236}">
                <a16:creationId xmlns:a16="http://schemas.microsoft.com/office/drawing/2014/main" id="{09ADBFA2-955B-435C-9DBC-DDED5B72A486}"/>
              </a:ext>
            </a:extLst>
          </p:cNvPr>
          <p:cNvSpPr>
            <a:spLocks noChangeArrowheads="1"/>
          </p:cNvSpPr>
          <p:nvPr/>
        </p:nvSpPr>
        <p:spPr bwMode="auto">
          <a:xfrm>
            <a:off x="2501900" y="3213100"/>
            <a:ext cx="4038600" cy="228600"/>
          </a:xfrm>
          <a:prstGeom prst="rect">
            <a:avLst/>
          </a:prstGeom>
          <a:solidFill>
            <a:srgbClr val="CCFF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p:spPr>
        <p:txBody>
          <a:bodyPr wrap="none" anchor="ctr">
            <a:flatTx/>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ko-KR" sz="1400">
                <a:latin typeface="Arial" panose="020B0604020202020204" pitchFamily="34" charset="0"/>
                <a:ea typeface="Gulim" panose="020B0600000101010101" pitchFamily="34" charset="-127"/>
              </a:rPr>
              <a:t>IS-95 CDMA, GSM</a:t>
            </a:r>
          </a:p>
        </p:txBody>
      </p:sp>
      <p:sp>
        <p:nvSpPr>
          <p:cNvPr id="824339" name="Rectangle 17">
            <a:extLst>
              <a:ext uri="{FF2B5EF4-FFF2-40B4-BE49-F238E27FC236}">
                <a16:creationId xmlns:a16="http://schemas.microsoft.com/office/drawing/2014/main" id="{1ECBDA61-3234-4AA8-B78C-9248621ABC96}"/>
              </a:ext>
            </a:extLst>
          </p:cNvPr>
          <p:cNvSpPr>
            <a:spLocks noChangeArrowheads="1"/>
          </p:cNvSpPr>
          <p:nvPr/>
        </p:nvSpPr>
        <p:spPr bwMode="auto">
          <a:xfrm>
            <a:off x="2501900" y="2908300"/>
            <a:ext cx="3810000" cy="228600"/>
          </a:xfrm>
          <a:prstGeom prst="rect">
            <a:avLst/>
          </a:prstGeom>
          <a:solidFill>
            <a:srgbClr val="CCFF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p:spPr>
        <p:txBody>
          <a:bodyPr wrap="none" anchor="ctr">
            <a:flatTx/>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ko-KR" sz="1400">
                <a:latin typeface="Arial" panose="020B0604020202020204" pitchFamily="34" charset="0"/>
                <a:ea typeface="Gulim" panose="020B0600000101010101" pitchFamily="34" charset="-127"/>
              </a:rPr>
              <a:t>UMTS/WCDMA, CDMA2000</a:t>
            </a:r>
          </a:p>
        </p:txBody>
      </p:sp>
      <p:sp>
        <p:nvSpPr>
          <p:cNvPr id="824340" name="Rectangle 18">
            <a:extLst>
              <a:ext uri="{FF2B5EF4-FFF2-40B4-BE49-F238E27FC236}">
                <a16:creationId xmlns:a16="http://schemas.microsoft.com/office/drawing/2014/main" id="{E5776A56-F14E-471B-8A96-91BEB23C37F6}"/>
              </a:ext>
            </a:extLst>
          </p:cNvPr>
          <p:cNvSpPr>
            <a:spLocks noChangeArrowheads="1"/>
          </p:cNvSpPr>
          <p:nvPr/>
        </p:nvSpPr>
        <p:spPr bwMode="auto">
          <a:xfrm>
            <a:off x="5245100" y="1612900"/>
            <a:ext cx="990600" cy="228600"/>
          </a:xfrm>
          <a:prstGeom prst="rect">
            <a:avLst/>
          </a:prstGeom>
          <a:solidFill>
            <a:srgbClr val="FF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99"/>
            </a:extrusionClr>
            <a:contourClr>
              <a:srgbClr val="FFFF99"/>
            </a:contourClr>
          </a:sp3d>
        </p:spPr>
        <p:txBody>
          <a:bodyPr wrap="none" anchor="ctr">
            <a:flatTx/>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ko-KR" sz="1800">
                <a:latin typeface="Arial" panose="020B0604020202020204" pitchFamily="34" charset="0"/>
                <a:ea typeface="Gulim" panose="020B0600000101010101" pitchFamily="34" charset="-127"/>
              </a:rPr>
              <a:t> </a:t>
            </a:r>
            <a:r>
              <a:rPr lang="en-US" altLang="ko-KR" sz="1200">
                <a:latin typeface="Arial" panose="020B0604020202020204" pitchFamily="34" charset="0"/>
                <a:ea typeface="Gulim" panose="020B0600000101010101" pitchFamily="34" charset="-127"/>
              </a:rPr>
              <a:t>.11 p-to-p link</a:t>
            </a:r>
          </a:p>
        </p:txBody>
      </p:sp>
      <p:sp>
        <p:nvSpPr>
          <p:cNvPr id="824341" name="Text Box 19">
            <a:extLst>
              <a:ext uri="{FF2B5EF4-FFF2-40B4-BE49-F238E27FC236}">
                <a16:creationId xmlns:a16="http://schemas.microsoft.com/office/drawing/2014/main" id="{307952DE-1831-4CC6-8E29-30E165286432}"/>
              </a:ext>
            </a:extLst>
          </p:cNvPr>
          <p:cNvSpPr txBox="1">
            <a:spLocks noChangeArrowheads="1"/>
          </p:cNvSpPr>
          <p:nvPr/>
        </p:nvSpPr>
        <p:spPr bwMode="auto">
          <a:xfrm>
            <a:off x="7073900" y="3060700"/>
            <a:ext cx="420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ko-KR" sz="1400">
                <a:latin typeface="Arial" panose="020B0604020202020204" pitchFamily="34" charset="0"/>
                <a:ea typeface="Gulim" panose="020B0600000101010101" pitchFamily="34" charset="-127"/>
              </a:rPr>
              <a:t>2G</a:t>
            </a:r>
          </a:p>
        </p:txBody>
      </p:sp>
      <p:sp>
        <p:nvSpPr>
          <p:cNvPr id="824342" name="Line 20">
            <a:extLst>
              <a:ext uri="{FF2B5EF4-FFF2-40B4-BE49-F238E27FC236}">
                <a16:creationId xmlns:a16="http://schemas.microsoft.com/office/drawing/2014/main" id="{34F6840F-EAFE-4B28-B63C-58484598D39D}"/>
              </a:ext>
            </a:extLst>
          </p:cNvPr>
          <p:cNvSpPr>
            <a:spLocks noChangeShapeType="1"/>
          </p:cNvSpPr>
          <p:nvPr/>
        </p:nvSpPr>
        <p:spPr bwMode="auto">
          <a:xfrm flipH="1">
            <a:off x="6769100" y="32131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4343" name="Text Box 21">
            <a:extLst>
              <a:ext uri="{FF2B5EF4-FFF2-40B4-BE49-F238E27FC236}">
                <a16:creationId xmlns:a16="http://schemas.microsoft.com/office/drawing/2014/main" id="{88671D9A-CC34-4214-A5AF-E459D48CD5D2}"/>
              </a:ext>
            </a:extLst>
          </p:cNvPr>
          <p:cNvSpPr txBox="1">
            <a:spLocks noChangeArrowheads="1"/>
          </p:cNvSpPr>
          <p:nvPr/>
        </p:nvSpPr>
        <p:spPr bwMode="auto">
          <a:xfrm>
            <a:off x="7073900" y="2755900"/>
            <a:ext cx="420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ko-KR" sz="1400">
                <a:latin typeface="Arial" panose="020B0604020202020204" pitchFamily="34" charset="0"/>
                <a:ea typeface="Gulim" panose="020B0600000101010101" pitchFamily="34" charset="-127"/>
              </a:rPr>
              <a:t>3G</a:t>
            </a:r>
          </a:p>
        </p:txBody>
      </p:sp>
      <p:sp>
        <p:nvSpPr>
          <p:cNvPr id="824344" name="Line 22">
            <a:extLst>
              <a:ext uri="{FF2B5EF4-FFF2-40B4-BE49-F238E27FC236}">
                <a16:creationId xmlns:a16="http://schemas.microsoft.com/office/drawing/2014/main" id="{5A74FDBE-31AC-479D-B700-141C6E722D35}"/>
              </a:ext>
            </a:extLst>
          </p:cNvPr>
          <p:cNvSpPr>
            <a:spLocks noChangeShapeType="1"/>
          </p:cNvSpPr>
          <p:nvPr/>
        </p:nvSpPr>
        <p:spPr bwMode="auto">
          <a:xfrm flipH="1">
            <a:off x="6769100" y="29083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824345" name="Group 23">
            <a:extLst>
              <a:ext uri="{FF2B5EF4-FFF2-40B4-BE49-F238E27FC236}">
                <a16:creationId xmlns:a16="http://schemas.microsoft.com/office/drawing/2014/main" id="{7BB252FE-03A4-43D4-9D85-F22850F3D904}"/>
              </a:ext>
            </a:extLst>
          </p:cNvPr>
          <p:cNvGrpSpPr>
            <a:grpSpLocks/>
          </p:cNvGrpSpPr>
          <p:nvPr/>
        </p:nvGrpSpPr>
        <p:grpSpPr bwMode="auto">
          <a:xfrm>
            <a:off x="901700" y="3822700"/>
            <a:ext cx="7162800" cy="1125538"/>
            <a:chOff x="480" y="3072"/>
            <a:chExt cx="4512" cy="709"/>
          </a:xfrm>
        </p:grpSpPr>
        <p:sp>
          <p:nvSpPr>
            <p:cNvPr id="824347" name="Line 24">
              <a:extLst>
                <a:ext uri="{FF2B5EF4-FFF2-40B4-BE49-F238E27FC236}">
                  <a16:creationId xmlns:a16="http://schemas.microsoft.com/office/drawing/2014/main" id="{59ED3837-AE98-440A-9C94-8B7C284BC982}"/>
                </a:ext>
              </a:extLst>
            </p:cNvPr>
            <p:cNvSpPr>
              <a:spLocks noChangeShapeType="1"/>
            </p:cNvSpPr>
            <p:nvPr/>
          </p:nvSpPr>
          <p:spPr bwMode="auto">
            <a:xfrm>
              <a:off x="480" y="3072"/>
              <a:ext cx="45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4348" name="Text Box 25">
              <a:extLst>
                <a:ext uri="{FF2B5EF4-FFF2-40B4-BE49-F238E27FC236}">
                  <a16:creationId xmlns:a16="http://schemas.microsoft.com/office/drawing/2014/main" id="{6D43B317-679E-41BA-9356-37E52A9F7949}"/>
                </a:ext>
              </a:extLst>
            </p:cNvPr>
            <p:cNvSpPr txBox="1">
              <a:spLocks noChangeArrowheads="1"/>
            </p:cNvSpPr>
            <p:nvPr/>
          </p:nvSpPr>
          <p:spPr bwMode="auto">
            <a:xfrm>
              <a:off x="1036" y="3082"/>
              <a:ext cx="515"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ko-KR" sz="1400">
                  <a:latin typeface="Arial" panose="020B0604020202020204" pitchFamily="34" charset="0"/>
                  <a:ea typeface="Gulim" panose="020B0600000101010101" pitchFamily="34" charset="-127"/>
                </a:rPr>
                <a:t>Indoor</a:t>
              </a:r>
            </a:p>
            <a:p>
              <a:pPr algn="ctr" eaLnBrk="1" hangingPunct="1">
                <a:spcBef>
                  <a:spcPct val="0"/>
                </a:spcBef>
                <a:buClrTx/>
                <a:buSzTx/>
                <a:buFontTx/>
                <a:buNone/>
              </a:pPr>
              <a:endParaRPr lang="en-US" altLang="ko-KR" sz="1400">
                <a:latin typeface="Arial" panose="020B0604020202020204" pitchFamily="34" charset="0"/>
                <a:ea typeface="Gulim" panose="020B0600000101010101" pitchFamily="34" charset="-127"/>
              </a:endParaRPr>
            </a:p>
            <a:p>
              <a:pPr algn="ctr" eaLnBrk="1" hangingPunct="1">
                <a:spcBef>
                  <a:spcPct val="0"/>
                </a:spcBef>
                <a:buClrTx/>
                <a:buSzTx/>
                <a:buFontTx/>
                <a:buNone/>
              </a:pPr>
              <a:endParaRPr lang="en-US" altLang="ko-KR" sz="1400">
                <a:latin typeface="Arial" panose="020B0604020202020204" pitchFamily="34" charset="0"/>
                <a:ea typeface="Gulim" panose="020B0600000101010101" pitchFamily="34" charset="-127"/>
              </a:endParaRPr>
            </a:p>
            <a:p>
              <a:pPr algn="ctr" eaLnBrk="1" hangingPunct="1">
                <a:spcBef>
                  <a:spcPct val="0"/>
                </a:spcBef>
                <a:buClrTx/>
                <a:buSzTx/>
                <a:buFontTx/>
                <a:buNone/>
              </a:pPr>
              <a:r>
                <a:rPr lang="en-US" altLang="ko-KR" sz="1200">
                  <a:latin typeface="Arial" panose="020B0604020202020204" pitchFamily="34" charset="0"/>
                  <a:ea typeface="Gulim" panose="020B0600000101010101" pitchFamily="34" charset="-127"/>
                </a:rPr>
                <a:t>10 – 30m</a:t>
              </a:r>
            </a:p>
          </p:txBody>
        </p:sp>
        <p:sp>
          <p:nvSpPr>
            <p:cNvPr id="824349" name="Text Box 26">
              <a:extLst>
                <a:ext uri="{FF2B5EF4-FFF2-40B4-BE49-F238E27FC236}">
                  <a16:creationId xmlns:a16="http://schemas.microsoft.com/office/drawing/2014/main" id="{A541E7D6-BDB1-4904-AE8F-6A83898E1284}"/>
                </a:ext>
              </a:extLst>
            </p:cNvPr>
            <p:cNvSpPr txBox="1">
              <a:spLocks noChangeArrowheads="1"/>
            </p:cNvSpPr>
            <p:nvPr/>
          </p:nvSpPr>
          <p:spPr bwMode="auto">
            <a:xfrm>
              <a:off x="1830" y="3072"/>
              <a:ext cx="568" cy="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ko-KR" sz="1400">
                  <a:latin typeface="Arial" panose="020B0604020202020204" pitchFamily="34" charset="0"/>
                  <a:ea typeface="Gulim" panose="020B0600000101010101" pitchFamily="34" charset="-127"/>
                </a:rPr>
                <a:t>Outdoor</a:t>
              </a:r>
            </a:p>
            <a:p>
              <a:pPr eaLnBrk="1" hangingPunct="1">
                <a:spcBef>
                  <a:spcPct val="0"/>
                </a:spcBef>
                <a:buClrTx/>
                <a:buSzTx/>
                <a:buFontTx/>
                <a:buNone/>
              </a:pPr>
              <a:endParaRPr lang="en-US" altLang="ko-KR" sz="1400">
                <a:latin typeface="Arial" panose="020B0604020202020204" pitchFamily="34" charset="0"/>
                <a:ea typeface="Gulim" panose="020B0600000101010101" pitchFamily="34" charset="-127"/>
              </a:endParaRPr>
            </a:p>
            <a:p>
              <a:pPr eaLnBrk="1" hangingPunct="1">
                <a:spcBef>
                  <a:spcPct val="0"/>
                </a:spcBef>
                <a:buClrTx/>
                <a:buSzTx/>
                <a:buFontTx/>
                <a:buNone/>
              </a:pPr>
              <a:endParaRPr lang="en-US" altLang="ko-KR" sz="1400">
                <a:latin typeface="Arial" panose="020B0604020202020204" pitchFamily="34" charset="0"/>
                <a:ea typeface="Gulim" panose="020B0600000101010101" pitchFamily="34" charset="-127"/>
              </a:endParaRPr>
            </a:p>
            <a:p>
              <a:pPr eaLnBrk="1" hangingPunct="1">
                <a:spcBef>
                  <a:spcPct val="0"/>
                </a:spcBef>
                <a:buClrTx/>
                <a:buSzTx/>
                <a:buFontTx/>
                <a:buNone/>
              </a:pPr>
              <a:r>
                <a:rPr lang="en-US" altLang="ko-KR" sz="1200">
                  <a:latin typeface="Arial" panose="020B0604020202020204" pitchFamily="34" charset="0"/>
                  <a:ea typeface="Gulim" panose="020B0600000101010101" pitchFamily="34" charset="-127"/>
                </a:rPr>
                <a:t>50 – 200m</a:t>
              </a:r>
            </a:p>
            <a:p>
              <a:pPr eaLnBrk="1" hangingPunct="1">
                <a:spcBef>
                  <a:spcPct val="0"/>
                </a:spcBef>
                <a:buClrTx/>
                <a:buSzTx/>
                <a:buFontTx/>
                <a:buNone/>
              </a:pPr>
              <a:endParaRPr lang="en-US" altLang="ko-KR" sz="1400">
                <a:latin typeface="Arial" panose="020B0604020202020204" pitchFamily="34" charset="0"/>
                <a:ea typeface="Gulim" panose="020B0600000101010101" pitchFamily="34" charset="-127"/>
              </a:endParaRPr>
            </a:p>
          </p:txBody>
        </p:sp>
        <p:sp>
          <p:nvSpPr>
            <p:cNvPr id="824350" name="Text Box 27">
              <a:extLst>
                <a:ext uri="{FF2B5EF4-FFF2-40B4-BE49-F238E27FC236}">
                  <a16:creationId xmlns:a16="http://schemas.microsoft.com/office/drawing/2014/main" id="{70E95BEB-D5D8-42DF-86AB-1E0BB50A9AFD}"/>
                </a:ext>
              </a:extLst>
            </p:cNvPr>
            <p:cNvSpPr txBox="1">
              <a:spLocks noChangeArrowheads="1"/>
            </p:cNvSpPr>
            <p:nvPr/>
          </p:nvSpPr>
          <p:spPr bwMode="auto">
            <a:xfrm>
              <a:off x="2673" y="3072"/>
              <a:ext cx="659" cy="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ko-KR" sz="1400">
                  <a:latin typeface="Arial" panose="020B0604020202020204" pitchFamily="34" charset="0"/>
                  <a:ea typeface="Gulim" panose="020B0600000101010101" pitchFamily="34" charset="-127"/>
                </a:rPr>
                <a:t>Mid range</a:t>
              </a:r>
            </a:p>
            <a:p>
              <a:pPr algn="ctr" eaLnBrk="1" hangingPunct="1">
                <a:spcBef>
                  <a:spcPct val="0"/>
                </a:spcBef>
                <a:buClrTx/>
                <a:buSzTx/>
                <a:buFontTx/>
                <a:buNone/>
              </a:pPr>
              <a:r>
                <a:rPr lang="en-US" altLang="ko-KR" sz="1400">
                  <a:latin typeface="Arial" panose="020B0604020202020204" pitchFamily="34" charset="0"/>
                  <a:ea typeface="Gulim" panose="020B0600000101010101" pitchFamily="34" charset="-127"/>
                </a:rPr>
                <a:t>outdoor</a:t>
              </a:r>
            </a:p>
            <a:p>
              <a:pPr algn="ctr" eaLnBrk="1" hangingPunct="1">
                <a:spcBef>
                  <a:spcPct val="0"/>
                </a:spcBef>
                <a:buClrTx/>
                <a:buSzTx/>
                <a:buFontTx/>
                <a:buNone/>
              </a:pPr>
              <a:endParaRPr lang="en-US" altLang="ko-KR" sz="1400">
                <a:latin typeface="Arial" panose="020B0604020202020204" pitchFamily="34" charset="0"/>
                <a:ea typeface="Gulim" panose="020B0600000101010101" pitchFamily="34" charset="-127"/>
              </a:endParaRPr>
            </a:p>
            <a:p>
              <a:pPr algn="ctr" eaLnBrk="1" hangingPunct="1">
                <a:spcBef>
                  <a:spcPct val="0"/>
                </a:spcBef>
                <a:buClrTx/>
                <a:buSzTx/>
                <a:buFontTx/>
                <a:buNone/>
              </a:pPr>
              <a:r>
                <a:rPr lang="en-US" altLang="ko-KR" sz="1200">
                  <a:latin typeface="Arial" panose="020B0604020202020204" pitchFamily="34" charset="0"/>
                  <a:ea typeface="Gulim" panose="020B0600000101010101" pitchFamily="34" charset="-127"/>
                </a:rPr>
                <a:t>200m – 4Km</a:t>
              </a:r>
            </a:p>
            <a:p>
              <a:pPr algn="ctr" eaLnBrk="1" hangingPunct="1">
                <a:spcBef>
                  <a:spcPct val="0"/>
                </a:spcBef>
                <a:buClrTx/>
                <a:buSzTx/>
                <a:buFontTx/>
                <a:buNone/>
              </a:pPr>
              <a:endParaRPr lang="en-US" altLang="ko-KR" sz="1400">
                <a:latin typeface="Arial" panose="020B0604020202020204" pitchFamily="34" charset="0"/>
                <a:ea typeface="Gulim" panose="020B0600000101010101" pitchFamily="34" charset="-127"/>
              </a:endParaRPr>
            </a:p>
          </p:txBody>
        </p:sp>
        <p:sp>
          <p:nvSpPr>
            <p:cNvPr id="824351" name="Text Box 28">
              <a:extLst>
                <a:ext uri="{FF2B5EF4-FFF2-40B4-BE49-F238E27FC236}">
                  <a16:creationId xmlns:a16="http://schemas.microsoft.com/office/drawing/2014/main" id="{3D197B41-5F92-473F-9A29-235887E45D77}"/>
                </a:ext>
              </a:extLst>
            </p:cNvPr>
            <p:cNvSpPr txBox="1">
              <a:spLocks noChangeArrowheads="1"/>
            </p:cNvSpPr>
            <p:nvPr/>
          </p:nvSpPr>
          <p:spPr bwMode="auto">
            <a:xfrm>
              <a:off x="3544" y="3072"/>
              <a:ext cx="680" cy="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ko-KR" sz="1400">
                  <a:latin typeface="Arial" panose="020B0604020202020204" pitchFamily="34" charset="0"/>
                  <a:ea typeface="Gulim" panose="020B0600000101010101" pitchFamily="34" charset="-127"/>
                </a:rPr>
                <a:t>Long range</a:t>
              </a:r>
            </a:p>
            <a:p>
              <a:pPr algn="ctr" eaLnBrk="1" hangingPunct="1">
                <a:spcBef>
                  <a:spcPct val="0"/>
                </a:spcBef>
                <a:buClrTx/>
                <a:buSzTx/>
                <a:buFontTx/>
                <a:buNone/>
              </a:pPr>
              <a:r>
                <a:rPr lang="en-US" altLang="ko-KR" sz="1400">
                  <a:latin typeface="Arial" panose="020B0604020202020204" pitchFamily="34" charset="0"/>
                  <a:ea typeface="Gulim" panose="020B0600000101010101" pitchFamily="34" charset="-127"/>
                </a:rPr>
                <a:t>outdoor</a:t>
              </a:r>
            </a:p>
            <a:p>
              <a:pPr algn="ctr" eaLnBrk="1" hangingPunct="1">
                <a:spcBef>
                  <a:spcPct val="0"/>
                </a:spcBef>
                <a:buClrTx/>
                <a:buSzTx/>
                <a:buFontTx/>
                <a:buNone/>
              </a:pPr>
              <a:endParaRPr lang="en-US" altLang="ko-KR" sz="1400">
                <a:latin typeface="Arial" panose="020B0604020202020204" pitchFamily="34" charset="0"/>
                <a:ea typeface="Gulim" panose="020B0600000101010101" pitchFamily="34" charset="-127"/>
              </a:endParaRPr>
            </a:p>
            <a:p>
              <a:pPr algn="ctr" eaLnBrk="1" hangingPunct="1">
                <a:spcBef>
                  <a:spcPct val="0"/>
                </a:spcBef>
                <a:buClrTx/>
                <a:buSzTx/>
                <a:buFontTx/>
                <a:buNone/>
              </a:pPr>
              <a:r>
                <a:rPr lang="en-US" altLang="ko-KR" sz="1200">
                  <a:latin typeface="Arial" panose="020B0604020202020204" pitchFamily="34" charset="0"/>
                  <a:ea typeface="Gulim" panose="020B0600000101010101" pitchFamily="34" charset="-127"/>
                </a:rPr>
                <a:t>5Km – 20Km</a:t>
              </a:r>
            </a:p>
            <a:p>
              <a:pPr algn="ctr" eaLnBrk="1" hangingPunct="1">
                <a:spcBef>
                  <a:spcPct val="0"/>
                </a:spcBef>
                <a:buClrTx/>
                <a:buSzTx/>
                <a:buFontTx/>
                <a:buNone/>
              </a:pPr>
              <a:endParaRPr lang="en-US" altLang="ko-KR" sz="1400">
                <a:latin typeface="Arial" panose="020B0604020202020204" pitchFamily="34" charset="0"/>
                <a:ea typeface="Gulim" panose="020B0600000101010101" pitchFamily="34" charset="-127"/>
              </a:endParaRPr>
            </a:p>
          </p:txBody>
        </p:sp>
      </p:grpSp>
      <p:sp>
        <p:nvSpPr>
          <p:cNvPr id="824346" name="Rectangle 29">
            <a:extLst>
              <a:ext uri="{FF2B5EF4-FFF2-40B4-BE49-F238E27FC236}">
                <a16:creationId xmlns:a16="http://schemas.microsoft.com/office/drawing/2014/main" id="{7C7872FE-08DA-45C6-8283-F7124EAD4B03}"/>
              </a:ext>
            </a:extLst>
          </p:cNvPr>
          <p:cNvSpPr>
            <a:spLocks noChangeArrowheads="1"/>
          </p:cNvSpPr>
          <p:nvPr/>
        </p:nvSpPr>
        <p:spPr bwMode="auto">
          <a:xfrm>
            <a:off x="203200" y="952500"/>
            <a:ext cx="304800" cy="2362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ooter Placeholder 3">
            <a:extLst>
              <a:ext uri="{FF2B5EF4-FFF2-40B4-BE49-F238E27FC236}">
                <a16:creationId xmlns:a16="http://schemas.microsoft.com/office/drawing/2014/main" id="{42E782E6-3C3A-4938-9974-3D99527B0D19}"/>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25347" name="Slide Number Placeholder 4">
            <a:extLst>
              <a:ext uri="{FF2B5EF4-FFF2-40B4-BE49-F238E27FC236}">
                <a16:creationId xmlns:a16="http://schemas.microsoft.com/office/drawing/2014/main" id="{611912CE-5478-4964-88E2-4313EE0222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566FFFD6-CBA4-4D0C-BF9F-D7F894C93458}" type="slidenum">
              <a:rPr lang="en-US" altLang="en-US" sz="1400" smtClean="0">
                <a:latin typeface="Times New Roman" panose="02020603050405020304" pitchFamily="18" charset="0"/>
              </a:rPr>
              <a:pPr>
                <a:spcBef>
                  <a:spcPct val="0"/>
                </a:spcBef>
                <a:buClrTx/>
                <a:buSzTx/>
                <a:buFontTx/>
                <a:buNone/>
              </a:pPr>
              <a:t>11</a:t>
            </a:fld>
            <a:endParaRPr lang="en-US" altLang="en-US" sz="1400">
              <a:latin typeface="Times New Roman" panose="02020603050405020304" pitchFamily="18" charset="0"/>
            </a:endParaRPr>
          </a:p>
        </p:txBody>
      </p:sp>
      <p:sp>
        <p:nvSpPr>
          <p:cNvPr id="825348" name="Rectangle 2">
            <a:extLst>
              <a:ext uri="{FF2B5EF4-FFF2-40B4-BE49-F238E27FC236}">
                <a16:creationId xmlns:a16="http://schemas.microsoft.com/office/drawing/2014/main" id="{4DCD66DF-DA2D-43B6-A91A-928C75B365EE}"/>
              </a:ext>
            </a:extLst>
          </p:cNvPr>
          <p:cNvSpPr>
            <a:spLocks noGrp="1" noChangeArrowheads="1"/>
          </p:cNvSpPr>
          <p:nvPr>
            <p:ph type="title"/>
          </p:nvPr>
        </p:nvSpPr>
        <p:spPr/>
        <p:txBody>
          <a:bodyPr/>
          <a:lstStyle/>
          <a:p>
            <a:r>
              <a:rPr lang="en-US" altLang="ko-KR" sz="3200">
                <a:ea typeface="Gulim" panose="020B0600000101010101" pitchFamily="34" charset="-127"/>
              </a:rPr>
              <a:t>Các thành phần của một mạng không dây</a:t>
            </a:r>
          </a:p>
        </p:txBody>
      </p:sp>
      <p:sp>
        <p:nvSpPr>
          <p:cNvPr id="825349" name="Oval 3">
            <a:extLst>
              <a:ext uri="{FF2B5EF4-FFF2-40B4-BE49-F238E27FC236}">
                <a16:creationId xmlns:a16="http://schemas.microsoft.com/office/drawing/2014/main" id="{2C38D80A-4B49-46C7-A981-4E69E1A6B2F9}"/>
              </a:ext>
            </a:extLst>
          </p:cNvPr>
          <p:cNvSpPr>
            <a:spLocks noChangeArrowheads="1"/>
          </p:cNvSpPr>
          <p:nvPr/>
        </p:nvSpPr>
        <p:spPr bwMode="auto">
          <a:xfrm>
            <a:off x="4940300" y="4667250"/>
            <a:ext cx="1755775" cy="1625600"/>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825350" name="Group 4">
            <a:extLst>
              <a:ext uri="{FF2B5EF4-FFF2-40B4-BE49-F238E27FC236}">
                <a16:creationId xmlns:a16="http://schemas.microsoft.com/office/drawing/2014/main" id="{B8DA9FB3-E553-4385-B4AC-B582B0145F9D}"/>
              </a:ext>
            </a:extLst>
          </p:cNvPr>
          <p:cNvGrpSpPr>
            <a:grpSpLocks/>
          </p:cNvGrpSpPr>
          <p:nvPr/>
        </p:nvGrpSpPr>
        <p:grpSpPr bwMode="auto">
          <a:xfrm>
            <a:off x="3059113" y="2781300"/>
            <a:ext cx="2362200" cy="1762125"/>
            <a:chOff x="3839" y="1737"/>
            <a:chExt cx="1488" cy="1110"/>
          </a:xfrm>
        </p:grpSpPr>
        <p:sp>
          <p:nvSpPr>
            <p:cNvPr id="825413" name="Freeform 5">
              <a:extLst>
                <a:ext uri="{FF2B5EF4-FFF2-40B4-BE49-F238E27FC236}">
                  <a16:creationId xmlns:a16="http://schemas.microsoft.com/office/drawing/2014/main" id="{ECC07765-93A0-41F0-B708-1F3171B855C2}"/>
                </a:ext>
              </a:extLst>
            </p:cNvPr>
            <p:cNvSpPr>
              <a:spLocks/>
            </p:cNvSpPr>
            <p:nvPr/>
          </p:nvSpPr>
          <p:spPr bwMode="auto">
            <a:xfrm>
              <a:off x="3839" y="1737"/>
              <a:ext cx="1488" cy="1110"/>
            </a:xfrm>
            <a:custGeom>
              <a:avLst/>
              <a:gdLst>
                <a:gd name="T0" fmla="*/ 1 w 2135"/>
                <a:gd name="T1" fmla="*/ 1 h 1662"/>
                <a:gd name="T2" fmla="*/ 1 w 2135"/>
                <a:gd name="T3" fmla="*/ 1 h 1662"/>
                <a:gd name="T4" fmla="*/ 3 w 2135"/>
                <a:gd name="T5" fmla="*/ 1 h 1662"/>
                <a:gd name="T6" fmla="*/ 6 w 2135"/>
                <a:gd name="T7" fmla="*/ 1 h 1662"/>
                <a:gd name="T8" fmla="*/ 9 w 2135"/>
                <a:gd name="T9" fmla="*/ 1 h 1662"/>
                <a:gd name="T10" fmla="*/ 9 w 2135"/>
                <a:gd name="T11" fmla="*/ 3 h 1662"/>
                <a:gd name="T12" fmla="*/ 7 w 2135"/>
                <a:gd name="T13" fmla="*/ 4 h 1662"/>
                <a:gd name="T14" fmla="*/ 3 w 2135"/>
                <a:gd name="T15" fmla="*/ 3 h 1662"/>
                <a:gd name="T16" fmla="*/ 2 w 2135"/>
                <a:gd name="T17" fmla="*/ 3 h 1662"/>
                <a:gd name="T18" fmla="*/ 1 w 2135"/>
                <a:gd name="T19" fmla="*/ 3 h 1662"/>
                <a:gd name="T20" fmla="*/ 1 w 2135"/>
                <a:gd name="T21" fmla="*/ 1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25414" name="Text Box 6">
              <a:extLst>
                <a:ext uri="{FF2B5EF4-FFF2-40B4-BE49-F238E27FC236}">
                  <a16:creationId xmlns:a16="http://schemas.microsoft.com/office/drawing/2014/main" id="{B346D4E0-E70F-4238-9094-3D3218253CFB}"/>
                </a:ext>
              </a:extLst>
            </p:cNvPr>
            <p:cNvSpPr txBox="1">
              <a:spLocks noChangeArrowheads="1"/>
            </p:cNvSpPr>
            <p:nvPr/>
          </p:nvSpPr>
          <p:spPr bwMode="auto">
            <a:xfrm>
              <a:off x="4075" y="1947"/>
              <a:ext cx="109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ko-KR" sz="1800">
                  <a:ea typeface="Gulim" panose="020B0600000101010101" pitchFamily="34" charset="-127"/>
                </a:rPr>
                <a:t>network </a:t>
              </a:r>
            </a:p>
            <a:p>
              <a:pPr algn="ctr" eaLnBrk="1" hangingPunct="1">
                <a:spcBef>
                  <a:spcPct val="0"/>
                </a:spcBef>
                <a:buClrTx/>
                <a:buSzTx/>
                <a:buFontTx/>
                <a:buNone/>
              </a:pPr>
              <a:r>
                <a:rPr lang="en-US" altLang="ko-KR" sz="1800">
                  <a:ea typeface="Gulim" panose="020B0600000101010101" pitchFamily="34" charset="-127"/>
                </a:rPr>
                <a:t>infrastructure</a:t>
              </a:r>
            </a:p>
          </p:txBody>
        </p:sp>
      </p:grpSp>
      <p:pic>
        <p:nvPicPr>
          <p:cNvPr id="825351" name="Picture 7" descr="31u_bnrz[1]">
            <a:extLst>
              <a:ext uri="{FF2B5EF4-FFF2-40B4-BE49-F238E27FC236}">
                <a16:creationId xmlns:a16="http://schemas.microsoft.com/office/drawing/2014/main" id="{A136865C-120C-47DA-BD64-402C9421CF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5325" y="5245100"/>
            <a:ext cx="214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5352" name="Group 8">
            <a:extLst>
              <a:ext uri="{FF2B5EF4-FFF2-40B4-BE49-F238E27FC236}">
                <a16:creationId xmlns:a16="http://schemas.microsoft.com/office/drawing/2014/main" id="{4787F900-83AE-4490-A39F-156FBFD069F7}"/>
              </a:ext>
            </a:extLst>
          </p:cNvPr>
          <p:cNvGrpSpPr>
            <a:grpSpLocks/>
          </p:cNvGrpSpPr>
          <p:nvPr/>
        </p:nvGrpSpPr>
        <p:grpSpPr bwMode="auto">
          <a:xfrm>
            <a:off x="1147763" y="1709738"/>
            <a:ext cx="1755775" cy="1625600"/>
            <a:chOff x="567" y="1326"/>
            <a:chExt cx="1106" cy="1024"/>
          </a:xfrm>
        </p:grpSpPr>
        <p:sp>
          <p:nvSpPr>
            <p:cNvPr id="825402" name="Oval 9">
              <a:extLst>
                <a:ext uri="{FF2B5EF4-FFF2-40B4-BE49-F238E27FC236}">
                  <a16:creationId xmlns:a16="http://schemas.microsoft.com/office/drawing/2014/main" id="{65E25ABF-7233-408F-8A84-7E2D1C494281}"/>
                </a:ext>
              </a:extLst>
            </p:cNvPr>
            <p:cNvSpPr>
              <a:spLocks noChangeArrowheads="1"/>
            </p:cNvSpPr>
            <p:nvPr/>
          </p:nvSpPr>
          <p:spPr bwMode="auto">
            <a:xfrm>
              <a:off x="567" y="1326"/>
              <a:ext cx="1106" cy="1024"/>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pic>
          <p:nvPicPr>
            <p:cNvPr id="825403" name="Picture 10" descr="31u_bnrz[1]">
              <a:extLst>
                <a:ext uri="{FF2B5EF4-FFF2-40B4-BE49-F238E27FC236}">
                  <a16:creationId xmlns:a16="http://schemas.microsoft.com/office/drawing/2014/main" id="{DCEBE7EE-270B-4ADC-B951-1070D41779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1035" y="1785"/>
              <a:ext cx="21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5404" name="Group 11">
              <a:extLst>
                <a:ext uri="{FF2B5EF4-FFF2-40B4-BE49-F238E27FC236}">
                  <a16:creationId xmlns:a16="http://schemas.microsoft.com/office/drawing/2014/main" id="{EC868503-D9F1-493A-BF94-8BC0AA0B31F1}"/>
                </a:ext>
              </a:extLst>
            </p:cNvPr>
            <p:cNvGrpSpPr>
              <a:grpSpLocks/>
            </p:cNvGrpSpPr>
            <p:nvPr/>
          </p:nvGrpSpPr>
          <p:grpSpPr bwMode="auto">
            <a:xfrm>
              <a:off x="1221" y="1447"/>
              <a:ext cx="252" cy="288"/>
              <a:chOff x="2870" y="1518"/>
              <a:chExt cx="292" cy="320"/>
            </a:xfrm>
          </p:grpSpPr>
          <p:graphicFrame>
            <p:nvGraphicFramePr>
              <p:cNvPr id="825411" name="Object 12">
                <a:extLst>
                  <a:ext uri="{FF2B5EF4-FFF2-40B4-BE49-F238E27FC236}">
                    <a16:creationId xmlns:a16="http://schemas.microsoft.com/office/drawing/2014/main" id="{D08C96D0-E74A-4F84-8B52-F15605A90DE5}"/>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5493" name="Clip" r:id="rId5" imgW="826829" imgH="840406" progId="MS_ClipArt_Gallery.2">
                      <p:embed/>
                    </p:oleObj>
                  </mc:Choice>
                  <mc:Fallback>
                    <p:oleObj name="Clip" r:id="rId5" imgW="826829" imgH="840406" progId="MS_ClipArt_Gallery.2">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5412" name="Object 13">
                <a:extLst>
                  <a:ext uri="{FF2B5EF4-FFF2-40B4-BE49-F238E27FC236}">
                    <a16:creationId xmlns:a16="http://schemas.microsoft.com/office/drawing/2014/main" id="{012CEDF0-D972-4C3D-921D-92F9C665F867}"/>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5494" name="Clip" r:id="rId7" imgW="1268295" imgH="1199426" progId="MS_ClipArt_Gallery.2">
                      <p:embed/>
                    </p:oleObj>
                  </mc:Choice>
                  <mc:Fallback>
                    <p:oleObj name="Clip" r:id="rId7" imgW="1268295" imgH="1199426" progId="MS_ClipArt_Gallery.2">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5405" name="Group 14">
              <a:extLst>
                <a:ext uri="{FF2B5EF4-FFF2-40B4-BE49-F238E27FC236}">
                  <a16:creationId xmlns:a16="http://schemas.microsoft.com/office/drawing/2014/main" id="{FA1F977C-DE22-4F27-B290-8A6F7707376F}"/>
                </a:ext>
              </a:extLst>
            </p:cNvPr>
            <p:cNvGrpSpPr>
              <a:grpSpLocks/>
            </p:cNvGrpSpPr>
            <p:nvPr/>
          </p:nvGrpSpPr>
          <p:grpSpPr bwMode="auto">
            <a:xfrm>
              <a:off x="869" y="1379"/>
              <a:ext cx="252" cy="288"/>
              <a:chOff x="2870" y="1518"/>
              <a:chExt cx="292" cy="320"/>
            </a:xfrm>
          </p:grpSpPr>
          <p:graphicFrame>
            <p:nvGraphicFramePr>
              <p:cNvPr id="825409" name="Object 15">
                <a:extLst>
                  <a:ext uri="{FF2B5EF4-FFF2-40B4-BE49-F238E27FC236}">
                    <a16:creationId xmlns:a16="http://schemas.microsoft.com/office/drawing/2014/main" id="{13F66E1E-4FBD-4683-9BDC-04955EE15882}"/>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5495" name="Clip" r:id="rId9" imgW="826829" imgH="840406" progId="MS_ClipArt_Gallery.2">
                      <p:embed/>
                    </p:oleObj>
                  </mc:Choice>
                  <mc:Fallback>
                    <p:oleObj name="Clip" r:id="rId9" imgW="826829" imgH="840406" progId="MS_ClipArt_Gallery.2">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5410" name="Object 16">
                <a:extLst>
                  <a:ext uri="{FF2B5EF4-FFF2-40B4-BE49-F238E27FC236}">
                    <a16:creationId xmlns:a16="http://schemas.microsoft.com/office/drawing/2014/main" id="{5A2BC5CD-3A7F-4189-A578-1E6F736A43D0}"/>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5496" name="Clip" r:id="rId10" imgW="1268295" imgH="1199426" progId="MS_ClipArt_Gallery.2">
                      <p:embed/>
                    </p:oleObj>
                  </mc:Choice>
                  <mc:Fallback>
                    <p:oleObj name="Clip" r:id="rId10" imgW="1268295" imgH="1199426" progId="MS_ClipArt_Gallery.2">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5406" name="Group 17">
              <a:extLst>
                <a:ext uri="{FF2B5EF4-FFF2-40B4-BE49-F238E27FC236}">
                  <a16:creationId xmlns:a16="http://schemas.microsoft.com/office/drawing/2014/main" id="{94FB06B1-54AE-4D9E-93E2-625BA8F95B0F}"/>
                </a:ext>
              </a:extLst>
            </p:cNvPr>
            <p:cNvGrpSpPr>
              <a:grpSpLocks/>
            </p:cNvGrpSpPr>
            <p:nvPr/>
          </p:nvGrpSpPr>
          <p:grpSpPr bwMode="auto">
            <a:xfrm>
              <a:off x="727" y="1878"/>
              <a:ext cx="252" cy="288"/>
              <a:chOff x="2870" y="1518"/>
              <a:chExt cx="292" cy="320"/>
            </a:xfrm>
          </p:grpSpPr>
          <p:graphicFrame>
            <p:nvGraphicFramePr>
              <p:cNvPr id="825407" name="Object 18">
                <a:extLst>
                  <a:ext uri="{FF2B5EF4-FFF2-40B4-BE49-F238E27FC236}">
                    <a16:creationId xmlns:a16="http://schemas.microsoft.com/office/drawing/2014/main" id="{791E00C1-43B5-4907-8B13-30292CD4BE3A}"/>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5497" name="Clip" r:id="rId11" imgW="826829" imgH="840406" progId="MS_ClipArt_Gallery.2">
                      <p:embed/>
                    </p:oleObj>
                  </mc:Choice>
                  <mc:Fallback>
                    <p:oleObj name="Clip" r:id="rId11" imgW="826829" imgH="840406" progId="MS_ClipArt_Gallery.2">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5408" name="Object 19">
                <a:extLst>
                  <a:ext uri="{FF2B5EF4-FFF2-40B4-BE49-F238E27FC236}">
                    <a16:creationId xmlns:a16="http://schemas.microsoft.com/office/drawing/2014/main" id="{76750D61-2AC9-492A-A569-B5130B7891EB}"/>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5498" name="Clip" r:id="rId12" imgW="1268295" imgH="1199426" progId="MS_ClipArt_Gallery.2">
                      <p:embed/>
                    </p:oleObj>
                  </mc:Choice>
                  <mc:Fallback>
                    <p:oleObj name="Clip" r:id="rId12" imgW="1268295" imgH="1199426" progId="MS_ClipArt_Gallery.2">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825353" name="Line 20">
            <a:extLst>
              <a:ext uri="{FF2B5EF4-FFF2-40B4-BE49-F238E27FC236}">
                <a16:creationId xmlns:a16="http://schemas.microsoft.com/office/drawing/2014/main" id="{9C0DE5AF-F487-43D6-8AF3-E2408FF1DBCE}"/>
              </a:ext>
            </a:extLst>
          </p:cNvPr>
          <p:cNvSpPr>
            <a:spLocks noChangeShapeType="1"/>
          </p:cNvSpPr>
          <p:nvPr/>
        </p:nvSpPr>
        <p:spPr bwMode="auto">
          <a:xfrm>
            <a:off x="2176463" y="2711450"/>
            <a:ext cx="900112" cy="392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5354" name="Oval 21">
            <a:extLst>
              <a:ext uri="{FF2B5EF4-FFF2-40B4-BE49-F238E27FC236}">
                <a16:creationId xmlns:a16="http://schemas.microsoft.com/office/drawing/2014/main" id="{95DB08C0-F2BE-47EF-AC62-D18D0470A7BD}"/>
              </a:ext>
            </a:extLst>
          </p:cNvPr>
          <p:cNvSpPr>
            <a:spLocks noChangeArrowheads="1"/>
          </p:cNvSpPr>
          <p:nvPr/>
        </p:nvSpPr>
        <p:spPr bwMode="auto">
          <a:xfrm>
            <a:off x="1243013" y="3632200"/>
            <a:ext cx="1755775" cy="1625600"/>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pic>
        <p:nvPicPr>
          <p:cNvPr id="825355" name="Picture 22" descr="31u_bnrz[1]">
            <a:extLst>
              <a:ext uri="{FF2B5EF4-FFF2-40B4-BE49-F238E27FC236}">
                <a16:creationId xmlns:a16="http://schemas.microsoft.com/office/drawing/2014/main" id="{EE7685A8-48C7-4BF1-8C9B-872205B7C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6288" y="4300538"/>
            <a:ext cx="2143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5356" name="Group 23">
            <a:extLst>
              <a:ext uri="{FF2B5EF4-FFF2-40B4-BE49-F238E27FC236}">
                <a16:creationId xmlns:a16="http://schemas.microsoft.com/office/drawing/2014/main" id="{B09AB681-9AB0-4C95-AB97-DFAAB5C82C1B}"/>
              </a:ext>
            </a:extLst>
          </p:cNvPr>
          <p:cNvGrpSpPr>
            <a:grpSpLocks/>
          </p:cNvGrpSpPr>
          <p:nvPr/>
        </p:nvGrpSpPr>
        <p:grpSpPr bwMode="auto">
          <a:xfrm>
            <a:off x="2033588" y="4651375"/>
            <a:ext cx="400050" cy="457200"/>
            <a:chOff x="2870" y="1518"/>
            <a:chExt cx="292" cy="320"/>
          </a:xfrm>
        </p:grpSpPr>
        <p:graphicFrame>
          <p:nvGraphicFramePr>
            <p:cNvPr id="825400" name="Object 24">
              <a:extLst>
                <a:ext uri="{FF2B5EF4-FFF2-40B4-BE49-F238E27FC236}">
                  <a16:creationId xmlns:a16="http://schemas.microsoft.com/office/drawing/2014/main" id="{7996C24E-51AA-43C9-BFF4-A82C4F1D4C8F}"/>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5499" name="Clip" r:id="rId13" imgW="826829" imgH="840406" progId="MS_ClipArt_Gallery.2">
                    <p:embed/>
                  </p:oleObj>
                </mc:Choice>
                <mc:Fallback>
                  <p:oleObj name="Clip" r:id="rId13" imgW="826829" imgH="840406" progId="MS_ClipArt_Gallery.2">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5401" name="Object 25">
              <a:extLst>
                <a:ext uri="{FF2B5EF4-FFF2-40B4-BE49-F238E27FC236}">
                  <a16:creationId xmlns:a16="http://schemas.microsoft.com/office/drawing/2014/main" id="{9DA6C6A1-AE14-4263-AD08-01EB7F7EC672}"/>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5500" name="Clip" r:id="rId14" imgW="1268295" imgH="1199426" progId="MS_ClipArt_Gallery.2">
                    <p:embed/>
                  </p:oleObj>
                </mc:Choice>
                <mc:Fallback>
                  <p:oleObj name="Clip" r:id="rId14" imgW="1268295" imgH="1199426" progId="MS_ClipArt_Gallery.2">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5357" name="Group 26">
            <a:extLst>
              <a:ext uri="{FF2B5EF4-FFF2-40B4-BE49-F238E27FC236}">
                <a16:creationId xmlns:a16="http://schemas.microsoft.com/office/drawing/2014/main" id="{9CF67230-30E6-4913-B291-F31FD5E03589}"/>
              </a:ext>
            </a:extLst>
          </p:cNvPr>
          <p:cNvGrpSpPr>
            <a:grpSpLocks/>
          </p:cNvGrpSpPr>
          <p:nvPr/>
        </p:nvGrpSpPr>
        <p:grpSpPr bwMode="auto">
          <a:xfrm>
            <a:off x="1882775" y="3702050"/>
            <a:ext cx="400050" cy="457200"/>
            <a:chOff x="2870" y="1518"/>
            <a:chExt cx="292" cy="320"/>
          </a:xfrm>
        </p:grpSpPr>
        <p:graphicFrame>
          <p:nvGraphicFramePr>
            <p:cNvPr id="825398" name="Object 27">
              <a:extLst>
                <a:ext uri="{FF2B5EF4-FFF2-40B4-BE49-F238E27FC236}">
                  <a16:creationId xmlns:a16="http://schemas.microsoft.com/office/drawing/2014/main" id="{A8F44A4E-3EFC-4534-BDAA-6E8FF88B7F01}"/>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5501" name="Clip" r:id="rId15" imgW="826829" imgH="840406" progId="MS_ClipArt_Gallery.2">
                    <p:embed/>
                  </p:oleObj>
                </mc:Choice>
                <mc:Fallback>
                  <p:oleObj name="Clip" r:id="rId15" imgW="826829" imgH="840406" progId="MS_ClipArt_Gallery.2">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5399" name="Object 28">
              <a:extLst>
                <a:ext uri="{FF2B5EF4-FFF2-40B4-BE49-F238E27FC236}">
                  <a16:creationId xmlns:a16="http://schemas.microsoft.com/office/drawing/2014/main" id="{871967D0-FFAC-4085-BF29-B46C128866AE}"/>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5502" name="Clip" r:id="rId16" imgW="1268295" imgH="1199426" progId="MS_ClipArt_Gallery.2">
                    <p:embed/>
                  </p:oleObj>
                </mc:Choice>
                <mc:Fallback>
                  <p:oleObj name="Clip" r:id="rId16" imgW="1268295" imgH="1199426" progId="MS_ClipArt_Gallery.2">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5358" name="Group 29">
            <a:extLst>
              <a:ext uri="{FF2B5EF4-FFF2-40B4-BE49-F238E27FC236}">
                <a16:creationId xmlns:a16="http://schemas.microsoft.com/office/drawing/2014/main" id="{8B728EA6-E8EC-4BEB-95EF-0C2C4D5E3D5C}"/>
              </a:ext>
            </a:extLst>
          </p:cNvPr>
          <p:cNvGrpSpPr>
            <a:grpSpLocks/>
          </p:cNvGrpSpPr>
          <p:nvPr/>
        </p:nvGrpSpPr>
        <p:grpSpPr bwMode="auto">
          <a:xfrm>
            <a:off x="1497013" y="4508500"/>
            <a:ext cx="400050" cy="457200"/>
            <a:chOff x="2870" y="1518"/>
            <a:chExt cx="292" cy="320"/>
          </a:xfrm>
        </p:grpSpPr>
        <p:graphicFrame>
          <p:nvGraphicFramePr>
            <p:cNvPr id="825396" name="Object 30">
              <a:extLst>
                <a:ext uri="{FF2B5EF4-FFF2-40B4-BE49-F238E27FC236}">
                  <a16:creationId xmlns:a16="http://schemas.microsoft.com/office/drawing/2014/main" id="{6F305454-395A-4433-8D12-6C5CEDAA5BAC}"/>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5503" name="Clip" r:id="rId17" imgW="826829" imgH="840406" progId="MS_ClipArt_Gallery.2">
                    <p:embed/>
                  </p:oleObj>
                </mc:Choice>
                <mc:Fallback>
                  <p:oleObj name="Clip" r:id="rId17" imgW="826829" imgH="840406" progId="MS_ClipArt_Gallery.2">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5397" name="Object 31">
              <a:extLst>
                <a:ext uri="{FF2B5EF4-FFF2-40B4-BE49-F238E27FC236}">
                  <a16:creationId xmlns:a16="http://schemas.microsoft.com/office/drawing/2014/main" id="{28E98C8A-FE98-421F-94D4-94A6628E3E7C}"/>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5504" name="Clip" r:id="rId18" imgW="1268295" imgH="1199426" progId="MS_ClipArt_Gallery.2">
                    <p:embed/>
                  </p:oleObj>
                </mc:Choice>
                <mc:Fallback>
                  <p:oleObj name="Clip" r:id="rId18" imgW="1268295" imgH="1199426" progId="MS_ClipArt_Gallery.2">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25359" name="Line 32">
            <a:extLst>
              <a:ext uri="{FF2B5EF4-FFF2-40B4-BE49-F238E27FC236}">
                <a16:creationId xmlns:a16="http://schemas.microsoft.com/office/drawing/2014/main" id="{5CDD14A6-E7F8-491E-A5E2-5C1B40CD4CEC}"/>
              </a:ext>
            </a:extLst>
          </p:cNvPr>
          <p:cNvSpPr>
            <a:spLocks noChangeShapeType="1"/>
          </p:cNvSpPr>
          <p:nvPr/>
        </p:nvSpPr>
        <p:spPr bwMode="auto">
          <a:xfrm flipV="1">
            <a:off x="2197100" y="3721100"/>
            <a:ext cx="97472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25360" name="Group 33">
            <a:extLst>
              <a:ext uri="{FF2B5EF4-FFF2-40B4-BE49-F238E27FC236}">
                <a16:creationId xmlns:a16="http://schemas.microsoft.com/office/drawing/2014/main" id="{C2B972A0-3ED5-41D4-B444-E7582E1D1C3A}"/>
              </a:ext>
            </a:extLst>
          </p:cNvPr>
          <p:cNvGrpSpPr>
            <a:grpSpLocks/>
          </p:cNvGrpSpPr>
          <p:nvPr/>
        </p:nvGrpSpPr>
        <p:grpSpPr bwMode="auto">
          <a:xfrm>
            <a:off x="1373188" y="3960813"/>
            <a:ext cx="400050" cy="457200"/>
            <a:chOff x="2870" y="1518"/>
            <a:chExt cx="292" cy="320"/>
          </a:xfrm>
        </p:grpSpPr>
        <p:graphicFrame>
          <p:nvGraphicFramePr>
            <p:cNvPr id="825394" name="Object 34">
              <a:extLst>
                <a:ext uri="{FF2B5EF4-FFF2-40B4-BE49-F238E27FC236}">
                  <a16:creationId xmlns:a16="http://schemas.microsoft.com/office/drawing/2014/main" id="{0C7C96E4-3E96-4CFE-A01B-0AB26BA52DFC}"/>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5505" name="Clip" r:id="rId19" imgW="826829" imgH="840406" progId="MS_ClipArt_Gallery.2">
                    <p:embed/>
                  </p:oleObj>
                </mc:Choice>
                <mc:Fallback>
                  <p:oleObj name="Clip" r:id="rId19" imgW="826829" imgH="840406" progId="MS_ClipArt_Gallery.2">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5395" name="Object 35">
              <a:extLst>
                <a:ext uri="{FF2B5EF4-FFF2-40B4-BE49-F238E27FC236}">
                  <a16:creationId xmlns:a16="http://schemas.microsoft.com/office/drawing/2014/main" id="{9BDAE466-46AB-482D-AB35-B2B55514DA2B}"/>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5506" name="Clip" r:id="rId20" imgW="1268295" imgH="1199426" progId="MS_ClipArt_Gallery.2">
                    <p:embed/>
                  </p:oleObj>
                </mc:Choice>
                <mc:Fallback>
                  <p:oleObj name="Clip" r:id="rId20" imgW="1268295" imgH="1199426" progId="MS_ClipArt_Gallery.2">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25361" name="Oval 36">
            <a:extLst>
              <a:ext uri="{FF2B5EF4-FFF2-40B4-BE49-F238E27FC236}">
                <a16:creationId xmlns:a16="http://schemas.microsoft.com/office/drawing/2014/main" id="{F6AF2DC1-8F04-4F0E-A9BA-3A5D9AA58B8B}"/>
              </a:ext>
            </a:extLst>
          </p:cNvPr>
          <p:cNvSpPr>
            <a:spLocks noChangeArrowheads="1"/>
          </p:cNvSpPr>
          <p:nvPr/>
        </p:nvSpPr>
        <p:spPr bwMode="auto">
          <a:xfrm>
            <a:off x="3630613" y="4583113"/>
            <a:ext cx="1755775" cy="1625600"/>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pic>
        <p:nvPicPr>
          <p:cNvPr id="825362" name="Picture 37" descr="31u_bnrz[1]">
            <a:extLst>
              <a:ext uri="{FF2B5EF4-FFF2-40B4-BE49-F238E27FC236}">
                <a16:creationId xmlns:a16="http://schemas.microsoft.com/office/drawing/2014/main" id="{FDEB360C-8F7B-4133-8485-CB4129D96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3888" y="5265738"/>
            <a:ext cx="2143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5363" name="Group 38">
            <a:extLst>
              <a:ext uri="{FF2B5EF4-FFF2-40B4-BE49-F238E27FC236}">
                <a16:creationId xmlns:a16="http://schemas.microsoft.com/office/drawing/2014/main" id="{30EC03DE-BA3A-4A63-A895-565FD048C965}"/>
              </a:ext>
            </a:extLst>
          </p:cNvPr>
          <p:cNvGrpSpPr>
            <a:grpSpLocks/>
          </p:cNvGrpSpPr>
          <p:nvPr/>
        </p:nvGrpSpPr>
        <p:grpSpPr bwMode="auto">
          <a:xfrm>
            <a:off x="4421188" y="5616575"/>
            <a:ext cx="400050" cy="457200"/>
            <a:chOff x="2870" y="1518"/>
            <a:chExt cx="292" cy="320"/>
          </a:xfrm>
        </p:grpSpPr>
        <p:graphicFrame>
          <p:nvGraphicFramePr>
            <p:cNvPr id="825392" name="Object 39">
              <a:extLst>
                <a:ext uri="{FF2B5EF4-FFF2-40B4-BE49-F238E27FC236}">
                  <a16:creationId xmlns:a16="http://schemas.microsoft.com/office/drawing/2014/main" id="{17B216A4-1DD3-4F1D-A345-1ED8BA313B7F}"/>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5507" name="Clip" r:id="rId21" imgW="826829" imgH="840406" progId="MS_ClipArt_Gallery.2">
                    <p:embed/>
                  </p:oleObj>
                </mc:Choice>
                <mc:Fallback>
                  <p:oleObj name="Clip" r:id="rId21" imgW="826829" imgH="840406" progId="MS_ClipArt_Gallery.2">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5393" name="Object 40">
              <a:extLst>
                <a:ext uri="{FF2B5EF4-FFF2-40B4-BE49-F238E27FC236}">
                  <a16:creationId xmlns:a16="http://schemas.microsoft.com/office/drawing/2014/main" id="{DA8CD480-2C40-40D4-A38D-AC321B580E08}"/>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5508" name="Clip" r:id="rId22" imgW="1268295" imgH="1199426" progId="MS_ClipArt_Gallery.2">
                    <p:embed/>
                  </p:oleObj>
                </mc:Choice>
                <mc:Fallback>
                  <p:oleObj name="Clip" r:id="rId22" imgW="1268295" imgH="1199426" progId="MS_ClipArt_Gallery.2">
                    <p:embed/>
                    <p:pic>
                      <p:nvPicPr>
                        <p:cNvPr id="0" name="Object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5364" name="Group 41">
            <a:extLst>
              <a:ext uri="{FF2B5EF4-FFF2-40B4-BE49-F238E27FC236}">
                <a16:creationId xmlns:a16="http://schemas.microsoft.com/office/drawing/2014/main" id="{4D89BA81-DE00-4622-9FD8-34947F08F1C6}"/>
              </a:ext>
            </a:extLst>
          </p:cNvPr>
          <p:cNvGrpSpPr>
            <a:grpSpLocks/>
          </p:cNvGrpSpPr>
          <p:nvPr/>
        </p:nvGrpSpPr>
        <p:grpSpPr bwMode="auto">
          <a:xfrm>
            <a:off x="4622800" y="4672013"/>
            <a:ext cx="400050" cy="457200"/>
            <a:chOff x="2870" y="1518"/>
            <a:chExt cx="292" cy="320"/>
          </a:xfrm>
        </p:grpSpPr>
        <p:graphicFrame>
          <p:nvGraphicFramePr>
            <p:cNvPr id="825390" name="Object 42">
              <a:extLst>
                <a:ext uri="{FF2B5EF4-FFF2-40B4-BE49-F238E27FC236}">
                  <a16:creationId xmlns:a16="http://schemas.microsoft.com/office/drawing/2014/main" id="{1DF20F2E-64D9-44C0-B61C-43554AB997C8}"/>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5509" name="Clip" r:id="rId23" imgW="826829" imgH="840406" progId="MS_ClipArt_Gallery.2">
                    <p:embed/>
                  </p:oleObj>
                </mc:Choice>
                <mc:Fallback>
                  <p:oleObj name="Clip" r:id="rId23" imgW="826829" imgH="840406" progId="MS_ClipArt_Gallery.2">
                    <p:embed/>
                    <p:pic>
                      <p:nvPicPr>
                        <p:cNvPr id="0" name="Object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5391" name="Object 43">
              <a:extLst>
                <a:ext uri="{FF2B5EF4-FFF2-40B4-BE49-F238E27FC236}">
                  <a16:creationId xmlns:a16="http://schemas.microsoft.com/office/drawing/2014/main" id="{80A02430-7805-4D42-A2C4-F8982F4C00F3}"/>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5510" name="Clip" r:id="rId24" imgW="1268295" imgH="1199426" progId="MS_ClipArt_Gallery.2">
                    <p:embed/>
                  </p:oleObj>
                </mc:Choice>
                <mc:Fallback>
                  <p:oleObj name="Clip" r:id="rId24" imgW="1268295" imgH="1199426" progId="MS_ClipArt_Gallery.2">
                    <p:embed/>
                    <p:pic>
                      <p:nvPicPr>
                        <p:cNvPr id="0"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5365" name="Group 44">
            <a:extLst>
              <a:ext uri="{FF2B5EF4-FFF2-40B4-BE49-F238E27FC236}">
                <a16:creationId xmlns:a16="http://schemas.microsoft.com/office/drawing/2014/main" id="{345DD923-CD76-49CC-9149-8C315BD8A022}"/>
              </a:ext>
            </a:extLst>
          </p:cNvPr>
          <p:cNvGrpSpPr>
            <a:grpSpLocks/>
          </p:cNvGrpSpPr>
          <p:nvPr/>
        </p:nvGrpSpPr>
        <p:grpSpPr bwMode="auto">
          <a:xfrm>
            <a:off x="3884613" y="5473700"/>
            <a:ext cx="400050" cy="457200"/>
            <a:chOff x="2870" y="1518"/>
            <a:chExt cx="292" cy="320"/>
          </a:xfrm>
        </p:grpSpPr>
        <p:graphicFrame>
          <p:nvGraphicFramePr>
            <p:cNvPr id="825388" name="Object 45">
              <a:extLst>
                <a:ext uri="{FF2B5EF4-FFF2-40B4-BE49-F238E27FC236}">
                  <a16:creationId xmlns:a16="http://schemas.microsoft.com/office/drawing/2014/main" id="{65B4BB85-12F9-4EF2-B023-23AE50E03C44}"/>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5511" name="Clip" r:id="rId25" imgW="826829" imgH="840406" progId="MS_ClipArt_Gallery.2">
                    <p:embed/>
                  </p:oleObj>
                </mc:Choice>
                <mc:Fallback>
                  <p:oleObj name="Clip" r:id="rId25" imgW="826829" imgH="840406" progId="MS_ClipArt_Gallery.2">
                    <p:embed/>
                    <p:pic>
                      <p:nvPicPr>
                        <p:cNvPr id="0" name="Object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5389" name="Object 46">
              <a:extLst>
                <a:ext uri="{FF2B5EF4-FFF2-40B4-BE49-F238E27FC236}">
                  <a16:creationId xmlns:a16="http://schemas.microsoft.com/office/drawing/2014/main" id="{02290CBF-F883-4DC7-84FE-F93BDBC49D41}"/>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5512" name="Clip" r:id="rId26" imgW="1268295" imgH="1199426" progId="MS_ClipArt_Gallery.2">
                    <p:embed/>
                  </p:oleObj>
                </mc:Choice>
                <mc:Fallback>
                  <p:oleObj name="Clip" r:id="rId26" imgW="1268295" imgH="1199426" progId="MS_ClipArt_Gallery.2">
                    <p:embed/>
                    <p:pic>
                      <p:nvPicPr>
                        <p:cNvPr id="0" name="Object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5366" name="Group 47">
            <a:extLst>
              <a:ext uri="{FF2B5EF4-FFF2-40B4-BE49-F238E27FC236}">
                <a16:creationId xmlns:a16="http://schemas.microsoft.com/office/drawing/2014/main" id="{87FC1458-800C-497B-9E3B-B08302BDE9F9}"/>
              </a:ext>
            </a:extLst>
          </p:cNvPr>
          <p:cNvGrpSpPr>
            <a:grpSpLocks/>
          </p:cNvGrpSpPr>
          <p:nvPr/>
        </p:nvGrpSpPr>
        <p:grpSpPr bwMode="auto">
          <a:xfrm>
            <a:off x="3760788" y="4926013"/>
            <a:ext cx="400050" cy="457200"/>
            <a:chOff x="2870" y="1518"/>
            <a:chExt cx="292" cy="320"/>
          </a:xfrm>
        </p:grpSpPr>
        <p:graphicFrame>
          <p:nvGraphicFramePr>
            <p:cNvPr id="825386" name="Object 48">
              <a:extLst>
                <a:ext uri="{FF2B5EF4-FFF2-40B4-BE49-F238E27FC236}">
                  <a16:creationId xmlns:a16="http://schemas.microsoft.com/office/drawing/2014/main" id="{2B5D388B-F452-40C5-9517-9B8F509E422B}"/>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5513" name="Clip" r:id="rId27" imgW="826829" imgH="840406" progId="MS_ClipArt_Gallery.2">
                    <p:embed/>
                  </p:oleObj>
                </mc:Choice>
                <mc:Fallback>
                  <p:oleObj name="Clip" r:id="rId27" imgW="826829" imgH="840406" progId="MS_ClipArt_Gallery.2">
                    <p:embed/>
                    <p:pic>
                      <p:nvPicPr>
                        <p:cNvPr id="0" name="Object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5387" name="Object 49">
              <a:extLst>
                <a:ext uri="{FF2B5EF4-FFF2-40B4-BE49-F238E27FC236}">
                  <a16:creationId xmlns:a16="http://schemas.microsoft.com/office/drawing/2014/main" id="{1FAAEF67-0358-4EB8-974A-576A48BA9A72}"/>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5514" name="Clip" r:id="rId28" imgW="1268295" imgH="1199426" progId="MS_ClipArt_Gallery.2">
                    <p:embed/>
                  </p:oleObj>
                </mc:Choice>
                <mc:Fallback>
                  <p:oleObj name="Clip" r:id="rId28" imgW="1268295" imgH="1199426" progId="MS_ClipArt_Gallery.2">
                    <p:embed/>
                    <p:pic>
                      <p:nvPicPr>
                        <p:cNvPr id="0" name="Object 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5367" name="Group 50">
            <a:extLst>
              <a:ext uri="{FF2B5EF4-FFF2-40B4-BE49-F238E27FC236}">
                <a16:creationId xmlns:a16="http://schemas.microsoft.com/office/drawing/2014/main" id="{82689F39-8ADE-45F4-9584-EF7ABDA8CD10}"/>
              </a:ext>
            </a:extLst>
          </p:cNvPr>
          <p:cNvGrpSpPr>
            <a:grpSpLocks/>
          </p:cNvGrpSpPr>
          <p:nvPr/>
        </p:nvGrpSpPr>
        <p:grpSpPr bwMode="auto">
          <a:xfrm>
            <a:off x="5837238" y="5697538"/>
            <a:ext cx="400050" cy="457200"/>
            <a:chOff x="2870" y="1518"/>
            <a:chExt cx="292" cy="320"/>
          </a:xfrm>
        </p:grpSpPr>
        <p:graphicFrame>
          <p:nvGraphicFramePr>
            <p:cNvPr id="825384" name="Object 51">
              <a:extLst>
                <a:ext uri="{FF2B5EF4-FFF2-40B4-BE49-F238E27FC236}">
                  <a16:creationId xmlns:a16="http://schemas.microsoft.com/office/drawing/2014/main" id="{4633951A-43DA-4075-B78A-8FC632A3DF3C}"/>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5515" name="Clip" r:id="rId29" imgW="826829" imgH="840406" progId="MS_ClipArt_Gallery.2">
                    <p:embed/>
                  </p:oleObj>
                </mc:Choice>
                <mc:Fallback>
                  <p:oleObj name="Clip" r:id="rId29" imgW="826829" imgH="840406" progId="MS_ClipArt_Gallery.2">
                    <p:embed/>
                    <p:pic>
                      <p:nvPicPr>
                        <p:cNvPr id="0" name="Object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5385" name="Object 52">
              <a:extLst>
                <a:ext uri="{FF2B5EF4-FFF2-40B4-BE49-F238E27FC236}">
                  <a16:creationId xmlns:a16="http://schemas.microsoft.com/office/drawing/2014/main" id="{650A8E71-65D9-47B0-8FD9-BED1EA75B4BD}"/>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5516" name="Clip" r:id="rId30" imgW="1268295" imgH="1199426" progId="MS_ClipArt_Gallery.2">
                    <p:embed/>
                  </p:oleObj>
                </mc:Choice>
                <mc:Fallback>
                  <p:oleObj name="Clip" r:id="rId30" imgW="1268295" imgH="1199426" progId="MS_ClipArt_Gallery.2">
                    <p:embed/>
                    <p:pic>
                      <p:nvPicPr>
                        <p:cNvPr id="0" name="Object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5368" name="Group 53">
            <a:extLst>
              <a:ext uri="{FF2B5EF4-FFF2-40B4-BE49-F238E27FC236}">
                <a16:creationId xmlns:a16="http://schemas.microsoft.com/office/drawing/2014/main" id="{49BB6219-A304-4848-A113-D00F72C68106}"/>
              </a:ext>
            </a:extLst>
          </p:cNvPr>
          <p:cNvGrpSpPr>
            <a:grpSpLocks/>
          </p:cNvGrpSpPr>
          <p:nvPr/>
        </p:nvGrpSpPr>
        <p:grpSpPr bwMode="auto">
          <a:xfrm>
            <a:off x="4830763" y="5164138"/>
            <a:ext cx="835025" cy="457200"/>
            <a:chOff x="3345" y="3383"/>
            <a:chExt cx="526" cy="288"/>
          </a:xfrm>
        </p:grpSpPr>
        <p:grpSp>
          <p:nvGrpSpPr>
            <p:cNvPr id="825377" name="Group 54">
              <a:extLst>
                <a:ext uri="{FF2B5EF4-FFF2-40B4-BE49-F238E27FC236}">
                  <a16:creationId xmlns:a16="http://schemas.microsoft.com/office/drawing/2014/main" id="{6E858817-9349-4EB6-B06E-ACC79AE8D1A6}"/>
                </a:ext>
              </a:extLst>
            </p:cNvPr>
            <p:cNvGrpSpPr>
              <a:grpSpLocks/>
            </p:cNvGrpSpPr>
            <p:nvPr/>
          </p:nvGrpSpPr>
          <p:grpSpPr bwMode="auto">
            <a:xfrm>
              <a:off x="3426" y="3383"/>
              <a:ext cx="252" cy="288"/>
              <a:chOff x="2870" y="1518"/>
              <a:chExt cx="292" cy="320"/>
            </a:xfrm>
          </p:grpSpPr>
          <p:graphicFrame>
            <p:nvGraphicFramePr>
              <p:cNvPr id="825382" name="Object 55">
                <a:extLst>
                  <a:ext uri="{FF2B5EF4-FFF2-40B4-BE49-F238E27FC236}">
                    <a16:creationId xmlns:a16="http://schemas.microsoft.com/office/drawing/2014/main" id="{526C817A-1F40-42A9-8165-77F29AA4DE23}"/>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5517" name="Clip" r:id="rId31" imgW="826829" imgH="840406" progId="MS_ClipArt_Gallery.2">
                      <p:embed/>
                    </p:oleObj>
                  </mc:Choice>
                  <mc:Fallback>
                    <p:oleObj name="Clip" r:id="rId31" imgW="826829" imgH="840406" progId="MS_ClipArt_Gallery.2">
                      <p:embed/>
                      <p:pic>
                        <p:nvPicPr>
                          <p:cNvPr id="0" name="Object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5383" name="Object 56">
                <a:extLst>
                  <a:ext uri="{FF2B5EF4-FFF2-40B4-BE49-F238E27FC236}">
                    <a16:creationId xmlns:a16="http://schemas.microsoft.com/office/drawing/2014/main" id="{82A01F82-87E4-4DA9-B1C7-BB3E3AEBEB37}"/>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5518" name="Clip" r:id="rId32" imgW="1268295" imgH="1199426" progId="MS_ClipArt_Gallery.2">
                      <p:embed/>
                    </p:oleObj>
                  </mc:Choice>
                  <mc:Fallback>
                    <p:oleObj name="Clip" r:id="rId32" imgW="1268295" imgH="1199426" progId="MS_ClipArt_Gallery.2">
                      <p:embed/>
                      <p:pic>
                        <p:nvPicPr>
                          <p:cNvPr id="0" name="Object 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25378" name="Line 57">
              <a:extLst>
                <a:ext uri="{FF2B5EF4-FFF2-40B4-BE49-F238E27FC236}">
                  <a16:creationId xmlns:a16="http://schemas.microsoft.com/office/drawing/2014/main" id="{4F811B42-88E0-421A-BBE9-D4654CCAA81F}"/>
                </a:ext>
              </a:extLst>
            </p:cNvPr>
            <p:cNvSpPr>
              <a:spLocks noChangeShapeType="1"/>
            </p:cNvSpPr>
            <p:nvPr/>
          </p:nvSpPr>
          <p:spPr bwMode="auto">
            <a:xfrm>
              <a:off x="3679" y="3547"/>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5379" name="Line 58">
              <a:extLst>
                <a:ext uri="{FF2B5EF4-FFF2-40B4-BE49-F238E27FC236}">
                  <a16:creationId xmlns:a16="http://schemas.microsoft.com/office/drawing/2014/main" id="{FDFA3814-3CB7-4D8D-A2B2-1BA300515375}"/>
                </a:ext>
              </a:extLst>
            </p:cNvPr>
            <p:cNvSpPr>
              <a:spLocks noChangeShapeType="1"/>
            </p:cNvSpPr>
            <p:nvPr/>
          </p:nvSpPr>
          <p:spPr bwMode="auto">
            <a:xfrm flipH="1">
              <a:off x="3372" y="3486"/>
              <a:ext cx="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5380" name="Line 59">
              <a:extLst>
                <a:ext uri="{FF2B5EF4-FFF2-40B4-BE49-F238E27FC236}">
                  <a16:creationId xmlns:a16="http://schemas.microsoft.com/office/drawing/2014/main" id="{5275A36E-A471-4BE5-A00B-A1605C702DF8}"/>
                </a:ext>
              </a:extLst>
            </p:cNvPr>
            <p:cNvSpPr>
              <a:spLocks noChangeShapeType="1"/>
            </p:cNvSpPr>
            <p:nvPr/>
          </p:nvSpPr>
          <p:spPr bwMode="auto">
            <a:xfrm flipH="1">
              <a:off x="3381" y="3534"/>
              <a:ext cx="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5381" name="Line 60">
              <a:extLst>
                <a:ext uri="{FF2B5EF4-FFF2-40B4-BE49-F238E27FC236}">
                  <a16:creationId xmlns:a16="http://schemas.microsoft.com/office/drawing/2014/main" id="{51B0A9E6-4640-427F-9C34-13B1CEE36B85}"/>
                </a:ext>
              </a:extLst>
            </p:cNvPr>
            <p:cNvSpPr>
              <a:spLocks noChangeShapeType="1"/>
            </p:cNvSpPr>
            <p:nvPr/>
          </p:nvSpPr>
          <p:spPr bwMode="auto">
            <a:xfrm flipH="1">
              <a:off x="3345" y="3576"/>
              <a:ext cx="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25369" name="Line 61">
            <a:extLst>
              <a:ext uri="{FF2B5EF4-FFF2-40B4-BE49-F238E27FC236}">
                <a16:creationId xmlns:a16="http://schemas.microsoft.com/office/drawing/2014/main" id="{FB2EF526-19C7-4350-AD47-9A55500B42C2}"/>
              </a:ext>
            </a:extLst>
          </p:cNvPr>
          <p:cNvSpPr>
            <a:spLocks noChangeShapeType="1"/>
          </p:cNvSpPr>
          <p:nvPr/>
        </p:nvSpPr>
        <p:spPr bwMode="auto">
          <a:xfrm flipH="1" flipV="1">
            <a:off x="5068888" y="4303713"/>
            <a:ext cx="747712" cy="1095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5370" name="Line 62">
            <a:extLst>
              <a:ext uri="{FF2B5EF4-FFF2-40B4-BE49-F238E27FC236}">
                <a16:creationId xmlns:a16="http://schemas.microsoft.com/office/drawing/2014/main" id="{7C6AC251-4DD2-4B06-B802-BB8D0D366D1D}"/>
              </a:ext>
            </a:extLst>
          </p:cNvPr>
          <p:cNvSpPr>
            <a:spLocks noChangeShapeType="1"/>
          </p:cNvSpPr>
          <p:nvPr/>
        </p:nvSpPr>
        <p:spPr bwMode="auto">
          <a:xfrm flipH="1" flipV="1">
            <a:off x="4297363" y="4451350"/>
            <a:ext cx="176212"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25371" name="Group 63">
            <a:extLst>
              <a:ext uri="{FF2B5EF4-FFF2-40B4-BE49-F238E27FC236}">
                <a16:creationId xmlns:a16="http://schemas.microsoft.com/office/drawing/2014/main" id="{1BD351BC-C34B-4FFA-B122-5E978E7FDAED}"/>
              </a:ext>
            </a:extLst>
          </p:cNvPr>
          <p:cNvGrpSpPr>
            <a:grpSpLocks/>
          </p:cNvGrpSpPr>
          <p:nvPr/>
        </p:nvGrpSpPr>
        <p:grpSpPr bwMode="auto">
          <a:xfrm>
            <a:off x="5484813" y="944563"/>
            <a:ext cx="3659187" cy="3824287"/>
            <a:chOff x="3369" y="569"/>
            <a:chExt cx="2108" cy="2300"/>
          </a:xfrm>
        </p:grpSpPr>
        <p:sp>
          <p:nvSpPr>
            <p:cNvPr id="825373" name="Rectangle 64">
              <a:extLst>
                <a:ext uri="{FF2B5EF4-FFF2-40B4-BE49-F238E27FC236}">
                  <a16:creationId xmlns:a16="http://schemas.microsoft.com/office/drawing/2014/main" id="{1DE2B6DB-7D1D-4EE8-AC99-4FDFBA842B3B}"/>
                </a:ext>
              </a:extLst>
            </p:cNvPr>
            <p:cNvSpPr>
              <a:spLocks noChangeArrowheads="1"/>
            </p:cNvSpPr>
            <p:nvPr/>
          </p:nvSpPr>
          <p:spPr bwMode="auto">
            <a:xfrm>
              <a:off x="3369" y="865"/>
              <a:ext cx="2108" cy="2004"/>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5374" name="Rectangle 65">
              <a:extLst>
                <a:ext uri="{FF2B5EF4-FFF2-40B4-BE49-F238E27FC236}">
                  <a16:creationId xmlns:a16="http://schemas.microsoft.com/office/drawing/2014/main" id="{BC8D15EB-AEDD-4008-B1D2-20E56B3F8526}"/>
                </a:ext>
              </a:extLst>
            </p:cNvPr>
            <p:cNvSpPr>
              <a:spLocks noChangeArrowheads="1"/>
            </p:cNvSpPr>
            <p:nvPr/>
          </p:nvSpPr>
          <p:spPr bwMode="auto">
            <a:xfrm>
              <a:off x="3403" y="768"/>
              <a:ext cx="1205" cy="1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5375" name="Rectangle 66">
              <a:extLst>
                <a:ext uri="{FF2B5EF4-FFF2-40B4-BE49-F238E27FC236}">
                  <a16:creationId xmlns:a16="http://schemas.microsoft.com/office/drawing/2014/main" id="{83B0D3A1-9E70-4AF4-BE7F-610831BDF02D}"/>
                </a:ext>
              </a:extLst>
            </p:cNvPr>
            <p:cNvSpPr>
              <a:spLocks noChangeArrowheads="1"/>
            </p:cNvSpPr>
            <p:nvPr/>
          </p:nvSpPr>
          <p:spPr bwMode="auto">
            <a:xfrm>
              <a:off x="3402" y="742"/>
              <a:ext cx="1984" cy="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buFont typeface="Wingdings" panose="05000000000000000000" pitchFamily="2" charset="2"/>
                <a:buNone/>
              </a:pPr>
              <a:r>
                <a:rPr lang="en-US" altLang="ko-KR" sz="2000">
                  <a:ea typeface="Gulim" panose="020B0600000101010101" pitchFamily="34" charset="-127"/>
                </a:rPr>
                <a:t> base station</a:t>
              </a:r>
            </a:p>
            <a:p>
              <a:pPr>
                <a:lnSpc>
                  <a:spcPct val="90000"/>
                </a:lnSpc>
              </a:pPr>
              <a:r>
                <a:rPr lang="en-US" altLang="ko-KR" sz="2000">
                  <a:ea typeface="Gulim" panose="020B0600000101010101" pitchFamily="34" charset="-127"/>
                </a:rPr>
                <a:t>thường được kết nối đến mạng đi dây</a:t>
              </a:r>
            </a:p>
            <a:p>
              <a:pPr>
                <a:lnSpc>
                  <a:spcPct val="90000"/>
                </a:lnSpc>
              </a:pPr>
              <a:r>
                <a:rPr lang="en-US" altLang="ko-KR" sz="2000">
                  <a:ea typeface="Gulim" panose="020B0600000101010101" pitchFamily="34" charset="-127"/>
                </a:rPr>
                <a:t>chuyển tiếp – chịu trách nhiệm gởi các gói giữa mạng đi dây và các trạm không dây trong “khu vực” của nó</a:t>
              </a:r>
            </a:p>
            <a:p>
              <a:pPr lvl="1">
                <a:lnSpc>
                  <a:spcPct val="90000"/>
                </a:lnSpc>
              </a:pPr>
              <a:r>
                <a:rPr lang="en-US" altLang="ko-KR" sz="2000">
                  <a:ea typeface="Gulim" panose="020B0600000101010101" pitchFamily="34" charset="-127"/>
                </a:rPr>
                <a:t>vd, cell towers  802.11 access points </a:t>
              </a:r>
            </a:p>
          </p:txBody>
        </p:sp>
        <p:pic>
          <p:nvPicPr>
            <p:cNvPr id="825376" name="Picture 67" descr="31u_bnrz[1]">
              <a:extLst>
                <a:ext uri="{FF2B5EF4-FFF2-40B4-BE49-F238E27FC236}">
                  <a16:creationId xmlns:a16="http://schemas.microsoft.com/office/drawing/2014/main" id="{71EC1B84-5150-47FB-9DD3-49F0A8C8B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8" y="569"/>
              <a:ext cx="249"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5372" name="Line 68">
            <a:extLst>
              <a:ext uri="{FF2B5EF4-FFF2-40B4-BE49-F238E27FC236}">
                <a16:creationId xmlns:a16="http://schemas.microsoft.com/office/drawing/2014/main" id="{22D6B8A1-B5E2-4DBC-8CF2-6BD2952EBDC4}"/>
              </a:ext>
            </a:extLst>
          </p:cNvPr>
          <p:cNvSpPr>
            <a:spLocks noChangeShapeType="1"/>
          </p:cNvSpPr>
          <p:nvPr/>
        </p:nvSpPr>
        <p:spPr bwMode="auto">
          <a:xfrm flipH="1">
            <a:off x="6019800" y="4754563"/>
            <a:ext cx="792163" cy="63976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ooter Placeholder 3">
            <a:extLst>
              <a:ext uri="{FF2B5EF4-FFF2-40B4-BE49-F238E27FC236}">
                <a16:creationId xmlns:a16="http://schemas.microsoft.com/office/drawing/2014/main" id="{4991913B-BDA0-420D-BA4D-6B9A41A9F42D}"/>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26371" name="Slide Number Placeholder 4">
            <a:extLst>
              <a:ext uri="{FF2B5EF4-FFF2-40B4-BE49-F238E27FC236}">
                <a16:creationId xmlns:a16="http://schemas.microsoft.com/office/drawing/2014/main" id="{329339BE-D958-423C-BD96-97D905F76F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128AF583-B9B8-418C-BC3B-A81AA6B63B8B}" type="slidenum">
              <a:rPr lang="en-US" altLang="en-US" sz="1400" smtClean="0">
                <a:latin typeface="Times New Roman" panose="02020603050405020304" pitchFamily="18" charset="0"/>
              </a:rPr>
              <a:pPr>
                <a:spcBef>
                  <a:spcPct val="0"/>
                </a:spcBef>
                <a:buClrTx/>
                <a:buSzTx/>
                <a:buFontTx/>
                <a:buNone/>
              </a:pPr>
              <a:t>12</a:t>
            </a:fld>
            <a:endParaRPr lang="en-US" altLang="en-US" sz="1400">
              <a:latin typeface="Times New Roman" panose="02020603050405020304" pitchFamily="18" charset="0"/>
            </a:endParaRPr>
          </a:p>
        </p:txBody>
      </p:sp>
      <p:sp>
        <p:nvSpPr>
          <p:cNvPr id="826372" name="Rectangle 2">
            <a:extLst>
              <a:ext uri="{FF2B5EF4-FFF2-40B4-BE49-F238E27FC236}">
                <a16:creationId xmlns:a16="http://schemas.microsoft.com/office/drawing/2014/main" id="{20EB83BB-D8A7-43A2-BEBE-9138E76944EA}"/>
              </a:ext>
            </a:extLst>
          </p:cNvPr>
          <p:cNvSpPr>
            <a:spLocks noChangeArrowheads="1"/>
          </p:cNvSpPr>
          <p:nvPr/>
        </p:nvSpPr>
        <p:spPr bwMode="auto">
          <a:xfrm>
            <a:off x="5484813" y="1557338"/>
            <a:ext cx="3346450" cy="28448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6373" name="Rectangle 3">
            <a:extLst>
              <a:ext uri="{FF2B5EF4-FFF2-40B4-BE49-F238E27FC236}">
                <a16:creationId xmlns:a16="http://schemas.microsoft.com/office/drawing/2014/main" id="{C8EFD332-7ACD-47A9-93B4-51F48EC4B3BC}"/>
              </a:ext>
            </a:extLst>
          </p:cNvPr>
          <p:cNvSpPr>
            <a:spLocks noChangeArrowheads="1"/>
          </p:cNvSpPr>
          <p:nvPr/>
        </p:nvSpPr>
        <p:spPr bwMode="auto">
          <a:xfrm>
            <a:off x="5562600" y="1384300"/>
            <a:ext cx="1752600" cy="3175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2" name="Group 4">
            <a:extLst>
              <a:ext uri="{FF2B5EF4-FFF2-40B4-BE49-F238E27FC236}">
                <a16:creationId xmlns:a16="http://schemas.microsoft.com/office/drawing/2014/main" id="{8566E3EE-DBB5-4705-A063-133AEF2F4C6E}"/>
              </a:ext>
            </a:extLst>
          </p:cNvPr>
          <p:cNvGrpSpPr>
            <a:grpSpLocks/>
          </p:cNvGrpSpPr>
          <p:nvPr/>
        </p:nvGrpSpPr>
        <p:grpSpPr bwMode="auto">
          <a:xfrm>
            <a:off x="876300" y="1717675"/>
            <a:ext cx="1755775" cy="1625600"/>
            <a:chOff x="1824" y="1076"/>
            <a:chExt cx="1106" cy="1024"/>
          </a:xfrm>
        </p:grpSpPr>
        <p:sp>
          <p:nvSpPr>
            <p:cNvPr id="826419" name="Oval 5">
              <a:extLst>
                <a:ext uri="{FF2B5EF4-FFF2-40B4-BE49-F238E27FC236}">
                  <a16:creationId xmlns:a16="http://schemas.microsoft.com/office/drawing/2014/main" id="{5A60D9A5-BD73-445D-84D5-C2AB646CD5FC}"/>
                </a:ext>
              </a:extLst>
            </p:cNvPr>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826420" name="Group 6">
              <a:extLst>
                <a:ext uri="{FF2B5EF4-FFF2-40B4-BE49-F238E27FC236}">
                  <a16:creationId xmlns:a16="http://schemas.microsoft.com/office/drawing/2014/main" id="{716C3291-02C5-4B3C-99B7-8E41DC0DF104}"/>
                </a:ext>
              </a:extLst>
            </p:cNvPr>
            <p:cNvGrpSpPr>
              <a:grpSpLocks/>
            </p:cNvGrpSpPr>
            <p:nvPr/>
          </p:nvGrpSpPr>
          <p:grpSpPr bwMode="auto">
            <a:xfrm>
              <a:off x="2204" y="1436"/>
              <a:ext cx="252" cy="288"/>
              <a:chOff x="2870" y="1518"/>
              <a:chExt cx="292" cy="320"/>
            </a:xfrm>
          </p:grpSpPr>
          <p:graphicFrame>
            <p:nvGraphicFramePr>
              <p:cNvPr id="826421" name="Object 7">
                <a:extLst>
                  <a:ext uri="{FF2B5EF4-FFF2-40B4-BE49-F238E27FC236}">
                    <a16:creationId xmlns:a16="http://schemas.microsoft.com/office/drawing/2014/main" id="{6D4C08AE-4693-4F90-8443-0376437D776B}"/>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6483" name="Clip" r:id="rId3" imgW="826829" imgH="840406" progId="MS_ClipArt_Gallery.2">
                      <p:embed/>
                    </p:oleObj>
                  </mc:Choice>
                  <mc:Fallback>
                    <p:oleObj name="Clip" r:id="rId3" imgW="826829" imgH="840406" progId="MS_ClipArt_Gallery.2">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6422" name="Object 8">
                <a:extLst>
                  <a:ext uri="{FF2B5EF4-FFF2-40B4-BE49-F238E27FC236}">
                    <a16:creationId xmlns:a16="http://schemas.microsoft.com/office/drawing/2014/main" id="{097B1BB4-16E4-458B-AC03-59641E413C00}"/>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6484" name="Clip" r:id="rId5" imgW="1268295" imgH="1199426" progId="MS_ClipArt_Gallery.2">
                      <p:embed/>
                    </p:oleObj>
                  </mc:Choice>
                  <mc:Fallback>
                    <p:oleObj name="Clip" r:id="rId5" imgW="1268295" imgH="1199426" progId="MS_ClipArt_Gallery.2">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826375" name="Rectangle 9">
            <a:extLst>
              <a:ext uri="{FF2B5EF4-FFF2-40B4-BE49-F238E27FC236}">
                <a16:creationId xmlns:a16="http://schemas.microsoft.com/office/drawing/2014/main" id="{F9819594-68C1-4521-A6DD-741CF6FC214F}"/>
              </a:ext>
            </a:extLst>
          </p:cNvPr>
          <p:cNvSpPr>
            <a:spLocks noGrp="1" noChangeArrowheads="1"/>
          </p:cNvSpPr>
          <p:nvPr>
            <p:ph type="title"/>
          </p:nvPr>
        </p:nvSpPr>
        <p:spPr>
          <a:xfrm>
            <a:off x="0" y="400050"/>
            <a:ext cx="9144000" cy="647700"/>
          </a:xfrm>
        </p:spPr>
        <p:txBody>
          <a:bodyPr/>
          <a:lstStyle/>
          <a:p>
            <a:r>
              <a:rPr lang="en-US" altLang="ko-KR" sz="3200">
                <a:ea typeface="Gulim" panose="020B0600000101010101" pitchFamily="34" charset="-127"/>
              </a:rPr>
              <a:t>Các thành phần của một mạng không dây:</a:t>
            </a:r>
            <a:br>
              <a:rPr lang="en-US" altLang="ko-KR" sz="3200">
                <a:ea typeface="Gulim" panose="020B0600000101010101" pitchFamily="34" charset="-127"/>
              </a:rPr>
            </a:br>
            <a:r>
              <a:rPr lang="en-US" altLang="ko-KR" sz="3200">
                <a:ea typeface="Gulim" panose="020B0600000101010101" pitchFamily="34" charset="-127"/>
              </a:rPr>
              <a:t>ad hoc mode</a:t>
            </a:r>
          </a:p>
        </p:txBody>
      </p:sp>
      <p:sp>
        <p:nvSpPr>
          <p:cNvPr id="826376" name="Rectangle 10">
            <a:extLst>
              <a:ext uri="{FF2B5EF4-FFF2-40B4-BE49-F238E27FC236}">
                <a16:creationId xmlns:a16="http://schemas.microsoft.com/office/drawing/2014/main" id="{6772424F-B658-4021-BBB4-53AF5B840939}"/>
              </a:ext>
            </a:extLst>
          </p:cNvPr>
          <p:cNvSpPr>
            <a:spLocks noChangeArrowheads="1"/>
          </p:cNvSpPr>
          <p:nvPr/>
        </p:nvSpPr>
        <p:spPr bwMode="auto">
          <a:xfrm>
            <a:off x="5537200" y="1362075"/>
            <a:ext cx="3149600" cy="257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buFont typeface="Wingdings" panose="05000000000000000000" pitchFamily="2" charset="2"/>
              <a:buNone/>
            </a:pPr>
            <a:r>
              <a:rPr lang="en-US" altLang="ko-KR" sz="2000">
                <a:ea typeface="Gulim" panose="020B0600000101010101" pitchFamily="34" charset="-127"/>
              </a:rPr>
              <a:t>Ad hoc mode</a:t>
            </a:r>
          </a:p>
          <a:p>
            <a:pPr>
              <a:lnSpc>
                <a:spcPct val="90000"/>
              </a:lnSpc>
            </a:pPr>
            <a:r>
              <a:rPr lang="en-US" altLang="ko-KR" sz="2000">
                <a:ea typeface="Gulim" panose="020B0600000101010101" pitchFamily="34" charset="-127"/>
              </a:rPr>
              <a:t>không có base stations</a:t>
            </a:r>
          </a:p>
          <a:p>
            <a:pPr>
              <a:lnSpc>
                <a:spcPct val="90000"/>
              </a:lnSpc>
            </a:pPr>
            <a:r>
              <a:rPr lang="en-US" altLang="ko-KR" sz="2000">
                <a:ea typeface="Gulim" panose="020B0600000101010101" pitchFamily="34" charset="-127"/>
              </a:rPr>
              <a:t>các nodes chỉ có thể truyền cho nhau các nodes khác bên trong vùng bao phủ kết nối</a:t>
            </a:r>
          </a:p>
          <a:p>
            <a:pPr>
              <a:lnSpc>
                <a:spcPct val="90000"/>
              </a:lnSpc>
            </a:pPr>
            <a:r>
              <a:rPr lang="en-US" altLang="ko-KR" sz="2000">
                <a:ea typeface="Gulim" panose="020B0600000101010101" pitchFamily="34" charset="-127"/>
              </a:rPr>
              <a:t>nodes tổ chức với nhau thành một mạng: định tuyến giữa chúng</a:t>
            </a:r>
          </a:p>
        </p:txBody>
      </p:sp>
      <p:grpSp>
        <p:nvGrpSpPr>
          <p:cNvPr id="4" name="Group 11">
            <a:extLst>
              <a:ext uri="{FF2B5EF4-FFF2-40B4-BE49-F238E27FC236}">
                <a16:creationId xmlns:a16="http://schemas.microsoft.com/office/drawing/2014/main" id="{CB972FB7-B2E0-40EC-A698-81C9E70DE5AD}"/>
              </a:ext>
            </a:extLst>
          </p:cNvPr>
          <p:cNvGrpSpPr>
            <a:grpSpLocks/>
          </p:cNvGrpSpPr>
          <p:nvPr/>
        </p:nvGrpSpPr>
        <p:grpSpPr bwMode="auto">
          <a:xfrm>
            <a:off x="2181225" y="3041650"/>
            <a:ext cx="1755775" cy="1625600"/>
            <a:chOff x="1824" y="1076"/>
            <a:chExt cx="1106" cy="1024"/>
          </a:xfrm>
        </p:grpSpPr>
        <p:sp>
          <p:nvSpPr>
            <p:cNvPr id="826415" name="Oval 12">
              <a:extLst>
                <a:ext uri="{FF2B5EF4-FFF2-40B4-BE49-F238E27FC236}">
                  <a16:creationId xmlns:a16="http://schemas.microsoft.com/office/drawing/2014/main" id="{32AAC6EB-8EB0-49D5-9E53-C8B70809612E}"/>
                </a:ext>
              </a:extLst>
            </p:cNvPr>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826416" name="Group 13">
              <a:extLst>
                <a:ext uri="{FF2B5EF4-FFF2-40B4-BE49-F238E27FC236}">
                  <a16:creationId xmlns:a16="http://schemas.microsoft.com/office/drawing/2014/main" id="{E5218EA1-2761-463B-A42B-E1E331DC9E0A}"/>
                </a:ext>
              </a:extLst>
            </p:cNvPr>
            <p:cNvGrpSpPr>
              <a:grpSpLocks/>
            </p:cNvGrpSpPr>
            <p:nvPr/>
          </p:nvGrpSpPr>
          <p:grpSpPr bwMode="auto">
            <a:xfrm>
              <a:off x="2204" y="1436"/>
              <a:ext cx="252" cy="288"/>
              <a:chOff x="2870" y="1518"/>
              <a:chExt cx="292" cy="320"/>
            </a:xfrm>
          </p:grpSpPr>
          <p:graphicFrame>
            <p:nvGraphicFramePr>
              <p:cNvPr id="826417" name="Object 14">
                <a:extLst>
                  <a:ext uri="{FF2B5EF4-FFF2-40B4-BE49-F238E27FC236}">
                    <a16:creationId xmlns:a16="http://schemas.microsoft.com/office/drawing/2014/main" id="{3DD939A4-2ECB-47B0-8A4D-88A9C4B511BE}"/>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6485" name="Clip" r:id="rId7" imgW="826829" imgH="840406" progId="MS_ClipArt_Gallery.2">
                      <p:embed/>
                    </p:oleObj>
                  </mc:Choice>
                  <mc:Fallback>
                    <p:oleObj name="Clip" r:id="rId7" imgW="826829" imgH="840406" progId="MS_ClipArt_Gallery.2">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6418" name="Object 15">
                <a:extLst>
                  <a:ext uri="{FF2B5EF4-FFF2-40B4-BE49-F238E27FC236}">
                    <a16:creationId xmlns:a16="http://schemas.microsoft.com/office/drawing/2014/main" id="{87D7B111-15E9-48BA-9808-C56497115C7F}"/>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6486" name="Clip" r:id="rId8" imgW="1268295" imgH="1199426" progId="MS_ClipArt_Gallery.2">
                      <p:embed/>
                    </p:oleObj>
                  </mc:Choice>
                  <mc:Fallback>
                    <p:oleObj name="Clip" r:id="rId8" imgW="1268295" imgH="1199426" progId="MS_ClipArt_Gallery.2">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6" name="Group 16">
            <a:extLst>
              <a:ext uri="{FF2B5EF4-FFF2-40B4-BE49-F238E27FC236}">
                <a16:creationId xmlns:a16="http://schemas.microsoft.com/office/drawing/2014/main" id="{A89E1010-55F9-4B30-8BDA-93845382BD2E}"/>
              </a:ext>
            </a:extLst>
          </p:cNvPr>
          <p:cNvGrpSpPr>
            <a:grpSpLocks/>
          </p:cNvGrpSpPr>
          <p:nvPr/>
        </p:nvGrpSpPr>
        <p:grpSpPr bwMode="auto">
          <a:xfrm>
            <a:off x="1933575" y="4765675"/>
            <a:ext cx="1755775" cy="1625600"/>
            <a:chOff x="1824" y="1076"/>
            <a:chExt cx="1106" cy="1024"/>
          </a:xfrm>
        </p:grpSpPr>
        <p:sp>
          <p:nvSpPr>
            <p:cNvPr id="826411" name="Oval 17">
              <a:extLst>
                <a:ext uri="{FF2B5EF4-FFF2-40B4-BE49-F238E27FC236}">
                  <a16:creationId xmlns:a16="http://schemas.microsoft.com/office/drawing/2014/main" id="{33EA9FA7-6CA6-44BE-9B4B-279509D625ED}"/>
                </a:ext>
              </a:extLst>
            </p:cNvPr>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826412" name="Group 18">
              <a:extLst>
                <a:ext uri="{FF2B5EF4-FFF2-40B4-BE49-F238E27FC236}">
                  <a16:creationId xmlns:a16="http://schemas.microsoft.com/office/drawing/2014/main" id="{A70AB391-F86A-4D91-B757-794C8C60F028}"/>
                </a:ext>
              </a:extLst>
            </p:cNvPr>
            <p:cNvGrpSpPr>
              <a:grpSpLocks/>
            </p:cNvGrpSpPr>
            <p:nvPr/>
          </p:nvGrpSpPr>
          <p:grpSpPr bwMode="auto">
            <a:xfrm>
              <a:off x="2204" y="1436"/>
              <a:ext cx="252" cy="288"/>
              <a:chOff x="2870" y="1518"/>
              <a:chExt cx="292" cy="320"/>
            </a:xfrm>
          </p:grpSpPr>
          <p:graphicFrame>
            <p:nvGraphicFramePr>
              <p:cNvPr id="826413" name="Object 19">
                <a:extLst>
                  <a:ext uri="{FF2B5EF4-FFF2-40B4-BE49-F238E27FC236}">
                    <a16:creationId xmlns:a16="http://schemas.microsoft.com/office/drawing/2014/main" id="{3FBCB22C-B713-4405-A08C-E57464A4539B}"/>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6487" name="Clip" r:id="rId9" imgW="826829" imgH="840406" progId="MS_ClipArt_Gallery.2">
                      <p:embed/>
                    </p:oleObj>
                  </mc:Choice>
                  <mc:Fallback>
                    <p:oleObj name="Clip" r:id="rId9" imgW="826829" imgH="840406" progId="MS_ClipArt_Gallery.2">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6414" name="Object 20">
                <a:extLst>
                  <a:ext uri="{FF2B5EF4-FFF2-40B4-BE49-F238E27FC236}">
                    <a16:creationId xmlns:a16="http://schemas.microsoft.com/office/drawing/2014/main" id="{1578DEE2-648D-4679-A5B3-B9E022F89B8F}"/>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6488" name="Clip" r:id="rId10" imgW="1268295" imgH="1199426" progId="MS_ClipArt_Gallery.2">
                      <p:embed/>
                    </p:oleObj>
                  </mc:Choice>
                  <mc:Fallback>
                    <p:oleObj name="Clip" r:id="rId10" imgW="1268295" imgH="1199426" progId="MS_ClipArt_Gallery.2">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8" name="Group 21">
            <a:extLst>
              <a:ext uri="{FF2B5EF4-FFF2-40B4-BE49-F238E27FC236}">
                <a16:creationId xmlns:a16="http://schemas.microsoft.com/office/drawing/2014/main" id="{A13EF9FA-55D1-4063-AF7A-5C14850C073D}"/>
              </a:ext>
            </a:extLst>
          </p:cNvPr>
          <p:cNvGrpSpPr>
            <a:grpSpLocks/>
          </p:cNvGrpSpPr>
          <p:nvPr/>
        </p:nvGrpSpPr>
        <p:grpSpPr bwMode="auto">
          <a:xfrm>
            <a:off x="1047750" y="2317750"/>
            <a:ext cx="1755775" cy="1625600"/>
            <a:chOff x="1824" y="1076"/>
            <a:chExt cx="1106" cy="1024"/>
          </a:xfrm>
        </p:grpSpPr>
        <p:sp>
          <p:nvSpPr>
            <p:cNvPr id="826407" name="Oval 22">
              <a:extLst>
                <a:ext uri="{FF2B5EF4-FFF2-40B4-BE49-F238E27FC236}">
                  <a16:creationId xmlns:a16="http://schemas.microsoft.com/office/drawing/2014/main" id="{D165B1C7-28DD-4B08-B52F-2BB42A4CE8B4}"/>
                </a:ext>
              </a:extLst>
            </p:cNvPr>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826408" name="Group 23">
              <a:extLst>
                <a:ext uri="{FF2B5EF4-FFF2-40B4-BE49-F238E27FC236}">
                  <a16:creationId xmlns:a16="http://schemas.microsoft.com/office/drawing/2014/main" id="{70164AB7-1068-48B6-9E6C-E56790028FB0}"/>
                </a:ext>
              </a:extLst>
            </p:cNvPr>
            <p:cNvGrpSpPr>
              <a:grpSpLocks/>
            </p:cNvGrpSpPr>
            <p:nvPr/>
          </p:nvGrpSpPr>
          <p:grpSpPr bwMode="auto">
            <a:xfrm>
              <a:off x="2204" y="1436"/>
              <a:ext cx="252" cy="288"/>
              <a:chOff x="2870" y="1518"/>
              <a:chExt cx="292" cy="320"/>
            </a:xfrm>
          </p:grpSpPr>
          <p:graphicFrame>
            <p:nvGraphicFramePr>
              <p:cNvPr id="826409" name="Object 24">
                <a:extLst>
                  <a:ext uri="{FF2B5EF4-FFF2-40B4-BE49-F238E27FC236}">
                    <a16:creationId xmlns:a16="http://schemas.microsoft.com/office/drawing/2014/main" id="{2E9B4966-4E8A-4AD7-BCB9-A967AE4D7720}"/>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6489" name="Clip" r:id="rId11" imgW="826829" imgH="840406" progId="MS_ClipArt_Gallery.2">
                      <p:embed/>
                    </p:oleObj>
                  </mc:Choice>
                  <mc:Fallback>
                    <p:oleObj name="Clip" r:id="rId11" imgW="826829" imgH="840406" progId="MS_ClipArt_Gallery.2">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6410" name="Object 25">
                <a:extLst>
                  <a:ext uri="{FF2B5EF4-FFF2-40B4-BE49-F238E27FC236}">
                    <a16:creationId xmlns:a16="http://schemas.microsoft.com/office/drawing/2014/main" id="{F098CB69-B51D-466B-8482-289C22FC7977}"/>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6490" name="Clip" r:id="rId12" imgW="1268295" imgH="1199426" progId="MS_ClipArt_Gallery.2">
                      <p:embed/>
                    </p:oleObj>
                  </mc:Choice>
                  <mc:Fallback>
                    <p:oleObj name="Clip" r:id="rId12" imgW="1268295" imgH="1199426" progId="MS_ClipArt_Gallery.2">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0" name="Group 26">
            <a:extLst>
              <a:ext uri="{FF2B5EF4-FFF2-40B4-BE49-F238E27FC236}">
                <a16:creationId xmlns:a16="http://schemas.microsoft.com/office/drawing/2014/main" id="{208183C3-C7DB-4A50-BC4A-3C6620F29E1A}"/>
              </a:ext>
            </a:extLst>
          </p:cNvPr>
          <p:cNvGrpSpPr>
            <a:grpSpLocks/>
          </p:cNvGrpSpPr>
          <p:nvPr/>
        </p:nvGrpSpPr>
        <p:grpSpPr bwMode="auto">
          <a:xfrm>
            <a:off x="1620838" y="2741613"/>
            <a:ext cx="1755775" cy="1625600"/>
            <a:chOff x="1824" y="1076"/>
            <a:chExt cx="1106" cy="1024"/>
          </a:xfrm>
        </p:grpSpPr>
        <p:sp>
          <p:nvSpPr>
            <p:cNvPr id="826403" name="Oval 27">
              <a:extLst>
                <a:ext uri="{FF2B5EF4-FFF2-40B4-BE49-F238E27FC236}">
                  <a16:creationId xmlns:a16="http://schemas.microsoft.com/office/drawing/2014/main" id="{68CF5213-3D27-4AD2-BB0B-6BE12FB7A2E4}"/>
                </a:ext>
              </a:extLst>
            </p:cNvPr>
            <p:cNvSpPr>
              <a:spLocks noChangeArrowheads="1"/>
            </p:cNvSpPr>
            <p:nvPr/>
          </p:nvSpPr>
          <p:spPr bwMode="auto">
            <a:xfrm>
              <a:off x="1824" y="1076"/>
              <a:ext cx="1106" cy="1024"/>
            </a:xfrm>
            <a:prstGeom prst="ellipse">
              <a:avLst/>
            </a:prstGeom>
            <a:gradFill rotWithShape="1">
              <a:gsLst>
                <a:gs pos="0">
                  <a:srgbClr val="CCECFF"/>
                </a:gs>
                <a:gs pos="100000">
                  <a:srgbClr val="CCFFFF">
                    <a:alpha val="50998"/>
                  </a:srgbClr>
                </a:gs>
              </a:gsLst>
              <a:path path="shape">
                <a:fillToRect l="50000" t="50000" r="50000" b="50000"/>
              </a:path>
            </a:gradFill>
            <a:ln w="12700">
              <a:solidFill>
                <a:srgbClr val="3333CC"/>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826404" name="Group 28">
              <a:extLst>
                <a:ext uri="{FF2B5EF4-FFF2-40B4-BE49-F238E27FC236}">
                  <a16:creationId xmlns:a16="http://schemas.microsoft.com/office/drawing/2014/main" id="{0D7B5D36-A70A-4DB4-806D-CF2C312A1061}"/>
                </a:ext>
              </a:extLst>
            </p:cNvPr>
            <p:cNvGrpSpPr>
              <a:grpSpLocks/>
            </p:cNvGrpSpPr>
            <p:nvPr/>
          </p:nvGrpSpPr>
          <p:grpSpPr bwMode="auto">
            <a:xfrm>
              <a:off x="2204" y="1436"/>
              <a:ext cx="252" cy="288"/>
              <a:chOff x="2870" y="1518"/>
              <a:chExt cx="292" cy="320"/>
            </a:xfrm>
          </p:grpSpPr>
          <p:graphicFrame>
            <p:nvGraphicFramePr>
              <p:cNvPr id="826405" name="Object 29">
                <a:extLst>
                  <a:ext uri="{FF2B5EF4-FFF2-40B4-BE49-F238E27FC236}">
                    <a16:creationId xmlns:a16="http://schemas.microsoft.com/office/drawing/2014/main" id="{7F37CE8A-AB58-4804-BE30-47C9B52D98ED}"/>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6491" name="Clip" r:id="rId13" imgW="826829" imgH="840406" progId="MS_ClipArt_Gallery.2">
                      <p:embed/>
                    </p:oleObj>
                  </mc:Choice>
                  <mc:Fallback>
                    <p:oleObj name="Clip" r:id="rId13" imgW="826829" imgH="840406" progId="MS_ClipArt_Gallery.2">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6406" name="Object 30">
                <a:extLst>
                  <a:ext uri="{FF2B5EF4-FFF2-40B4-BE49-F238E27FC236}">
                    <a16:creationId xmlns:a16="http://schemas.microsoft.com/office/drawing/2014/main" id="{26E11A01-C9AA-4BD0-BD34-4D0260B7455F}"/>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6492" name="Clip" r:id="rId14" imgW="1268295" imgH="1199426" progId="MS_ClipArt_Gallery.2">
                      <p:embed/>
                    </p:oleObj>
                  </mc:Choice>
                  <mc:Fallback>
                    <p:oleObj name="Clip" r:id="rId14" imgW="1268295" imgH="1199426" progId="MS_ClipArt_Gallery.2">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2" name="Group 31">
            <a:extLst>
              <a:ext uri="{FF2B5EF4-FFF2-40B4-BE49-F238E27FC236}">
                <a16:creationId xmlns:a16="http://schemas.microsoft.com/office/drawing/2014/main" id="{A1CA0CA6-A2E3-4370-BDA2-5AD119A9D3A8}"/>
              </a:ext>
            </a:extLst>
          </p:cNvPr>
          <p:cNvGrpSpPr>
            <a:grpSpLocks/>
          </p:cNvGrpSpPr>
          <p:nvPr/>
        </p:nvGrpSpPr>
        <p:grpSpPr bwMode="auto">
          <a:xfrm>
            <a:off x="879475" y="1468438"/>
            <a:ext cx="3543300" cy="4935537"/>
            <a:chOff x="2346" y="893"/>
            <a:chExt cx="2232" cy="3109"/>
          </a:xfrm>
        </p:grpSpPr>
        <p:sp>
          <p:nvSpPr>
            <p:cNvPr id="826382" name="Rectangle 32">
              <a:extLst>
                <a:ext uri="{FF2B5EF4-FFF2-40B4-BE49-F238E27FC236}">
                  <a16:creationId xmlns:a16="http://schemas.microsoft.com/office/drawing/2014/main" id="{3A08906B-A5EF-45A0-9CB8-A4DC41A1FB49}"/>
                </a:ext>
              </a:extLst>
            </p:cNvPr>
            <p:cNvSpPr>
              <a:spLocks noChangeArrowheads="1"/>
            </p:cNvSpPr>
            <p:nvPr/>
          </p:nvSpPr>
          <p:spPr bwMode="auto">
            <a:xfrm>
              <a:off x="3489" y="893"/>
              <a:ext cx="1089" cy="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6383" name="Oval 33">
              <a:extLst>
                <a:ext uri="{FF2B5EF4-FFF2-40B4-BE49-F238E27FC236}">
                  <a16:creationId xmlns:a16="http://schemas.microsoft.com/office/drawing/2014/main" id="{7860DEEA-5CB5-4CDC-A959-6BF147554FC2}"/>
                </a:ext>
              </a:extLst>
            </p:cNvPr>
            <p:cNvSpPr>
              <a:spLocks noChangeArrowheads="1"/>
            </p:cNvSpPr>
            <p:nvPr/>
          </p:nvSpPr>
          <p:spPr bwMode="auto">
            <a:xfrm>
              <a:off x="2346" y="1058"/>
              <a:ext cx="1106" cy="1024"/>
            </a:xfrm>
            <a:prstGeom prst="ellipse">
              <a:avLst/>
            </a:prstGeom>
            <a:solidFill>
              <a:srgbClr val="66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6384" name="Oval 34">
              <a:extLst>
                <a:ext uri="{FF2B5EF4-FFF2-40B4-BE49-F238E27FC236}">
                  <a16:creationId xmlns:a16="http://schemas.microsoft.com/office/drawing/2014/main" id="{F4C2602B-1C49-4169-8CA6-954ECC960A02}"/>
                </a:ext>
              </a:extLst>
            </p:cNvPr>
            <p:cNvSpPr>
              <a:spLocks noChangeArrowheads="1"/>
            </p:cNvSpPr>
            <p:nvPr/>
          </p:nvSpPr>
          <p:spPr bwMode="auto">
            <a:xfrm>
              <a:off x="3168" y="1892"/>
              <a:ext cx="1106" cy="1024"/>
            </a:xfrm>
            <a:prstGeom prst="ellipse">
              <a:avLst/>
            </a:prstGeom>
            <a:solidFill>
              <a:srgbClr val="66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6385" name="Oval 35">
              <a:extLst>
                <a:ext uri="{FF2B5EF4-FFF2-40B4-BE49-F238E27FC236}">
                  <a16:creationId xmlns:a16="http://schemas.microsoft.com/office/drawing/2014/main" id="{F96AF74E-9CD7-4ABF-8AF2-58C18EEE733A}"/>
                </a:ext>
              </a:extLst>
            </p:cNvPr>
            <p:cNvSpPr>
              <a:spLocks noChangeArrowheads="1"/>
            </p:cNvSpPr>
            <p:nvPr/>
          </p:nvSpPr>
          <p:spPr bwMode="auto">
            <a:xfrm>
              <a:off x="2454" y="1436"/>
              <a:ext cx="1106" cy="1024"/>
            </a:xfrm>
            <a:prstGeom prst="ellipse">
              <a:avLst/>
            </a:prstGeom>
            <a:solidFill>
              <a:srgbClr val="66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6386" name="Oval 36">
              <a:extLst>
                <a:ext uri="{FF2B5EF4-FFF2-40B4-BE49-F238E27FC236}">
                  <a16:creationId xmlns:a16="http://schemas.microsoft.com/office/drawing/2014/main" id="{D9FB6600-C762-45CC-A437-5BA451EFDA21}"/>
                </a:ext>
              </a:extLst>
            </p:cNvPr>
            <p:cNvSpPr>
              <a:spLocks noChangeArrowheads="1"/>
            </p:cNvSpPr>
            <p:nvPr/>
          </p:nvSpPr>
          <p:spPr bwMode="auto">
            <a:xfrm>
              <a:off x="2815" y="1703"/>
              <a:ext cx="1106" cy="1024"/>
            </a:xfrm>
            <a:prstGeom prst="ellipse">
              <a:avLst/>
            </a:prstGeom>
            <a:solidFill>
              <a:srgbClr val="66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6387" name="Oval 37">
              <a:extLst>
                <a:ext uri="{FF2B5EF4-FFF2-40B4-BE49-F238E27FC236}">
                  <a16:creationId xmlns:a16="http://schemas.microsoft.com/office/drawing/2014/main" id="{1CCE9FA8-463D-4F74-8AAF-F2D5195CA00A}"/>
                </a:ext>
              </a:extLst>
            </p:cNvPr>
            <p:cNvSpPr>
              <a:spLocks noChangeArrowheads="1"/>
            </p:cNvSpPr>
            <p:nvPr/>
          </p:nvSpPr>
          <p:spPr bwMode="auto">
            <a:xfrm>
              <a:off x="3012" y="2978"/>
              <a:ext cx="1106" cy="1024"/>
            </a:xfrm>
            <a:prstGeom prst="ellipse">
              <a:avLst/>
            </a:prstGeom>
            <a:solidFill>
              <a:srgbClr val="66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826388" name="Group 38">
              <a:extLst>
                <a:ext uri="{FF2B5EF4-FFF2-40B4-BE49-F238E27FC236}">
                  <a16:creationId xmlns:a16="http://schemas.microsoft.com/office/drawing/2014/main" id="{CD487C4A-27EB-4279-9671-BCD57ED6738F}"/>
                </a:ext>
              </a:extLst>
            </p:cNvPr>
            <p:cNvGrpSpPr>
              <a:grpSpLocks/>
            </p:cNvGrpSpPr>
            <p:nvPr/>
          </p:nvGrpSpPr>
          <p:grpSpPr bwMode="auto">
            <a:xfrm>
              <a:off x="3392" y="3338"/>
              <a:ext cx="252" cy="288"/>
              <a:chOff x="2870" y="1518"/>
              <a:chExt cx="292" cy="320"/>
            </a:xfrm>
          </p:grpSpPr>
          <p:graphicFrame>
            <p:nvGraphicFramePr>
              <p:cNvPr id="826401" name="Object 39">
                <a:extLst>
                  <a:ext uri="{FF2B5EF4-FFF2-40B4-BE49-F238E27FC236}">
                    <a16:creationId xmlns:a16="http://schemas.microsoft.com/office/drawing/2014/main" id="{E97F3632-A888-4DA1-82E7-58555B8F50E5}"/>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6493" name="Clip" r:id="rId15" imgW="826829" imgH="840406" progId="MS_ClipArt_Gallery.2">
                      <p:embed/>
                    </p:oleObj>
                  </mc:Choice>
                  <mc:Fallback>
                    <p:oleObj name="Clip" r:id="rId15" imgW="826829" imgH="840406" progId="MS_ClipArt_Gallery.2">
                      <p:embed/>
                      <p:pic>
                        <p:nvPicPr>
                          <p:cNvPr id="0" name="Object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6402" name="Object 40">
                <a:extLst>
                  <a:ext uri="{FF2B5EF4-FFF2-40B4-BE49-F238E27FC236}">
                    <a16:creationId xmlns:a16="http://schemas.microsoft.com/office/drawing/2014/main" id="{EBC6B037-7583-49DF-A742-CBC28BD76F43}"/>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6494" name="Clip" r:id="rId16" imgW="1268295" imgH="1199426" progId="MS_ClipArt_Gallery.2">
                      <p:embed/>
                    </p:oleObj>
                  </mc:Choice>
                  <mc:Fallback>
                    <p:oleObj name="Clip" r:id="rId16" imgW="1268295" imgH="1199426" progId="MS_ClipArt_Gallery.2">
                      <p:embed/>
                      <p:pic>
                        <p:nvPicPr>
                          <p:cNvPr id="0"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6389" name="Group 41">
              <a:extLst>
                <a:ext uri="{FF2B5EF4-FFF2-40B4-BE49-F238E27FC236}">
                  <a16:creationId xmlns:a16="http://schemas.microsoft.com/office/drawing/2014/main" id="{1C19FF79-65FF-4BCE-8F58-DF539DC41D7A}"/>
                </a:ext>
              </a:extLst>
            </p:cNvPr>
            <p:cNvGrpSpPr>
              <a:grpSpLocks/>
            </p:cNvGrpSpPr>
            <p:nvPr/>
          </p:nvGrpSpPr>
          <p:grpSpPr bwMode="auto">
            <a:xfrm>
              <a:off x="3195" y="2063"/>
              <a:ext cx="252" cy="288"/>
              <a:chOff x="2870" y="1518"/>
              <a:chExt cx="292" cy="320"/>
            </a:xfrm>
          </p:grpSpPr>
          <p:graphicFrame>
            <p:nvGraphicFramePr>
              <p:cNvPr id="826399" name="Object 42">
                <a:extLst>
                  <a:ext uri="{FF2B5EF4-FFF2-40B4-BE49-F238E27FC236}">
                    <a16:creationId xmlns:a16="http://schemas.microsoft.com/office/drawing/2014/main" id="{ACC8C3BD-75CD-4D28-B231-5B733D194A66}"/>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6495" name="Clip" r:id="rId17" imgW="826829" imgH="840406" progId="MS_ClipArt_Gallery.2">
                      <p:embed/>
                    </p:oleObj>
                  </mc:Choice>
                  <mc:Fallback>
                    <p:oleObj name="Clip" r:id="rId17" imgW="826829" imgH="840406" progId="MS_ClipArt_Gallery.2">
                      <p:embed/>
                      <p:pic>
                        <p:nvPicPr>
                          <p:cNvPr id="0" name="Object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6400" name="Object 43">
                <a:extLst>
                  <a:ext uri="{FF2B5EF4-FFF2-40B4-BE49-F238E27FC236}">
                    <a16:creationId xmlns:a16="http://schemas.microsoft.com/office/drawing/2014/main" id="{6FEA2C58-89FC-42BC-A94B-97BED8C6CB73}"/>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6496" name="Clip" r:id="rId18" imgW="1268295" imgH="1199426" progId="MS_ClipArt_Gallery.2">
                      <p:embed/>
                    </p:oleObj>
                  </mc:Choice>
                  <mc:Fallback>
                    <p:oleObj name="Clip" r:id="rId18" imgW="1268295" imgH="1199426" progId="MS_ClipArt_Gallery.2">
                      <p:embed/>
                      <p:pic>
                        <p:nvPicPr>
                          <p:cNvPr id="0" name="Object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6390" name="Group 44">
              <a:extLst>
                <a:ext uri="{FF2B5EF4-FFF2-40B4-BE49-F238E27FC236}">
                  <a16:creationId xmlns:a16="http://schemas.microsoft.com/office/drawing/2014/main" id="{BF48F9EE-28E9-4CFE-A179-66E866968D8B}"/>
                </a:ext>
              </a:extLst>
            </p:cNvPr>
            <p:cNvGrpSpPr>
              <a:grpSpLocks/>
            </p:cNvGrpSpPr>
            <p:nvPr/>
          </p:nvGrpSpPr>
          <p:grpSpPr bwMode="auto">
            <a:xfrm>
              <a:off x="3548" y="2252"/>
              <a:ext cx="252" cy="288"/>
              <a:chOff x="2870" y="1518"/>
              <a:chExt cx="292" cy="320"/>
            </a:xfrm>
          </p:grpSpPr>
          <p:graphicFrame>
            <p:nvGraphicFramePr>
              <p:cNvPr id="826397" name="Object 45">
                <a:extLst>
                  <a:ext uri="{FF2B5EF4-FFF2-40B4-BE49-F238E27FC236}">
                    <a16:creationId xmlns:a16="http://schemas.microsoft.com/office/drawing/2014/main" id="{EF2DA093-E683-4678-BD27-8F4CD9E012F6}"/>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6497" name="Clip" r:id="rId19" imgW="826829" imgH="840406" progId="MS_ClipArt_Gallery.2">
                      <p:embed/>
                    </p:oleObj>
                  </mc:Choice>
                  <mc:Fallback>
                    <p:oleObj name="Clip" r:id="rId19" imgW="826829" imgH="840406" progId="MS_ClipArt_Gallery.2">
                      <p:embed/>
                      <p:pic>
                        <p:nvPicPr>
                          <p:cNvPr id="0" name="Object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6398" name="Object 46">
                <a:extLst>
                  <a:ext uri="{FF2B5EF4-FFF2-40B4-BE49-F238E27FC236}">
                    <a16:creationId xmlns:a16="http://schemas.microsoft.com/office/drawing/2014/main" id="{25C23F05-C188-4B98-8B3A-4802D106F347}"/>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6498" name="Clip" r:id="rId20" imgW="1268295" imgH="1199426" progId="MS_ClipArt_Gallery.2">
                      <p:embed/>
                    </p:oleObj>
                  </mc:Choice>
                  <mc:Fallback>
                    <p:oleObj name="Clip" r:id="rId20" imgW="1268295" imgH="1199426" progId="MS_ClipArt_Gallery.2">
                      <p:embed/>
                      <p:pic>
                        <p:nvPicPr>
                          <p:cNvPr id="0" name="Object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6391" name="Group 47">
              <a:extLst>
                <a:ext uri="{FF2B5EF4-FFF2-40B4-BE49-F238E27FC236}">
                  <a16:creationId xmlns:a16="http://schemas.microsoft.com/office/drawing/2014/main" id="{EE9D795A-1530-46A6-906C-26DBED240596}"/>
                </a:ext>
              </a:extLst>
            </p:cNvPr>
            <p:cNvGrpSpPr>
              <a:grpSpLocks/>
            </p:cNvGrpSpPr>
            <p:nvPr/>
          </p:nvGrpSpPr>
          <p:grpSpPr bwMode="auto">
            <a:xfrm>
              <a:off x="2726" y="1418"/>
              <a:ext cx="252" cy="288"/>
              <a:chOff x="2870" y="1518"/>
              <a:chExt cx="292" cy="320"/>
            </a:xfrm>
          </p:grpSpPr>
          <p:graphicFrame>
            <p:nvGraphicFramePr>
              <p:cNvPr id="826395" name="Object 48">
                <a:extLst>
                  <a:ext uri="{FF2B5EF4-FFF2-40B4-BE49-F238E27FC236}">
                    <a16:creationId xmlns:a16="http://schemas.microsoft.com/office/drawing/2014/main" id="{F83C912F-9C96-43BA-96E7-7DD258CD89B5}"/>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6499" name="Clip" r:id="rId21" imgW="826829" imgH="840406" progId="MS_ClipArt_Gallery.2">
                      <p:embed/>
                    </p:oleObj>
                  </mc:Choice>
                  <mc:Fallback>
                    <p:oleObj name="Clip" r:id="rId21" imgW="826829" imgH="840406" progId="MS_ClipArt_Gallery.2">
                      <p:embed/>
                      <p:pic>
                        <p:nvPicPr>
                          <p:cNvPr id="0"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6396" name="Object 49">
                <a:extLst>
                  <a:ext uri="{FF2B5EF4-FFF2-40B4-BE49-F238E27FC236}">
                    <a16:creationId xmlns:a16="http://schemas.microsoft.com/office/drawing/2014/main" id="{6CEF9A81-1644-4F1E-A73C-F7A12FB055F4}"/>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6500" name="Clip" r:id="rId22" imgW="1268295" imgH="1199426" progId="MS_ClipArt_Gallery.2">
                      <p:embed/>
                    </p:oleObj>
                  </mc:Choice>
                  <mc:Fallback>
                    <p:oleObj name="Clip" r:id="rId22" imgW="1268295" imgH="1199426" progId="MS_ClipArt_Gallery.2">
                      <p:embed/>
                      <p:pic>
                        <p:nvPicPr>
                          <p:cNvPr id="0" name="Object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6392" name="Group 50">
              <a:extLst>
                <a:ext uri="{FF2B5EF4-FFF2-40B4-BE49-F238E27FC236}">
                  <a16:creationId xmlns:a16="http://schemas.microsoft.com/office/drawing/2014/main" id="{36329CFB-EC9C-41E9-89FC-784166603BFD}"/>
                </a:ext>
              </a:extLst>
            </p:cNvPr>
            <p:cNvGrpSpPr>
              <a:grpSpLocks/>
            </p:cNvGrpSpPr>
            <p:nvPr/>
          </p:nvGrpSpPr>
          <p:grpSpPr bwMode="auto">
            <a:xfrm>
              <a:off x="2834" y="1796"/>
              <a:ext cx="252" cy="288"/>
              <a:chOff x="2870" y="1518"/>
              <a:chExt cx="292" cy="320"/>
            </a:xfrm>
          </p:grpSpPr>
          <p:graphicFrame>
            <p:nvGraphicFramePr>
              <p:cNvPr id="826393" name="Object 51">
                <a:extLst>
                  <a:ext uri="{FF2B5EF4-FFF2-40B4-BE49-F238E27FC236}">
                    <a16:creationId xmlns:a16="http://schemas.microsoft.com/office/drawing/2014/main" id="{BDB09C0B-D057-4C2B-8A05-FCD7E212EE02}"/>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6501" name="Clip" r:id="rId23" imgW="826829" imgH="840406" progId="MS_ClipArt_Gallery.2">
                      <p:embed/>
                    </p:oleObj>
                  </mc:Choice>
                  <mc:Fallback>
                    <p:oleObj name="Clip" r:id="rId23" imgW="826829" imgH="840406" progId="MS_ClipArt_Gallery.2">
                      <p:embed/>
                      <p:pic>
                        <p:nvPicPr>
                          <p:cNvPr id="0"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6394" name="Object 52">
                <a:extLst>
                  <a:ext uri="{FF2B5EF4-FFF2-40B4-BE49-F238E27FC236}">
                    <a16:creationId xmlns:a16="http://schemas.microsoft.com/office/drawing/2014/main" id="{B4242F00-B09C-4344-881B-4FD6A7506920}"/>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6502" name="Clip" r:id="rId24" imgW="1268295" imgH="1199426" progId="MS_ClipArt_Gallery.2">
                      <p:embed/>
                    </p:oleObj>
                  </mc:Choice>
                  <mc:Fallback>
                    <p:oleObj name="Clip" r:id="rId24" imgW="1268295" imgH="1199426" progId="MS_ClipArt_Gallery.2">
                      <p:embed/>
                      <p:pic>
                        <p:nvPicPr>
                          <p:cNvPr id="0" name="Object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cTn>
                              </p:par>
                            </p:childTnLst>
                          </p:cTn>
                        </p:par>
                        <p:par>
                          <p:cTn id="24" fill="hold" nodeType="afterGroup">
                            <p:stCondLst>
                              <p:cond delay="2500"/>
                            </p:stCondLst>
                            <p:childTnLst>
                              <p:par>
                                <p:cTn id="25" presetID="9" presetClass="entr" presetSubtype="0" fill="hold" nodeType="afterEffect">
                                  <p:stCondLst>
                                    <p:cond delay="100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ooter Placeholder 3">
            <a:extLst>
              <a:ext uri="{FF2B5EF4-FFF2-40B4-BE49-F238E27FC236}">
                <a16:creationId xmlns:a16="http://schemas.microsoft.com/office/drawing/2014/main" id="{36BDC026-79D4-468A-A424-CCACD0C7BC3B}"/>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27395" name="Slide Number Placeholder 4">
            <a:extLst>
              <a:ext uri="{FF2B5EF4-FFF2-40B4-BE49-F238E27FC236}">
                <a16:creationId xmlns:a16="http://schemas.microsoft.com/office/drawing/2014/main" id="{673C7EFA-AD63-418D-8EE6-750C5E7B3B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E848502E-119B-4C42-9E93-66C2286CD348}" type="slidenum">
              <a:rPr lang="en-US" altLang="en-US" sz="1400" smtClean="0">
                <a:latin typeface="Times New Roman" panose="02020603050405020304" pitchFamily="18" charset="0"/>
              </a:rPr>
              <a:pPr>
                <a:spcBef>
                  <a:spcPct val="0"/>
                </a:spcBef>
                <a:buClrTx/>
                <a:buSzTx/>
                <a:buFontTx/>
                <a:buNone/>
              </a:pPr>
              <a:t>13</a:t>
            </a:fld>
            <a:endParaRPr lang="en-US" altLang="en-US" sz="1400">
              <a:latin typeface="Times New Roman" panose="02020603050405020304" pitchFamily="18" charset="0"/>
            </a:endParaRPr>
          </a:p>
        </p:txBody>
      </p:sp>
      <p:sp>
        <p:nvSpPr>
          <p:cNvPr id="827396" name="Rectangle 64">
            <a:extLst>
              <a:ext uri="{FF2B5EF4-FFF2-40B4-BE49-F238E27FC236}">
                <a16:creationId xmlns:a16="http://schemas.microsoft.com/office/drawing/2014/main" id="{7092A5CC-BBDD-460B-9B7B-7FED17B65E10}"/>
              </a:ext>
            </a:extLst>
          </p:cNvPr>
          <p:cNvSpPr>
            <a:spLocks noChangeArrowheads="1"/>
          </p:cNvSpPr>
          <p:nvPr/>
        </p:nvSpPr>
        <p:spPr bwMode="auto">
          <a:xfrm>
            <a:off x="5484813" y="1514475"/>
            <a:ext cx="3346450" cy="25241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7397" name="Rectangle 2">
            <a:extLst>
              <a:ext uri="{FF2B5EF4-FFF2-40B4-BE49-F238E27FC236}">
                <a16:creationId xmlns:a16="http://schemas.microsoft.com/office/drawing/2014/main" id="{2FFBEAC0-1B3D-4367-8EAB-BFCAE5CEF5FB}"/>
              </a:ext>
            </a:extLst>
          </p:cNvPr>
          <p:cNvSpPr>
            <a:spLocks noGrp="1" noChangeArrowheads="1"/>
          </p:cNvSpPr>
          <p:nvPr>
            <p:ph type="title"/>
          </p:nvPr>
        </p:nvSpPr>
        <p:spPr>
          <a:xfrm>
            <a:off x="533400" y="66675"/>
            <a:ext cx="8153400" cy="1143000"/>
          </a:xfrm>
        </p:spPr>
        <p:txBody>
          <a:bodyPr/>
          <a:lstStyle/>
          <a:p>
            <a:r>
              <a:rPr lang="en-US" altLang="ko-KR" sz="3200">
                <a:ea typeface="Gulim" panose="020B0600000101010101" pitchFamily="34" charset="-127"/>
              </a:rPr>
              <a:t>Các thành phần của một mạng không dây: Infrastructure mode</a:t>
            </a:r>
          </a:p>
        </p:txBody>
      </p:sp>
      <p:sp>
        <p:nvSpPr>
          <p:cNvPr id="827398" name="Oval 3">
            <a:extLst>
              <a:ext uri="{FF2B5EF4-FFF2-40B4-BE49-F238E27FC236}">
                <a16:creationId xmlns:a16="http://schemas.microsoft.com/office/drawing/2014/main" id="{C035BE22-F9BF-4293-9B35-4909B9F91A66}"/>
              </a:ext>
            </a:extLst>
          </p:cNvPr>
          <p:cNvSpPr>
            <a:spLocks noChangeArrowheads="1"/>
          </p:cNvSpPr>
          <p:nvPr/>
        </p:nvSpPr>
        <p:spPr bwMode="auto">
          <a:xfrm>
            <a:off x="4940300" y="4810125"/>
            <a:ext cx="1755775" cy="1625600"/>
          </a:xfrm>
          <a:prstGeom prst="ellipse">
            <a:avLst/>
          </a:pr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827399" name="Group 4">
            <a:extLst>
              <a:ext uri="{FF2B5EF4-FFF2-40B4-BE49-F238E27FC236}">
                <a16:creationId xmlns:a16="http://schemas.microsoft.com/office/drawing/2014/main" id="{4203E3A6-65B1-4A9D-B955-58015C661ED5}"/>
              </a:ext>
            </a:extLst>
          </p:cNvPr>
          <p:cNvGrpSpPr>
            <a:grpSpLocks/>
          </p:cNvGrpSpPr>
          <p:nvPr/>
        </p:nvGrpSpPr>
        <p:grpSpPr bwMode="auto">
          <a:xfrm>
            <a:off x="3059113" y="2924175"/>
            <a:ext cx="2362200" cy="1762125"/>
            <a:chOff x="3839" y="1737"/>
            <a:chExt cx="1488" cy="1110"/>
          </a:xfrm>
        </p:grpSpPr>
        <p:sp>
          <p:nvSpPr>
            <p:cNvPr id="827461" name="Freeform 5">
              <a:extLst>
                <a:ext uri="{FF2B5EF4-FFF2-40B4-BE49-F238E27FC236}">
                  <a16:creationId xmlns:a16="http://schemas.microsoft.com/office/drawing/2014/main" id="{7884D613-B272-4C3C-9789-80F32BB3D745}"/>
                </a:ext>
              </a:extLst>
            </p:cNvPr>
            <p:cNvSpPr>
              <a:spLocks/>
            </p:cNvSpPr>
            <p:nvPr/>
          </p:nvSpPr>
          <p:spPr bwMode="auto">
            <a:xfrm>
              <a:off x="3839" y="1737"/>
              <a:ext cx="1488" cy="1110"/>
            </a:xfrm>
            <a:custGeom>
              <a:avLst/>
              <a:gdLst>
                <a:gd name="T0" fmla="*/ 1 w 2135"/>
                <a:gd name="T1" fmla="*/ 1 h 1662"/>
                <a:gd name="T2" fmla="*/ 1 w 2135"/>
                <a:gd name="T3" fmla="*/ 1 h 1662"/>
                <a:gd name="T4" fmla="*/ 3 w 2135"/>
                <a:gd name="T5" fmla="*/ 1 h 1662"/>
                <a:gd name="T6" fmla="*/ 6 w 2135"/>
                <a:gd name="T7" fmla="*/ 1 h 1662"/>
                <a:gd name="T8" fmla="*/ 9 w 2135"/>
                <a:gd name="T9" fmla="*/ 1 h 1662"/>
                <a:gd name="T10" fmla="*/ 9 w 2135"/>
                <a:gd name="T11" fmla="*/ 3 h 1662"/>
                <a:gd name="T12" fmla="*/ 7 w 2135"/>
                <a:gd name="T13" fmla="*/ 4 h 1662"/>
                <a:gd name="T14" fmla="*/ 3 w 2135"/>
                <a:gd name="T15" fmla="*/ 3 h 1662"/>
                <a:gd name="T16" fmla="*/ 2 w 2135"/>
                <a:gd name="T17" fmla="*/ 3 h 1662"/>
                <a:gd name="T18" fmla="*/ 1 w 2135"/>
                <a:gd name="T19" fmla="*/ 3 h 1662"/>
                <a:gd name="T20" fmla="*/ 1 w 2135"/>
                <a:gd name="T21" fmla="*/ 1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27462" name="Text Box 6">
              <a:extLst>
                <a:ext uri="{FF2B5EF4-FFF2-40B4-BE49-F238E27FC236}">
                  <a16:creationId xmlns:a16="http://schemas.microsoft.com/office/drawing/2014/main" id="{EF534EB7-E036-490B-BB5F-C93E5FA2219B}"/>
                </a:ext>
              </a:extLst>
            </p:cNvPr>
            <p:cNvSpPr txBox="1">
              <a:spLocks noChangeArrowheads="1"/>
            </p:cNvSpPr>
            <p:nvPr/>
          </p:nvSpPr>
          <p:spPr bwMode="auto">
            <a:xfrm>
              <a:off x="4075" y="1947"/>
              <a:ext cx="109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ko-KR" sz="1800">
                  <a:ea typeface="Gulim" panose="020B0600000101010101" pitchFamily="34" charset="-127"/>
                </a:rPr>
                <a:t>network </a:t>
              </a:r>
            </a:p>
            <a:p>
              <a:pPr algn="ctr" eaLnBrk="1" hangingPunct="1">
                <a:spcBef>
                  <a:spcPct val="0"/>
                </a:spcBef>
                <a:buClrTx/>
                <a:buSzTx/>
                <a:buFontTx/>
                <a:buNone/>
              </a:pPr>
              <a:r>
                <a:rPr lang="en-US" altLang="ko-KR" sz="1800">
                  <a:ea typeface="Gulim" panose="020B0600000101010101" pitchFamily="34" charset="-127"/>
                </a:rPr>
                <a:t>infrastructure</a:t>
              </a:r>
            </a:p>
          </p:txBody>
        </p:sp>
      </p:grpSp>
      <p:pic>
        <p:nvPicPr>
          <p:cNvPr id="827400" name="Picture 7" descr="31u_bnrz[1]">
            <a:extLst>
              <a:ext uri="{FF2B5EF4-FFF2-40B4-BE49-F238E27FC236}">
                <a16:creationId xmlns:a16="http://schemas.microsoft.com/office/drawing/2014/main" id="{8DC27D98-82FD-47EE-A079-27EF0A1313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5325" y="5387975"/>
            <a:ext cx="214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7401" name="Group 8">
            <a:extLst>
              <a:ext uri="{FF2B5EF4-FFF2-40B4-BE49-F238E27FC236}">
                <a16:creationId xmlns:a16="http://schemas.microsoft.com/office/drawing/2014/main" id="{DA1EFBC6-E992-44A6-BA29-34449DAD4F39}"/>
              </a:ext>
            </a:extLst>
          </p:cNvPr>
          <p:cNvGrpSpPr>
            <a:grpSpLocks/>
          </p:cNvGrpSpPr>
          <p:nvPr/>
        </p:nvGrpSpPr>
        <p:grpSpPr bwMode="auto">
          <a:xfrm>
            <a:off x="1147763" y="1852613"/>
            <a:ext cx="1755775" cy="1625600"/>
            <a:chOff x="567" y="1326"/>
            <a:chExt cx="1106" cy="1024"/>
          </a:xfrm>
        </p:grpSpPr>
        <p:sp>
          <p:nvSpPr>
            <p:cNvPr id="827450" name="Oval 9">
              <a:extLst>
                <a:ext uri="{FF2B5EF4-FFF2-40B4-BE49-F238E27FC236}">
                  <a16:creationId xmlns:a16="http://schemas.microsoft.com/office/drawing/2014/main" id="{8634E87B-C0BD-4A72-B06E-155761375193}"/>
                </a:ext>
              </a:extLst>
            </p:cNvPr>
            <p:cNvSpPr>
              <a:spLocks noChangeArrowheads="1"/>
            </p:cNvSpPr>
            <p:nvPr/>
          </p:nvSpPr>
          <p:spPr bwMode="auto">
            <a:xfrm>
              <a:off x="567" y="1326"/>
              <a:ext cx="1106" cy="1024"/>
            </a:xfrm>
            <a:prstGeom prst="ellipse">
              <a:avLst/>
            </a:pr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pic>
          <p:nvPicPr>
            <p:cNvPr id="827451" name="Picture 10" descr="31u_bnrz[1]">
              <a:extLst>
                <a:ext uri="{FF2B5EF4-FFF2-40B4-BE49-F238E27FC236}">
                  <a16:creationId xmlns:a16="http://schemas.microsoft.com/office/drawing/2014/main" id="{DD26B868-10EB-4232-95B1-46CA2AEA77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1035" y="1785"/>
              <a:ext cx="212" cy="13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827452" name="Group 11">
              <a:extLst>
                <a:ext uri="{FF2B5EF4-FFF2-40B4-BE49-F238E27FC236}">
                  <a16:creationId xmlns:a16="http://schemas.microsoft.com/office/drawing/2014/main" id="{9E57F291-809F-46A9-94F3-D1A13AAA7F94}"/>
                </a:ext>
              </a:extLst>
            </p:cNvPr>
            <p:cNvGrpSpPr>
              <a:grpSpLocks/>
            </p:cNvGrpSpPr>
            <p:nvPr/>
          </p:nvGrpSpPr>
          <p:grpSpPr bwMode="auto">
            <a:xfrm>
              <a:off x="1221" y="1447"/>
              <a:ext cx="252" cy="288"/>
              <a:chOff x="2870" y="1518"/>
              <a:chExt cx="292" cy="320"/>
            </a:xfrm>
          </p:grpSpPr>
          <p:graphicFrame>
            <p:nvGraphicFramePr>
              <p:cNvPr id="827459" name="Object 12">
                <a:extLst>
                  <a:ext uri="{FF2B5EF4-FFF2-40B4-BE49-F238E27FC236}">
                    <a16:creationId xmlns:a16="http://schemas.microsoft.com/office/drawing/2014/main" id="{4C60E468-A513-4D18-BB24-3044BDFE8E26}"/>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7541" name="Clip" r:id="rId5" imgW="826829" imgH="840406" progId="MS_ClipArt_Gallery.2">
                      <p:embed/>
                    </p:oleObj>
                  </mc:Choice>
                  <mc:Fallback>
                    <p:oleObj name="Clip" r:id="rId5" imgW="826829" imgH="840406" progId="MS_ClipArt_Gallery.2">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solidFill>
                            <a:srgbClr val="66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7460" name="Object 13">
                <a:extLst>
                  <a:ext uri="{FF2B5EF4-FFF2-40B4-BE49-F238E27FC236}">
                    <a16:creationId xmlns:a16="http://schemas.microsoft.com/office/drawing/2014/main" id="{365D17C1-1C46-4367-8885-7201C7D52447}"/>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7542" name="Clip" r:id="rId7" imgW="1268295" imgH="1199426" progId="MS_ClipArt_Gallery.2">
                      <p:embed/>
                    </p:oleObj>
                  </mc:Choice>
                  <mc:Fallback>
                    <p:oleObj name="Clip" r:id="rId7" imgW="1268295" imgH="1199426" progId="MS_ClipArt_Gallery.2">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solidFill>
                            <a:srgbClr val="66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7453" name="Group 14">
              <a:extLst>
                <a:ext uri="{FF2B5EF4-FFF2-40B4-BE49-F238E27FC236}">
                  <a16:creationId xmlns:a16="http://schemas.microsoft.com/office/drawing/2014/main" id="{73F287FE-5EA1-4B89-8B2D-5BC038D2DE26}"/>
                </a:ext>
              </a:extLst>
            </p:cNvPr>
            <p:cNvGrpSpPr>
              <a:grpSpLocks/>
            </p:cNvGrpSpPr>
            <p:nvPr/>
          </p:nvGrpSpPr>
          <p:grpSpPr bwMode="auto">
            <a:xfrm>
              <a:off x="869" y="1379"/>
              <a:ext cx="252" cy="288"/>
              <a:chOff x="2870" y="1518"/>
              <a:chExt cx="292" cy="320"/>
            </a:xfrm>
          </p:grpSpPr>
          <p:graphicFrame>
            <p:nvGraphicFramePr>
              <p:cNvPr id="827457" name="Object 15">
                <a:extLst>
                  <a:ext uri="{FF2B5EF4-FFF2-40B4-BE49-F238E27FC236}">
                    <a16:creationId xmlns:a16="http://schemas.microsoft.com/office/drawing/2014/main" id="{33A2092E-CD02-43C8-ADC7-14A8340F7319}"/>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7543" name="Clip" r:id="rId9" imgW="826829" imgH="840406" progId="MS_ClipArt_Gallery.2">
                      <p:embed/>
                    </p:oleObj>
                  </mc:Choice>
                  <mc:Fallback>
                    <p:oleObj name="Clip" r:id="rId9" imgW="826829" imgH="840406" progId="MS_ClipArt_Gallery.2">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solidFill>
                            <a:srgbClr val="66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7458" name="Object 16">
                <a:extLst>
                  <a:ext uri="{FF2B5EF4-FFF2-40B4-BE49-F238E27FC236}">
                    <a16:creationId xmlns:a16="http://schemas.microsoft.com/office/drawing/2014/main" id="{0ACFA201-C4FD-4601-A1AF-B01C20B96323}"/>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7544" name="Clip" r:id="rId10" imgW="1268295" imgH="1199426" progId="MS_ClipArt_Gallery.2">
                      <p:embed/>
                    </p:oleObj>
                  </mc:Choice>
                  <mc:Fallback>
                    <p:oleObj name="Clip" r:id="rId10" imgW="1268295" imgH="1199426" progId="MS_ClipArt_Gallery.2">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solidFill>
                            <a:srgbClr val="66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7454" name="Group 17">
              <a:extLst>
                <a:ext uri="{FF2B5EF4-FFF2-40B4-BE49-F238E27FC236}">
                  <a16:creationId xmlns:a16="http://schemas.microsoft.com/office/drawing/2014/main" id="{5290F202-10FA-4F8B-AB48-307188A3F22B}"/>
                </a:ext>
              </a:extLst>
            </p:cNvPr>
            <p:cNvGrpSpPr>
              <a:grpSpLocks/>
            </p:cNvGrpSpPr>
            <p:nvPr/>
          </p:nvGrpSpPr>
          <p:grpSpPr bwMode="auto">
            <a:xfrm>
              <a:off x="727" y="1878"/>
              <a:ext cx="252" cy="288"/>
              <a:chOff x="2870" y="1518"/>
              <a:chExt cx="292" cy="320"/>
            </a:xfrm>
          </p:grpSpPr>
          <p:graphicFrame>
            <p:nvGraphicFramePr>
              <p:cNvPr id="827455" name="Object 18">
                <a:extLst>
                  <a:ext uri="{FF2B5EF4-FFF2-40B4-BE49-F238E27FC236}">
                    <a16:creationId xmlns:a16="http://schemas.microsoft.com/office/drawing/2014/main" id="{E0762757-DCCF-4E1F-86AF-E347C5E8153D}"/>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7545" name="Clip" r:id="rId11" imgW="826829" imgH="840406" progId="MS_ClipArt_Gallery.2">
                      <p:embed/>
                    </p:oleObj>
                  </mc:Choice>
                  <mc:Fallback>
                    <p:oleObj name="Clip" r:id="rId11" imgW="826829" imgH="840406" progId="MS_ClipArt_Gallery.2">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solidFill>
                            <a:srgbClr val="66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7456" name="Object 19">
                <a:extLst>
                  <a:ext uri="{FF2B5EF4-FFF2-40B4-BE49-F238E27FC236}">
                    <a16:creationId xmlns:a16="http://schemas.microsoft.com/office/drawing/2014/main" id="{0B094004-98AA-4EB6-BCBF-FC46C90F5133}"/>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7546" name="Clip" r:id="rId12" imgW="1268295" imgH="1199426" progId="MS_ClipArt_Gallery.2">
                      <p:embed/>
                    </p:oleObj>
                  </mc:Choice>
                  <mc:Fallback>
                    <p:oleObj name="Clip" r:id="rId12" imgW="1268295" imgH="1199426" progId="MS_ClipArt_Gallery.2">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solidFill>
                            <a:srgbClr val="66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827402" name="Line 20">
            <a:extLst>
              <a:ext uri="{FF2B5EF4-FFF2-40B4-BE49-F238E27FC236}">
                <a16:creationId xmlns:a16="http://schemas.microsoft.com/office/drawing/2014/main" id="{3BA9D647-6DD2-4473-9DDF-19FC258D7306}"/>
              </a:ext>
            </a:extLst>
          </p:cNvPr>
          <p:cNvSpPr>
            <a:spLocks noChangeShapeType="1"/>
          </p:cNvSpPr>
          <p:nvPr/>
        </p:nvSpPr>
        <p:spPr bwMode="auto">
          <a:xfrm>
            <a:off x="2176463" y="2854325"/>
            <a:ext cx="900112" cy="392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7403" name="Oval 21">
            <a:extLst>
              <a:ext uri="{FF2B5EF4-FFF2-40B4-BE49-F238E27FC236}">
                <a16:creationId xmlns:a16="http://schemas.microsoft.com/office/drawing/2014/main" id="{4B4A1508-22F3-4059-B9A6-7278487F3C9E}"/>
              </a:ext>
            </a:extLst>
          </p:cNvPr>
          <p:cNvSpPr>
            <a:spLocks noChangeArrowheads="1"/>
          </p:cNvSpPr>
          <p:nvPr/>
        </p:nvSpPr>
        <p:spPr bwMode="auto">
          <a:xfrm>
            <a:off x="1243013" y="3775075"/>
            <a:ext cx="1755775" cy="1625600"/>
          </a:xfrm>
          <a:prstGeom prst="ellipse">
            <a:avLst/>
          </a:pr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pic>
        <p:nvPicPr>
          <p:cNvPr id="827404" name="Picture 22" descr="31u_bnrz[1]">
            <a:extLst>
              <a:ext uri="{FF2B5EF4-FFF2-40B4-BE49-F238E27FC236}">
                <a16:creationId xmlns:a16="http://schemas.microsoft.com/office/drawing/2014/main" id="{69BA53A0-A13F-415D-A20C-7E697B981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6288" y="4443413"/>
            <a:ext cx="2143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7405" name="Group 23">
            <a:extLst>
              <a:ext uri="{FF2B5EF4-FFF2-40B4-BE49-F238E27FC236}">
                <a16:creationId xmlns:a16="http://schemas.microsoft.com/office/drawing/2014/main" id="{7B20F5EB-51EE-4E72-9556-DA9867B6D1A4}"/>
              </a:ext>
            </a:extLst>
          </p:cNvPr>
          <p:cNvGrpSpPr>
            <a:grpSpLocks/>
          </p:cNvGrpSpPr>
          <p:nvPr/>
        </p:nvGrpSpPr>
        <p:grpSpPr bwMode="auto">
          <a:xfrm>
            <a:off x="2033588" y="4794250"/>
            <a:ext cx="400050" cy="457200"/>
            <a:chOff x="2870" y="1518"/>
            <a:chExt cx="292" cy="320"/>
          </a:xfrm>
        </p:grpSpPr>
        <p:graphicFrame>
          <p:nvGraphicFramePr>
            <p:cNvPr id="827448" name="Object 24">
              <a:extLst>
                <a:ext uri="{FF2B5EF4-FFF2-40B4-BE49-F238E27FC236}">
                  <a16:creationId xmlns:a16="http://schemas.microsoft.com/office/drawing/2014/main" id="{21000BFB-AB8E-4967-A97C-17D87449EF2A}"/>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7547" name="Clip" r:id="rId13" imgW="826829" imgH="840406" progId="MS_ClipArt_Gallery.2">
                    <p:embed/>
                  </p:oleObj>
                </mc:Choice>
                <mc:Fallback>
                  <p:oleObj name="Clip" r:id="rId13" imgW="826829" imgH="840406" progId="MS_ClipArt_Gallery.2">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7449" name="Object 25">
              <a:extLst>
                <a:ext uri="{FF2B5EF4-FFF2-40B4-BE49-F238E27FC236}">
                  <a16:creationId xmlns:a16="http://schemas.microsoft.com/office/drawing/2014/main" id="{DF491AEB-D6AC-48EB-A398-355D7CCB4877}"/>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7548" name="Clip" r:id="rId14" imgW="1268295" imgH="1199426" progId="MS_ClipArt_Gallery.2">
                    <p:embed/>
                  </p:oleObj>
                </mc:Choice>
                <mc:Fallback>
                  <p:oleObj name="Clip" r:id="rId14" imgW="1268295" imgH="1199426" progId="MS_ClipArt_Gallery.2">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7406" name="Group 26">
            <a:extLst>
              <a:ext uri="{FF2B5EF4-FFF2-40B4-BE49-F238E27FC236}">
                <a16:creationId xmlns:a16="http://schemas.microsoft.com/office/drawing/2014/main" id="{9A086123-4CA7-47CA-AE1F-B77742CA7E96}"/>
              </a:ext>
            </a:extLst>
          </p:cNvPr>
          <p:cNvGrpSpPr>
            <a:grpSpLocks/>
          </p:cNvGrpSpPr>
          <p:nvPr/>
        </p:nvGrpSpPr>
        <p:grpSpPr bwMode="auto">
          <a:xfrm>
            <a:off x="1882775" y="3844925"/>
            <a:ext cx="400050" cy="457200"/>
            <a:chOff x="2870" y="1518"/>
            <a:chExt cx="292" cy="320"/>
          </a:xfrm>
        </p:grpSpPr>
        <p:graphicFrame>
          <p:nvGraphicFramePr>
            <p:cNvPr id="827446" name="Object 27">
              <a:extLst>
                <a:ext uri="{FF2B5EF4-FFF2-40B4-BE49-F238E27FC236}">
                  <a16:creationId xmlns:a16="http://schemas.microsoft.com/office/drawing/2014/main" id="{C0A60C80-2FEB-4881-BC56-09316E9B192F}"/>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7549" name="Clip" r:id="rId15" imgW="826829" imgH="840406" progId="MS_ClipArt_Gallery.2">
                    <p:embed/>
                  </p:oleObj>
                </mc:Choice>
                <mc:Fallback>
                  <p:oleObj name="Clip" r:id="rId15" imgW="826829" imgH="840406" progId="MS_ClipArt_Gallery.2">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7447" name="Object 28">
              <a:extLst>
                <a:ext uri="{FF2B5EF4-FFF2-40B4-BE49-F238E27FC236}">
                  <a16:creationId xmlns:a16="http://schemas.microsoft.com/office/drawing/2014/main" id="{57C93F57-07BB-4B08-9850-375434E16101}"/>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7550" name="Clip" r:id="rId16" imgW="1268295" imgH="1199426" progId="MS_ClipArt_Gallery.2">
                    <p:embed/>
                  </p:oleObj>
                </mc:Choice>
                <mc:Fallback>
                  <p:oleObj name="Clip" r:id="rId16" imgW="1268295" imgH="1199426" progId="MS_ClipArt_Gallery.2">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7407" name="Group 29">
            <a:extLst>
              <a:ext uri="{FF2B5EF4-FFF2-40B4-BE49-F238E27FC236}">
                <a16:creationId xmlns:a16="http://schemas.microsoft.com/office/drawing/2014/main" id="{42D9F6D1-6DE9-4260-8739-1C6E9C11F92A}"/>
              </a:ext>
            </a:extLst>
          </p:cNvPr>
          <p:cNvGrpSpPr>
            <a:grpSpLocks/>
          </p:cNvGrpSpPr>
          <p:nvPr/>
        </p:nvGrpSpPr>
        <p:grpSpPr bwMode="auto">
          <a:xfrm>
            <a:off x="1497013" y="4651375"/>
            <a:ext cx="400050" cy="457200"/>
            <a:chOff x="2870" y="1518"/>
            <a:chExt cx="292" cy="320"/>
          </a:xfrm>
        </p:grpSpPr>
        <p:graphicFrame>
          <p:nvGraphicFramePr>
            <p:cNvPr id="827444" name="Object 30">
              <a:extLst>
                <a:ext uri="{FF2B5EF4-FFF2-40B4-BE49-F238E27FC236}">
                  <a16:creationId xmlns:a16="http://schemas.microsoft.com/office/drawing/2014/main" id="{035B0441-B968-484E-9DAB-1AE942A1A1CA}"/>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7551" name="Clip" r:id="rId17" imgW="826829" imgH="840406" progId="MS_ClipArt_Gallery.2">
                    <p:embed/>
                  </p:oleObj>
                </mc:Choice>
                <mc:Fallback>
                  <p:oleObj name="Clip" r:id="rId17" imgW="826829" imgH="840406" progId="MS_ClipArt_Gallery.2">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7445" name="Object 31">
              <a:extLst>
                <a:ext uri="{FF2B5EF4-FFF2-40B4-BE49-F238E27FC236}">
                  <a16:creationId xmlns:a16="http://schemas.microsoft.com/office/drawing/2014/main" id="{9465F48A-2A8A-49A4-802F-A6B45013AF39}"/>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7552" name="Clip" r:id="rId18" imgW="1268295" imgH="1199426" progId="MS_ClipArt_Gallery.2">
                    <p:embed/>
                  </p:oleObj>
                </mc:Choice>
                <mc:Fallback>
                  <p:oleObj name="Clip" r:id="rId18" imgW="1268295" imgH="1199426" progId="MS_ClipArt_Gallery.2">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27408" name="Line 32">
            <a:extLst>
              <a:ext uri="{FF2B5EF4-FFF2-40B4-BE49-F238E27FC236}">
                <a16:creationId xmlns:a16="http://schemas.microsoft.com/office/drawing/2014/main" id="{B8778F87-D22B-4FCA-BAEC-706DE165E455}"/>
              </a:ext>
            </a:extLst>
          </p:cNvPr>
          <p:cNvSpPr>
            <a:spLocks noChangeShapeType="1"/>
          </p:cNvSpPr>
          <p:nvPr/>
        </p:nvSpPr>
        <p:spPr bwMode="auto">
          <a:xfrm flipV="1">
            <a:off x="2197100" y="3863975"/>
            <a:ext cx="97472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27409" name="Group 33">
            <a:extLst>
              <a:ext uri="{FF2B5EF4-FFF2-40B4-BE49-F238E27FC236}">
                <a16:creationId xmlns:a16="http://schemas.microsoft.com/office/drawing/2014/main" id="{0EFC1D55-5DC7-4A31-A707-30D40447CC7F}"/>
              </a:ext>
            </a:extLst>
          </p:cNvPr>
          <p:cNvGrpSpPr>
            <a:grpSpLocks/>
          </p:cNvGrpSpPr>
          <p:nvPr/>
        </p:nvGrpSpPr>
        <p:grpSpPr bwMode="auto">
          <a:xfrm>
            <a:off x="1373188" y="4103688"/>
            <a:ext cx="400050" cy="457200"/>
            <a:chOff x="2870" y="1518"/>
            <a:chExt cx="292" cy="320"/>
          </a:xfrm>
        </p:grpSpPr>
        <p:graphicFrame>
          <p:nvGraphicFramePr>
            <p:cNvPr id="827442" name="Object 34">
              <a:extLst>
                <a:ext uri="{FF2B5EF4-FFF2-40B4-BE49-F238E27FC236}">
                  <a16:creationId xmlns:a16="http://schemas.microsoft.com/office/drawing/2014/main" id="{5BC43541-70FA-4374-90AA-EDF9946894A3}"/>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7553" name="Clip" r:id="rId19" imgW="826829" imgH="840406" progId="MS_ClipArt_Gallery.2">
                    <p:embed/>
                  </p:oleObj>
                </mc:Choice>
                <mc:Fallback>
                  <p:oleObj name="Clip" r:id="rId19" imgW="826829" imgH="840406" progId="MS_ClipArt_Gallery.2">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7443" name="Object 35">
              <a:extLst>
                <a:ext uri="{FF2B5EF4-FFF2-40B4-BE49-F238E27FC236}">
                  <a16:creationId xmlns:a16="http://schemas.microsoft.com/office/drawing/2014/main" id="{5DCEB7C6-D9B5-4968-A4C6-4146F7C73498}"/>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7554" name="Clip" r:id="rId20" imgW="1268295" imgH="1199426" progId="MS_ClipArt_Gallery.2">
                    <p:embed/>
                  </p:oleObj>
                </mc:Choice>
                <mc:Fallback>
                  <p:oleObj name="Clip" r:id="rId20" imgW="1268295" imgH="1199426" progId="MS_ClipArt_Gallery.2">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27410" name="Oval 36">
            <a:extLst>
              <a:ext uri="{FF2B5EF4-FFF2-40B4-BE49-F238E27FC236}">
                <a16:creationId xmlns:a16="http://schemas.microsoft.com/office/drawing/2014/main" id="{3AE3E17B-A0FE-4CD1-853C-87F404E38BE8}"/>
              </a:ext>
            </a:extLst>
          </p:cNvPr>
          <p:cNvSpPr>
            <a:spLocks noChangeArrowheads="1"/>
          </p:cNvSpPr>
          <p:nvPr/>
        </p:nvSpPr>
        <p:spPr bwMode="auto">
          <a:xfrm>
            <a:off x="3630613" y="4725988"/>
            <a:ext cx="1755775" cy="1625600"/>
          </a:xfrm>
          <a:prstGeom prst="ellipse">
            <a:avLst/>
          </a:pr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pic>
        <p:nvPicPr>
          <p:cNvPr id="827411" name="Picture 37" descr="31u_bnrz[1]">
            <a:extLst>
              <a:ext uri="{FF2B5EF4-FFF2-40B4-BE49-F238E27FC236}">
                <a16:creationId xmlns:a16="http://schemas.microsoft.com/office/drawing/2014/main" id="{5EDF52B8-111D-4956-8AEA-964455BC6C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3888" y="5408613"/>
            <a:ext cx="2143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7412" name="Group 38">
            <a:extLst>
              <a:ext uri="{FF2B5EF4-FFF2-40B4-BE49-F238E27FC236}">
                <a16:creationId xmlns:a16="http://schemas.microsoft.com/office/drawing/2014/main" id="{BCC77BFF-CF57-440A-9B52-B43DADE40194}"/>
              </a:ext>
            </a:extLst>
          </p:cNvPr>
          <p:cNvGrpSpPr>
            <a:grpSpLocks/>
          </p:cNvGrpSpPr>
          <p:nvPr/>
        </p:nvGrpSpPr>
        <p:grpSpPr bwMode="auto">
          <a:xfrm>
            <a:off x="4421188" y="5759450"/>
            <a:ext cx="400050" cy="457200"/>
            <a:chOff x="2870" y="1518"/>
            <a:chExt cx="292" cy="320"/>
          </a:xfrm>
        </p:grpSpPr>
        <p:graphicFrame>
          <p:nvGraphicFramePr>
            <p:cNvPr id="827440" name="Object 39">
              <a:extLst>
                <a:ext uri="{FF2B5EF4-FFF2-40B4-BE49-F238E27FC236}">
                  <a16:creationId xmlns:a16="http://schemas.microsoft.com/office/drawing/2014/main" id="{9CB4BB93-FFBB-4D98-A898-EE71B8B73172}"/>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7555" name="Clip" r:id="rId21" imgW="826829" imgH="840406" progId="MS_ClipArt_Gallery.2">
                    <p:embed/>
                  </p:oleObj>
                </mc:Choice>
                <mc:Fallback>
                  <p:oleObj name="Clip" r:id="rId21" imgW="826829" imgH="840406" progId="MS_ClipArt_Gallery.2">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7441" name="Object 40">
              <a:extLst>
                <a:ext uri="{FF2B5EF4-FFF2-40B4-BE49-F238E27FC236}">
                  <a16:creationId xmlns:a16="http://schemas.microsoft.com/office/drawing/2014/main" id="{182AF703-0D32-402C-B149-648394983BA0}"/>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7556" name="Clip" r:id="rId22" imgW="1268295" imgH="1199426" progId="MS_ClipArt_Gallery.2">
                    <p:embed/>
                  </p:oleObj>
                </mc:Choice>
                <mc:Fallback>
                  <p:oleObj name="Clip" r:id="rId22" imgW="1268295" imgH="1199426" progId="MS_ClipArt_Gallery.2">
                    <p:embed/>
                    <p:pic>
                      <p:nvPicPr>
                        <p:cNvPr id="0" name="Object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7413" name="Group 41">
            <a:extLst>
              <a:ext uri="{FF2B5EF4-FFF2-40B4-BE49-F238E27FC236}">
                <a16:creationId xmlns:a16="http://schemas.microsoft.com/office/drawing/2014/main" id="{274B6016-1B97-40FB-A727-9EDDF01E95AF}"/>
              </a:ext>
            </a:extLst>
          </p:cNvPr>
          <p:cNvGrpSpPr>
            <a:grpSpLocks/>
          </p:cNvGrpSpPr>
          <p:nvPr/>
        </p:nvGrpSpPr>
        <p:grpSpPr bwMode="auto">
          <a:xfrm>
            <a:off x="4622800" y="4814888"/>
            <a:ext cx="400050" cy="457200"/>
            <a:chOff x="2870" y="1518"/>
            <a:chExt cx="292" cy="320"/>
          </a:xfrm>
        </p:grpSpPr>
        <p:graphicFrame>
          <p:nvGraphicFramePr>
            <p:cNvPr id="827438" name="Object 42">
              <a:extLst>
                <a:ext uri="{FF2B5EF4-FFF2-40B4-BE49-F238E27FC236}">
                  <a16:creationId xmlns:a16="http://schemas.microsoft.com/office/drawing/2014/main" id="{E253537D-7B39-4B2D-A520-C7F8EB0F25C1}"/>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7557" name="Clip" r:id="rId23" imgW="826829" imgH="840406" progId="MS_ClipArt_Gallery.2">
                    <p:embed/>
                  </p:oleObj>
                </mc:Choice>
                <mc:Fallback>
                  <p:oleObj name="Clip" r:id="rId23" imgW="826829" imgH="840406" progId="MS_ClipArt_Gallery.2">
                    <p:embed/>
                    <p:pic>
                      <p:nvPicPr>
                        <p:cNvPr id="0" name="Object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7439" name="Object 43">
              <a:extLst>
                <a:ext uri="{FF2B5EF4-FFF2-40B4-BE49-F238E27FC236}">
                  <a16:creationId xmlns:a16="http://schemas.microsoft.com/office/drawing/2014/main" id="{2FFD5E53-C875-48CB-B63B-EF0B16E2A404}"/>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7558" name="Clip" r:id="rId24" imgW="1268295" imgH="1199426" progId="MS_ClipArt_Gallery.2">
                    <p:embed/>
                  </p:oleObj>
                </mc:Choice>
                <mc:Fallback>
                  <p:oleObj name="Clip" r:id="rId24" imgW="1268295" imgH="1199426" progId="MS_ClipArt_Gallery.2">
                    <p:embed/>
                    <p:pic>
                      <p:nvPicPr>
                        <p:cNvPr id="0"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7414" name="Group 44">
            <a:extLst>
              <a:ext uri="{FF2B5EF4-FFF2-40B4-BE49-F238E27FC236}">
                <a16:creationId xmlns:a16="http://schemas.microsoft.com/office/drawing/2014/main" id="{7C7328A8-73AF-4A6A-B98D-7C31B71E45DE}"/>
              </a:ext>
            </a:extLst>
          </p:cNvPr>
          <p:cNvGrpSpPr>
            <a:grpSpLocks/>
          </p:cNvGrpSpPr>
          <p:nvPr/>
        </p:nvGrpSpPr>
        <p:grpSpPr bwMode="auto">
          <a:xfrm>
            <a:off x="3884613" y="5616575"/>
            <a:ext cx="400050" cy="457200"/>
            <a:chOff x="2870" y="1518"/>
            <a:chExt cx="292" cy="320"/>
          </a:xfrm>
        </p:grpSpPr>
        <p:graphicFrame>
          <p:nvGraphicFramePr>
            <p:cNvPr id="827436" name="Object 45">
              <a:extLst>
                <a:ext uri="{FF2B5EF4-FFF2-40B4-BE49-F238E27FC236}">
                  <a16:creationId xmlns:a16="http://schemas.microsoft.com/office/drawing/2014/main" id="{5093A9DF-28A1-493C-B9DB-3EE630CF99A6}"/>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7559" name="Clip" r:id="rId25" imgW="826829" imgH="840406" progId="MS_ClipArt_Gallery.2">
                    <p:embed/>
                  </p:oleObj>
                </mc:Choice>
                <mc:Fallback>
                  <p:oleObj name="Clip" r:id="rId25" imgW="826829" imgH="840406" progId="MS_ClipArt_Gallery.2">
                    <p:embed/>
                    <p:pic>
                      <p:nvPicPr>
                        <p:cNvPr id="0" name="Object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7437" name="Object 46">
              <a:extLst>
                <a:ext uri="{FF2B5EF4-FFF2-40B4-BE49-F238E27FC236}">
                  <a16:creationId xmlns:a16="http://schemas.microsoft.com/office/drawing/2014/main" id="{B626C941-C4A1-460B-AC9E-C8D783F7BF4C}"/>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7560" name="Clip" r:id="rId26" imgW="1268295" imgH="1199426" progId="MS_ClipArt_Gallery.2">
                    <p:embed/>
                  </p:oleObj>
                </mc:Choice>
                <mc:Fallback>
                  <p:oleObj name="Clip" r:id="rId26" imgW="1268295" imgH="1199426" progId="MS_ClipArt_Gallery.2">
                    <p:embed/>
                    <p:pic>
                      <p:nvPicPr>
                        <p:cNvPr id="0" name="Object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7415" name="Group 47">
            <a:extLst>
              <a:ext uri="{FF2B5EF4-FFF2-40B4-BE49-F238E27FC236}">
                <a16:creationId xmlns:a16="http://schemas.microsoft.com/office/drawing/2014/main" id="{0B58F753-FDF6-4AED-BA7B-78D2CA98B535}"/>
              </a:ext>
            </a:extLst>
          </p:cNvPr>
          <p:cNvGrpSpPr>
            <a:grpSpLocks/>
          </p:cNvGrpSpPr>
          <p:nvPr/>
        </p:nvGrpSpPr>
        <p:grpSpPr bwMode="auto">
          <a:xfrm>
            <a:off x="3760788" y="5068888"/>
            <a:ext cx="400050" cy="457200"/>
            <a:chOff x="2870" y="1518"/>
            <a:chExt cx="292" cy="320"/>
          </a:xfrm>
        </p:grpSpPr>
        <p:graphicFrame>
          <p:nvGraphicFramePr>
            <p:cNvPr id="827434" name="Object 48">
              <a:extLst>
                <a:ext uri="{FF2B5EF4-FFF2-40B4-BE49-F238E27FC236}">
                  <a16:creationId xmlns:a16="http://schemas.microsoft.com/office/drawing/2014/main" id="{2AC895BB-B125-4B41-A6DB-A71451BC635B}"/>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7561" name="Clip" r:id="rId27" imgW="826829" imgH="840406" progId="MS_ClipArt_Gallery.2">
                    <p:embed/>
                  </p:oleObj>
                </mc:Choice>
                <mc:Fallback>
                  <p:oleObj name="Clip" r:id="rId27" imgW="826829" imgH="840406" progId="MS_ClipArt_Gallery.2">
                    <p:embed/>
                    <p:pic>
                      <p:nvPicPr>
                        <p:cNvPr id="0" name="Object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7435" name="Object 49">
              <a:extLst>
                <a:ext uri="{FF2B5EF4-FFF2-40B4-BE49-F238E27FC236}">
                  <a16:creationId xmlns:a16="http://schemas.microsoft.com/office/drawing/2014/main" id="{7F557E66-6294-40A8-909B-D4C43B7AF41F}"/>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7562" name="Clip" r:id="rId28" imgW="1268295" imgH="1199426" progId="MS_ClipArt_Gallery.2">
                    <p:embed/>
                  </p:oleObj>
                </mc:Choice>
                <mc:Fallback>
                  <p:oleObj name="Clip" r:id="rId28" imgW="1268295" imgH="1199426" progId="MS_ClipArt_Gallery.2">
                    <p:embed/>
                    <p:pic>
                      <p:nvPicPr>
                        <p:cNvPr id="0" name="Object 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7416" name="Group 50">
            <a:extLst>
              <a:ext uri="{FF2B5EF4-FFF2-40B4-BE49-F238E27FC236}">
                <a16:creationId xmlns:a16="http://schemas.microsoft.com/office/drawing/2014/main" id="{6C878675-C7AC-4373-8A44-14072817D6AD}"/>
              </a:ext>
            </a:extLst>
          </p:cNvPr>
          <p:cNvGrpSpPr>
            <a:grpSpLocks/>
          </p:cNvGrpSpPr>
          <p:nvPr/>
        </p:nvGrpSpPr>
        <p:grpSpPr bwMode="auto">
          <a:xfrm>
            <a:off x="5837238" y="5840413"/>
            <a:ext cx="400050" cy="457200"/>
            <a:chOff x="2870" y="1518"/>
            <a:chExt cx="292" cy="320"/>
          </a:xfrm>
        </p:grpSpPr>
        <p:graphicFrame>
          <p:nvGraphicFramePr>
            <p:cNvPr id="827432" name="Object 51">
              <a:extLst>
                <a:ext uri="{FF2B5EF4-FFF2-40B4-BE49-F238E27FC236}">
                  <a16:creationId xmlns:a16="http://schemas.microsoft.com/office/drawing/2014/main" id="{2784FE24-0F7B-4736-9538-B82973DA40AF}"/>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7563" name="Clip" r:id="rId29" imgW="826829" imgH="840406" progId="MS_ClipArt_Gallery.2">
                    <p:embed/>
                  </p:oleObj>
                </mc:Choice>
                <mc:Fallback>
                  <p:oleObj name="Clip" r:id="rId29" imgW="826829" imgH="840406" progId="MS_ClipArt_Gallery.2">
                    <p:embed/>
                    <p:pic>
                      <p:nvPicPr>
                        <p:cNvPr id="0" name="Object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7433" name="Object 52">
              <a:extLst>
                <a:ext uri="{FF2B5EF4-FFF2-40B4-BE49-F238E27FC236}">
                  <a16:creationId xmlns:a16="http://schemas.microsoft.com/office/drawing/2014/main" id="{9D7BDE27-968D-49D7-8DDF-2CBC1BEEF77C}"/>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7564" name="Clip" r:id="rId30" imgW="1268295" imgH="1199426" progId="MS_ClipArt_Gallery.2">
                    <p:embed/>
                  </p:oleObj>
                </mc:Choice>
                <mc:Fallback>
                  <p:oleObj name="Clip" r:id="rId30" imgW="1268295" imgH="1199426" progId="MS_ClipArt_Gallery.2">
                    <p:embed/>
                    <p:pic>
                      <p:nvPicPr>
                        <p:cNvPr id="0" name="Object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7417" name="Group 53">
            <a:extLst>
              <a:ext uri="{FF2B5EF4-FFF2-40B4-BE49-F238E27FC236}">
                <a16:creationId xmlns:a16="http://schemas.microsoft.com/office/drawing/2014/main" id="{64ECAC01-AE5F-4F1D-AF51-B691D8B02D82}"/>
              </a:ext>
            </a:extLst>
          </p:cNvPr>
          <p:cNvGrpSpPr>
            <a:grpSpLocks/>
          </p:cNvGrpSpPr>
          <p:nvPr/>
        </p:nvGrpSpPr>
        <p:grpSpPr bwMode="auto">
          <a:xfrm>
            <a:off x="4830763" y="5307013"/>
            <a:ext cx="835025" cy="457200"/>
            <a:chOff x="3345" y="3383"/>
            <a:chExt cx="526" cy="288"/>
          </a:xfrm>
        </p:grpSpPr>
        <p:grpSp>
          <p:nvGrpSpPr>
            <p:cNvPr id="827425" name="Group 54">
              <a:extLst>
                <a:ext uri="{FF2B5EF4-FFF2-40B4-BE49-F238E27FC236}">
                  <a16:creationId xmlns:a16="http://schemas.microsoft.com/office/drawing/2014/main" id="{4509E14D-66CE-4146-A81C-9B7702CA3808}"/>
                </a:ext>
              </a:extLst>
            </p:cNvPr>
            <p:cNvGrpSpPr>
              <a:grpSpLocks/>
            </p:cNvGrpSpPr>
            <p:nvPr/>
          </p:nvGrpSpPr>
          <p:grpSpPr bwMode="auto">
            <a:xfrm>
              <a:off x="3426" y="3383"/>
              <a:ext cx="252" cy="288"/>
              <a:chOff x="2870" y="1518"/>
              <a:chExt cx="292" cy="320"/>
            </a:xfrm>
          </p:grpSpPr>
          <p:graphicFrame>
            <p:nvGraphicFramePr>
              <p:cNvPr id="827430" name="Object 55">
                <a:extLst>
                  <a:ext uri="{FF2B5EF4-FFF2-40B4-BE49-F238E27FC236}">
                    <a16:creationId xmlns:a16="http://schemas.microsoft.com/office/drawing/2014/main" id="{E73507B1-0D7A-4DB3-9C39-8946771735EE}"/>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7565" name="Clip" r:id="rId31" imgW="826829" imgH="840406" progId="MS_ClipArt_Gallery.2">
                      <p:embed/>
                    </p:oleObj>
                  </mc:Choice>
                  <mc:Fallback>
                    <p:oleObj name="Clip" r:id="rId31" imgW="826829" imgH="840406" progId="MS_ClipArt_Gallery.2">
                      <p:embed/>
                      <p:pic>
                        <p:nvPicPr>
                          <p:cNvPr id="0" name="Object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7431" name="Object 56">
                <a:extLst>
                  <a:ext uri="{FF2B5EF4-FFF2-40B4-BE49-F238E27FC236}">
                    <a16:creationId xmlns:a16="http://schemas.microsoft.com/office/drawing/2014/main" id="{F3FCE603-502F-4BBF-9D0E-06FCEA3955F8}"/>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7566" name="Clip" r:id="rId32" imgW="1268295" imgH="1199426" progId="MS_ClipArt_Gallery.2">
                      <p:embed/>
                    </p:oleObj>
                  </mc:Choice>
                  <mc:Fallback>
                    <p:oleObj name="Clip" r:id="rId32" imgW="1268295" imgH="1199426" progId="MS_ClipArt_Gallery.2">
                      <p:embed/>
                      <p:pic>
                        <p:nvPicPr>
                          <p:cNvPr id="0" name="Object 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27426" name="Line 57">
              <a:extLst>
                <a:ext uri="{FF2B5EF4-FFF2-40B4-BE49-F238E27FC236}">
                  <a16:creationId xmlns:a16="http://schemas.microsoft.com/office/drawing/2014/main" id="{BFBBCB74-FAAE-4D8E-952F-15700D371BEB}"/>
                </a:ext>
              </a:extLst>
            </p:cNvPr>
            <p:cNvSpPr>
              <a:spLocks noChangeShapeType="1"/>
            </p:cNvSpPr>
            <p:nvPr/>
          </p:nvSpPr>
          <p:spPr bwMode="auto">
            <a:xfrm>
              <a:off x="3679" y="3547"/>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7427" name="Line 58">
              <a:extLst>
                <a:ext uri="{FF2B5EF4-FFF2-40B4-BE49-F238E27FC236}">
                  <a16:creationId xmlns:a16="http://schemas.microsoft.com/office/drawing/2014/main" id="{E44CA512-850C-4089-A3A4-4152881E23C0}"/>
                </a:ext>
              </a:extLst>
            </p:cNvPr>
            <p:cNvSpPr>
              <a:spLocks noChangeShapeType="1"/>
            </p:cNvSpPr>
            <p:nvPr/>
          </p:nvSpPr>
          <p:spPr bwMode="auto">
            <a:xfrm flipH="1">
              <a:off x="3372" y="3486"/>
              <a:ext cx="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7428" name="Line 59">
              <a:extLst>
                <a:ext uri="{FF2B5EF4-FFF2-40B4-BE49-F238E27FC236}">
                  <a16:creationId xmlns:a16="http://schemas.microsoft.com/office/drawing/2014/main" id="{42C17AE0-CDF6-4016-8FA5-A99B48A71E5A}"/>
                </a:ext>
              </a:extLst>
            </p:cNvPr>
            <p:cNvSpPr>
              <a:spLocks noChangeShapeType="1"/>
            </p:cNvSpPr>
            <p:nvPr/>
          </p:nvSpPr>
          <p:spPr bwMode="auto">
            <a:xfrm flipH="1">
              <a:off x="3381" y="3534"/>
              <a:ext cx="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7429" name="Line 60">
              <a:extLst>
                <a:ext uri="{FF2B5EF4-FFF2-40B4-BE49-F238E27FC236}">
                  <a16:creationId xmlns:a16="http://schemas.microsoft.com/office/drawing/2014/main" id="{F446377E-E834-46D4-AD10-F18EE855E50B}"/>
                </a:ext>
              </a:extLst>
            </p:cNvPr>
            <p:cNvSpPr>
              <a:spLocks noChangeShapeType="1"/>
            </p:cNvSpPr>
            <p:nvPr/>
          </p:nvSpPr>
          <p:spPr bwMode="auto">
            <a:xfrm flipH="1">
              <a:off x="3345" y="3576"/>
              <a:ext cx="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27418" name="Line 61">
            <a:extLst>
              <a:ext uri="{FF2B5EF4-FFF2-40B4-BE49-F238E27FC236}">
                <a16:creationId xmlns:a16="http://schemas.microsoft.com/office/drawing/2014/main" id="{34A6C285-579D-42E0-8DDF-B2B89E356249}"/>
              </a:ext>
            </a:extLst>
          </p:cNvPr>
          <p:cNvSpPr>
            <a:spLocks noChangeShapeType="1"/>
          </p:cNvSpPr>
          <p:nvPr/>
        </p:nvSpPr>
        <p:spPr bwMode="auto">
          <a:xfrm flipH="1" flipV="1">
            <a:off x="5068888" y="4446588"/>
            <a:ext cx="747712" cy="1095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7419" name="Line 62">
            <a:extLst>
              <a:ext uri="{FF2B5EF4-FFF2-40B4-BE49-F238E27FC236}">
                <a16:creationId xmlns:a16="http://schemas.microsoft.com/office/drawing/2014/main" id="{1A3597D8-2A40-47BA-924C-E5A9E1207AE4}"/>
              </a:ext>
            </a:extLst>
          </p:cNvPr>
          <p:cNvSpPr>
            <a:spLocks noChangeShapeType="1"/>
          </p:cNvSpPr>
          <p:nvPr/>
        </p:nvSpPr>
        <p:spPr bwMode="auto">
          <a:xfrm flipH="1" flipV="1">
            <a:off x="4297363" y="4594225"/>
            <a:ext cx="176212"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7420" name="Rectangle 65">
            <a:extLst>
              <a:ext uri="{FF2B5EF4-FFF2-40B4-BE49-F238E27FC236}">
                <a16:creationId xmlns:a16="http://schemas.microsoft.com/office/drawing/2014/main" id="{E17F83BB-5EC9-4DF2-8C03-2F5CDDEA6062}"/>
              </a:ext>
            </a:extLst>
          </p:cNvPr>
          <p:cNvSpPr>
            <a:spLocks noChangeArrowheads="1"/>
          </p:cNvSpPr>
          <p:nvPr/>
        </p:nvSpPr>
        <p:spPr bwMode="auto">
          <a:xfrm>
            <a:off x="5538788" y="1546225"/>
            <a:ext cx="2728912" cy="252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7421" name="Rectangle 66">
            <a:extLst>
              <a:ext uri="{FF2B5EF4-FFF2-40B4-BE49-F238E27FC236}">
                <a16:creationId xmlns:a16="http://schemas.microsoft.com/office/drawing/2014/main" id="{BB2F3B68-3D9B-4D65-8A1C-C926CF1CD43B}"/>
              </a:ext>
            </a:extLst>
          </p:cNvPr>
          <p:cNvSpPr>
            <a:spLocks noChangeArrowheads="1"/>
          </p:cNvSpPr>
          <p:nvPr/>
        </p:nvSpPr>
        <p:spPr bwMode="auto">
          <a:xfrm>
            <a:off x="5537200" y="1209675"/>
            <a:ext cx="3149600"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buFont typeface="Wingdings" panose="05000000000000000000" pitchFamily="2" charset="2"/>
              <a:buNone/>
            </a:pPr>
            <a:r>
              <a:rPr lang="en-US" altLang="ko-KR" sz="2000">
                <a:ea typeface="Gulim" panose="020B0600000101010101" pitchFamily="34" charset="-127"/>
              </a:rPr>
              <a:t> infrastructure mode</a:t>
            </a:r>
          </a:p>
          <a:p>
            <a:pPr>
              <a:lnSpc>
                <a:spcPct val="90000"/>
              </a:lnSpc>
            </a:pPr>
            <a:r>
              <a:rPr lang="en-US" altLang="ko-KR" sz="2000">
                <a:ea typeface="Gulim" panose="020B0600000101010101" pitchFamily="34" charset="-127"/>
              </a:rPr>
              <a:t>base station kết nối các trạm di động vào mạng đi dây</a:t>
            </a:r>
          </a:p>
          <a:p>
            <a:pPr>
              <a:lnSpc>
                <a:spcPct val="90000"/>
              </a:lnSpc>
            </a:pPr>
            <a:r>
              <a:rPr lang="en-US" altLang="ko-KR" sz="2000">
                <a:ea typeface="Gulim" panose="020B0600000101010101" pitchFamily="34" charset="-127"/>
              </a:rPr>
              <a:t>chuyển giao-handover: thiết bị di động thay đổi base station (cung cấp kết nối vào mạng đi dây)</a:t>
            </a:r>
          </a:p>
        </p:txBody>
      </p:sp>
      <p:sp>
        <p:nvSpPr>
          <p:cNvPr id="827422" name="Line 67">
            <a:extLst>
              <a:ext uri="{FF2B5EF4-FFF2-40B4-BE49-F238E27FC236}">
                <a16:creationId xmlns:a16="http://schemas.microsoft.com/office/drawing/2014/main" id="{20BFDBB5-817F-46BD-BC60-7F61CB98100D}"/>
              </a:ext>
            </a:extLst>
          </p:cNvPr>
          <p:cNvSpPr>
            <a:spLocks noChangeShapeType="1"/>
          </p:cNvSpPr>
          <p:nvPr/>
        </p:nvSpPr>
        <p:spPr bwMode="auto">
          <a:xfrm flipH="1">
            <a:off x="5260975" y="4025900"/>
            <a:ext cx="1701800" cy="140652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7423" name="Line 68">
            <a:extLst>
              <a:ext uri="{FF2B5EF4-FFF2-40B4-BE49-F238E27FC236}">
                <a16:creationId xmlns:a16="http://schemas.microsoft.com/office/drawing/2014/main" id="{6093BB59-90F4-49E9-9678-0C29E5B28E66}"/>
              </a:ext>
            </a:extLst>
          </p:cNvPr>
          <p:cNvSpPr>
            <a:spLocks noChangeShapeType="1"/>
          </p:cNvSpPr>
          <p:nvPr/>
        </p:nvSpPr>
        <p:spPr bwMode="auto">
          <a:xfrm flipH="1">
            <a:off x="5948363" y="4024313"/>
            <a:ext cx="1011237" cy="143351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7424" name="Line 69">
            <a:extLst>
              <a:ext uri="{FF2B5EF4-FFF2-40B4-BE49-F238E27FC236}">
                <a16:creationId xmlns:a16="http://schemas.microsoft.com/office/drawing/2014/main" id="{B6290287-1FD7-48A2-B95F-83DEC10E6C3F}"/>
              </a:ext>
            </a:extLst>
          </p:cNvPr>
          <p:cNvSpPr>
            <a:spLocks noChangeShapeType="1"/>
          </p:cNvSpPr>
          <p:nvPr/>
        </p:nvSpPr>
        <p:spPr bwMode="auto">
          <a:xfrm flipH="1">
            <a:off x="4597400" y="4037013"/>
            <a:ext cx="2333625" cy="153193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6CD3ACBB-4BCE-4CB4-A4FA-70B6393FB8D5}"/>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28419" name="Slide Number Placeholder 5">
            <a:extLst>
              <a:ext uri="{FF2B5EF4-FFF2-40B4-BE49-F238E27FC236}">
                <a16:creationId xmlns:a16="http://schemas.microsoft.com/office/drawing/2014/main" id="{3099D01A-C5DB-4BD8-9DE4-EC4824DA10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0DA86120-594B-4AF8-B715-569C622A9FBC}" type="slidenum">
              <a:rPr lang="en-US" altLang="en-US" sz="1400" smtClean="0">
                <a:latin typeface="Times New Roman" panose="02020603050405020304" pitchFamily="18" charset="0"/>
              </a:rPr>
              <a:pPr>
                <a:spcBef>
                  <a:spcPct val="0"/>
                </a:spcBef>
                <a:buClrTx/>
                <a:buSzTx/>
                <a:buFontTx/>
                <a:buNone/>
              </a:pPr>
              <a:t>14</a:t>
            </a:fld>
            <a:endParaRPr lang="en-US" altLang="en-US" sz="1400">
              <a:latin typeface="Times New Roman" panose="02020603050405020304" pitchFamily="18" charset="0"/>
            </a:endParaRPr>
          </a:p>
        </p:txBody>
      </p:sp>
      <p:sp>
        <p:nvSpPr>
          <p:cNvPr id="828420" name="Rectangle 2">
            <a:extLst>
              <a:ext uri="{FF2B5EF4-FFF2-40B4-BE49-F238E27FC236}">
                <a16:creationId xmlns:a16="http://schemas.microsoft.com/office/drawing/2014/main" id="{2D2F0C51-D7E3-4D1B-BFB3-F24F1F92BB8C}"/>
              </a:ext>
            </a:extLst>
          </p:cNvPr>
          <p:cNvSpPr>
            <a:spLocks noGrp="1" noChangeArrowheads="1"/>
          </p:cNvSpPr>
          <p:nvPr>
            <p:ph type="title"/>
          </p:nvPr>
        </p:nvSpPr>
        <p:spPr>
          <a:xfrm>
            <a:off x="0" y="85725"/>
            <a:ext cx="9144000" cy="1143000"/>
          </a:xfrm>
          <a:noFill/>
        </p:spPr>
        <p:txBody>
          <a:bodyPr lIns="90624" tIns="44517" rIns="90624" bIns="44517" anchor="b"/>
          <a:lstStyle/>
          <a:p>
            <a:r>
              <a:rPr lang="en-US" altLang="ko-KR" sz="3600">
                <a:ea typeface="Gulim" panose="020B0600000101010101" pitchFamily="34" charset="-127"/>
              </a:rPr>
              <a:t>Các vấn đề về kiểm soát truy cập phương tiện truyền trong mạng không dây</a:t>
            </a:r>
          </a:p>
        </p:txBody>
      </p:sp>
      <p:sp>
        <p:nvSpPr>
          <p:cNvPr id="828421" name="Rectangle 3">
            <a:extLst>
              <a:ext uri="{FF2B5EF4-FFF2-40B4-BE49-F238E27FC236}">
                <a16:creationId xmlns:a16="http://schemas.microsoft.com/office/drawing/2014/main" id="{8BE8D970-3384-429D-B7F6-A6A4F3CD1F7A}"/>
              </a:ext>
            </a:extLst>
          </p:cNvPr>
          <p:cNvSpPr>
            <a:spLocks noGrp="1" noChangeArrowheads="1"/>
          </p:cNvSpPr>
          <p:nvPr>
            <p:ph type="body" idx="1"/>
          </p:nvPr>
        </p:nvSpPr>
        <p:spPr>
          <a:xfrm>
            <a:off x="0" y="1228725"/>
            <a:ext cx="8688388" cy="2616200"/>
          </a:xfrm>
          <a:noFill/>
        </p:spPr>
        <p:txBody>
          <a:bodyPr lIns="90624" tIns="44517" rIns="90624" bIns="44517"/>
          <a:lstStyle/>
          <a:p>
            <a:pPr>
              <a:lnSpc>
                <a:spcPct val="90000"/>
              </a:lnSpc>
            </a:pPr>
            <a:r>
              <a:rPr lang="en-US" altLang="ko-KR" sz="2400">
                <a:ea typeface="Gulim" panose="020B0600000101010101" pitchFamily="34" charset="-127"/>
              </a:rPr>
              <a:t>Các vấn đề về kiểm soát truy cập phương tiện truyền trong mạng không dây</a:t>
            </a:r>
            <a:r>
              <a:rPr lang="en-US" altLang="ko-KR" sz="2400" i="1">
                <a:ea typeface="Gulim" panose="020B0600000101010101" pitchFamily="34" charset="-127"/>
              </a:rPr>
              <a:t>: </a:t>
            </a:r>
            <a:r>
              <a:rPr lang="en-US" altLang="ko-KR" sz="2400" i="1">
                <a:solidFill>
                  <a:srgbClr val="FF6600"/>
                </a:solidFill>
                <a:ea typeface="Gulim" panose="020B0600000101010101" pitchFamily="34" charset="-127"/>
              </a:rPr>
              <a:t>sử dụng CSMA/CD</a:t>
            </a:r>
          </a:p>
          <a:p>
            <a:pPr lvl="1">
              <a:lnSpc>
                <a:spcPct val="90000"/>
              </a:lnSpc>
            </a:pPr>
            <a:r>
              <a:rPr lang="en-US" altLang="ko-KR" sz="2000">
                <a:ea typeface="Gulim" panose="020B0600000101010101" pitchFamily="34" charset="-127"/>
              </a:rPr>
              <a:t>Phát hiện xung đột - Collision Detection(CD) không được</a:t>
            </a:r>
          </a:p>
          <a:p>
            <a:pPr lvl="1">
              <a:lnSpc>
                <a:spcPct val="90000"/>
              </a:lnSpc>
            </a:pPr>
            <a:r>
              <a:rPr lang="en-US" altLang="ko-KR" sz="2000">
                <a:ea typeface="Gulim" panose="020B0600000101010101" pitchFamily="34" charset="-127"/>
              </a:rPr>
              <a:t>Có thể không cảm nhận sóng mang được trong một số trường hợp (nếu một thiết bị đầu cuối bị </a:t>
            </a:r>
            <a:r>
              <a:rPr lang="en-US" altLang="ko-KR" sz="2000">
                <a:solidFill>
                  <a:srgbClr val="FF0000"/>
                </a:solidFill>
                <a:ea typeface="Gulim" panose="020B0600000101010101" pitchFamily="34" charset="-127"/>
              </a:rPr>
              <a:t>“ẩn”</a:t>
            </a:r>
            <a:r>
              <a:rPr lang="en-US" altLang="ko-KR" sz="2000">
                <a:ea typeface="Gulim" panose="020B0600000101010101" pitchFamily="34" charset="-127"/>
              </a:rPr>
              <a:t>)</a:t>
            </a:r>
            <a:endParaRPr lang="en-US" altLang="ko-KR" sz="1600" i="1">
              <a:ea typeface="Gulim" panose="020B0600000101010101" pitchFamily="34" charset="-127"/>
            </a:endParaRPr>
          </a:p>
          <a:p>
            <a:pPr>
              <a:lnSpc>
                <a:spcPct val="90000"/>
              </a:lnSpc>
            </a:pPr>
            <a:r>
              <a:rPr lang="en-US" altLang="ko-KR" sz="2400">
                <a:ea typeface="Gulim" panose="020B0600000101010101" pitchFamily="34" charset="-127"/>
              </a:rPr>
              <a:t>Vấn đề thiết bị cuối bị ẩn</a:t>
            </a:r>
          </a:p>
          <a:p>
            <a:pPr lvl="1">
              <a:lnSpc>
                <a:spcPct val="90000"/>
              </a:lnSpc>
            </a:pPr>
            <a:r>
              <a:rPr lang="en-US" altLang="ko-KR" sz="1800">
                <a:ea typeface="Gulim" panose="020B0600000101010101" pitchFamily="34" charset="-127"/>
              </a:rPr>
              <a:t>Nút A và C không thể nghe lẫn nhau</a:t>
            </a:r>
          </a:p>
          <a:p>
            <a:pPr lvl="2">
              <a:lnSpc>
                <a:spcPct val="90000"/>
              </a:lnSpc>
            </a:pPr>
            <a:r>
              <a:rPr lang="en-US" altLang="ko-KR" sz="1600">
                <a:ea typeface="Gulim" panose="020B0600000101010101" pitchFamily="34" charset="-127"/>
              </a:rPr>
              <a:t>Nút A: hiện đang truyền cho B</a:t>
            </a:r>
          </a:p>
          <a:p>
            <a:pPr lvl="2">
              <a:lnSpc>
                <a:spcPct val="90000"/>
              </a:lnSpc>
            </a:pPr>
            <a:r>
              <a:rPr lang="en-US" altLang="ko-KR" sz="1600">
                <a:ea typeface="Gulim" panose="020B0600000101010101" pitchFamily="34" charset="-127"/>
              </a:rPr>
              <a:t>Nút C: muốn truyền cho B</a:t>
            </a:r>
          </a:p>
          <a:p>
            <a:pPr lvl="2">
              <a:lnSpc>
                <a:spcPct val="90000"/>
              </a:lnSpc>
            </a:pPr>
            <a:r>
              <a:rPr lang="en-US" altLang="ko-KR" sz="1600">
                <a:ea typeface="Gulim" panose="020B0600000101010101" pitchFamily="34" charset="-127"/>
              </a:rPr>
              <a:t>Việc truyền thông bởi các nút A và C có thể xung  đột tại nút B</a:t>
            </a:r>
          </a:p>
          <a:p>
            <a:pPr lvl="1">
              <a:lnSpc>
                <a:spcPct val="90000"/>
              </a:lnSpc>
              <a:spcBef>
                <a:spcPct val="0"/>
              </a:spcBef>
              <a:buClrTx/>
              <a:buFontTx/>
              <a:buChar char="•"/>
            </a:pPr>
            <a:r>
              <a:rPr lang="en-US" altLang="ko-KR" sz="1800">
                <a:ea typeface="Gulim" panose="020B0600000101010101" pitchFamily="34" charset="-127"/>
              </a:rPr>
              <a:t>Nút A và C là </a:t>
            </a:r>
            <a:r>
              <a:rPr lang="en-US" altLang="ko-KR" sz="1800">
                <a:solidFill>
                  <a:srgbClr val="FF0000"/>
                </a:solidFill>
                <a:ea typeface="Gulim" panose="020B0600000101010101" pitchFamily="34" charset="-127"/>
              </a:rPr>
              <a:t>bị ẩn lẫn nhau</a:t>
            </a:r>
          </a:p>
          <a:p>
            <a:pPr lvl="1">
              <a:lnSpc>
                <a:spcPct val="90000"/>
              </a:lnSpc>
              <a:spcBef>
                <a:spcPct val="0"/>
              </a:spcBef>
              <a:buClrTx/>
              <a:buFontTx/>
              <a:buChar char="•"/>
            </a:pPr>
            <a:endParaRPr lang="en-US" altLang="ko-KR" sz="1800">
              <a:solidFill>
                <a:srgbClr val="FF0000"/>
              </a:solidFill>
              <a:ea typeface="Gulim" panose="020B0600000101010101" pitchFamily="34" charset="-127"/>
            </a:endParaRPr>
          </a:p>
        </p:txBody>
      </p:sp>
      <p:sp>
        <p:nvSpPr>
          <p:cNvPr id="828422" name="Oval 4">
            <a:extLst>
              <a:ext uri="{FF2B5EF4-FFF2-40B4-BE49-F238E27FC236}">
                <a16:creationId xmlns:a16="http://schemas.microsoft.com/office/drawing/2014/main" id="{C14DD3E9-5368-4331-AB8B-8C4075CAD416}"/>
              </a:ext>
            </a:extLst>
          </p:cNvPr>
          <p:cNvSpPr>
            <a:spLocks noChangeArrowheads="1"/>
          </p:cNvSpPr>
          <p:nvPr/>
        </p:nvSpPr>
        <p:spPr bwMode="auto">
          <a:xfrm>
            <a:off x="1836738" y="4694238"/>
            <a:ext cx="2879725" cy="18478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ko-KR" sz="2000" b="1">
                <a:latin typeface="Arial" panose="020B0604020202020204" pitchFamily="34" charset="0"/>
                <a:ea typeface="Gulim" panose="020B0600000101010101" pitchFamily="34" charset="-127"/>
              </a:rPr>
              <a:t>A</a:t>
            </a:r>
          </a:p>
        </p:txBody>
      </p:sp>
      <p:sp>
        <p:nvSpPr>
          <p:cNvPr id="828423" name="Oval 5">
            <a:extLst>
              <a:ext uri="{FF2B5EF4-FFF2-40B4-BE49-F238E27FC236}">
                <a16:creationId xmlns:a16="http://schemas.microsoft.com/office/drawing/2014/main" id="{398BE72D-C288-4744-BA80-A153C652C0C6}"/>
              </a:ext>
            </a:extLst>
          </p:cNvPr>
          <p:cNvSpPr>
            <a:spLocks noChangeArrowheads="1"/>
          </p:cNvSpPr>
          <p:nvPr/>
        </p:nvSpPr>
        <p:spPr bwMode="auto">
          <a:xfrm>
            <a:off x="2843213" y="4730750"/>
            <a:ext cx="2952750" cy="1811338"/>
          </a:xfrm>
          <a:prstGeom prst="ellipse">
            <a:avLst/>
          </a:prstGeom>
          <a:noFill/>
          <a:ln w="952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ko-KR" sz="2000" b="1">
                <a:latin typeface="Arial" panose="020B0604020202020204" pitchFamily="34" charset="0"/>
                <a:ea typeface="Gulim" panose="020B0600000101010101" pitchFamily="34" charset="-127"/>
              </a:rPr>
              <a:t>B</a:t>
            </a:r>
          </a:p>
        </p:txBody>
      </p:sp>
      <p:sp>
        <p:nvSpPr>
          <p:cNvPr id="828424" name="Oval 6">
            <a:extLst>
              <a:ext uri="{FF2B5EF4-FFF2-40B4-BE49-F238E27FC236}">
                <a16:creationId xmlns:a16="http://schemas.microsoft.com/office/drawing/2014/main" id="{45D7C55C-986B-440A-9BE4-A4D70A4B3A5D}"/>
              </a:ext>
            </a:extLst>
          </p:cNvPr>
          <p:cNvSpPr>
            <a:spLocks noChangeArrowheads="1"/>
          </p:cNvSpPr>
          <p:nvPr/>
        </p:nvSpPr>
        <p:spPr bwMode="auto">
          <a:xfrm>
            <a:off x="4124325" y="4689475"/>
            <a:ext cx="2730500" cy="1874838"/>
          </a:xfrm>
          <a:prstGeom prst="ellipse">
            <a:avLst/>
          </a:prstGeom>
          <a:noFill/>
          <a:ln w="952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ko-KR" sz="2000" b="1">
                <a:latin typeface="Arial" panose="020B0604020202020204" pitchFamily="34" charset="0"/>
                <a:ea typeface="Gulim" panose="020B0600000101010101" pitchFamily="34" charset="-127"/>
              </a:rPr>
              <a:t>C</a:t>
            </a:r>
          </a:p>
        </p:txBody>
      </p:sp>
      <p:sp>
        <p:nvSpPr>
          <p:cNvPr id="828425" name="Line 7">
            <a:extLst>
              <a:ext uri="{FF2B5EF4-FFF2-40B4-BE49-F238E27FC236}">
                <a16:creationId xmlns:a16="http://schemas.microsoft.com/office/drawing/2014/main" id="{A5A8B630-6FFE-4523-96E7-8957649BE097}"/>
              </a:ext>
            </a:extLst>
          </p:cNvPr>
          <p:cNvSpPr>
            <a:spLocks noChangeShapeType="1"/>
          </p:cNvSpPr>
          <p:nvPr/>
        </p:nvSpPr>
        <p:spPr bwMode="auto">
          <a:xfrm flipV="1">
            <a:off x="3573463" y="5607050"/>
            <a:ext cx="496887" cy="14288"/>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28426" name="Line 8">
            <a:extLst>
              <a:ext uri="{FF2B5EF4-FFF2-40B4-BE49-F238E27FC236}">
                <a16:creationId xmlns:a16="http://schemas.microsoft.com/office/drawing/2014/main" id="{44EF822E-FACB-4196-9B68-5C7DC5470172}"/>
              </a:ext>
            </a:extLst>
          </p:cNvPr>
          <p:cNvSpPr>
            <a:spLocks noChangeShapeType="1"/>
          </p:cNvSpPr>
          <p:nvPr/>
        </p:nvSpPr>
        <p:spPr bwMode="auto">
          <a:xfrm flipH="1" flipV="1">
            <a:off x="4859338" y="5659438"/>
            <a:ext cx="387350" cy="9525"/>
          </a:xfrm>
          <a:prstGeom prst="line">
            <a:avLst/>
          </a:prstGeom>
          <a:noFill/>
          <a:ln w="38100">
            <a:solidFill>
              <a:srgbClr val="FF66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ECE9B6C5-8461-453D-880A-FB664F35CE04}"/>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29443" name="Slide Number Placeholder 5">
            <a:extLst>
              <a:ext uri="{FF2B5EF4-FFF2-40B4-BE49-F238E27FC236}">
                <a16:creationId xmlns:a16="http://schemas.microsoft.com/office/drawing/2014/main" id="{F9C867C1-91D2-4BB4-A329-90AEF58C1ED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A031DC5C-0644-4B81-AAF7-B1A630C0C0D1}" type="slidenum">
              <a:rPr lang="en-US" altLang="en-US" sz="1400" smtClean="0">
                <a:latin typeface="Times New Roman" panose="02020603050405020304" pitchFamily="18" charset="0"/>
              </a:rPr>
              <a:pPr>
                <a:spcBef>
                  <a:spcPct val="0"/>
                </a:spcBef>
                <a:buClrTx/>
                <a:buSzTx/>
                <a:buFontTx/>
                <a:buNone/>
              </a:pPr>
              <a:t>15</a:t>
            </a:fld>
            <a:endParaRPr lang="en-US" altLang="en-US" sz="1400">
              <a:latin typeface="Times New Roman" panose="02020603050405020304" pitchFamily="18" charset="0"/>
            </a:endParaRPr>
          </a:p>
        </p:txBody>
      </p:sp>
      <p:sp>
        <p:nvSpPr>
          <p:cNvPr id="829444" name="Rectangle 3">
            <a:extLst>
              <a:ext uri="{FF2B5EF4-FFF2-40B4-BE49-F238E27FC236}">
                <a16:creationId xmlns:a16="http://schemas.microsoft.com/office/drawing/2014/main" id="{3BE31663-B4A3-482E-9431-9717BCBDAA58}"/>
              </a:ext>
            </a:extLst>
          </p:cNvPr>
          <p:cNvSpPr>
            <a:spLocks noGrp="1" noChangeArrowheads="1"/>
          </p:cNvSpPr>
          <p:nvPr>
            <p:ph type="body" idx="1"/>
          </p:nvPr>
        </p:nvSpPr>
        <p:spPr>
          <a:xfrm>
            <a:off x="0" y="1376363"/>
            <a:ext cx="8688388" cy="2616200"/>
          </a:xfrm>
          <a:noFill/>
        </p:spPr>
        <p:txBody>
          <a:bodyPr lIns="90624" tIns="44517" rIns="90624" bIns="44517"/>
          <a:lstStyle/>
          <a:p>
            <a:pPr>
              <a:lnSpc>
                <a:spcPct val="90000"/>
              </a:lnSpc>
            </a:pPr>
            <a:r>
              <a:rPr lang="en-US" altLang="ko-KR">
                <a:ea typeface="Gulim" panose="020B0600000101010101" pitchFamily="34" charset="-127"/>
              </a:rPr>
              <a:t>Vấn đề thiết bị cuối bị phơi sóng</a:t>
            </a:r>
          </a:p>
          <a:p>
            <a:pPr lvl="1">
              <a:lnSpc>
                <a:spcPct val="90000"/>
              </a:lnSpc>
            </a:pPr>
            <a:r>
              <a:rPr lang="en-US" altLang="ko-KR" sz="2000">
                <a:ea typeface="Gulim" panose="020B0600000101010101" pitchFamily="34" charset="-127"/>
              </a:rPr>
              <a:t>Nút C không thể gởi đến D do cảm nhận sóng mang từ nút B</a:t>
            </a:r>
          </a:p>
          <a:p>
            <a:pPr lvl="2">
              <a:lnSpc>
                <a:spcPct val="90000"/>
              </a:lnSpc>
            </a:pPr>
            <a:r>
              <a:rPr lang="en-US" altLang="ko-KR" sz="1800">
                <a:ea typeface="Gulim" panose="020B0600000101010101" pitchFamily="34" charset="-127"/>
              </a:rPr>
              <a:t>Nút B: hiện đang truyền đến A</a:t>
            </a:r>
          </a:p>
          <a:p>
            <a:pPr lvl="2">
              <a:lnSpc>
                <a:spcPct val="90000"/>
              </a:lnSpc>
            </a:pPr>
            <a:r>
              <a:rPr lang="en-US" altLang="ko-KR" sz="1800">
                <a:ea typeface="Gulim" panose="020B0600000101010101" pitchFamily="34" charset="-127"/>
              </a:rPr>
              <a:t>Nút C: muốn truyền đến D</a:t>
            </a:r>
          </a:p>
          <a:p>
            <a:pPr lvl="2">
              <a:lnSpc>
                <a:spcPct val="90000"/>
              </a:lnSpc>
            </a:pPr>
            <a:r>
              <a:rPr lang="en-US" altLang="ko-KR" sz="1800">
                <a:solidFill>
                  <a:srgbClr val="0066FF"/>
                </a:solidFill>
                <a:ea typeface="Gulim" panose="020B0600000101010101" pitchFamily="34" charset="-127"/>
              </a:rPr>
              <a:t>Sóng mang của C không cản trở/gây nhiễu sự thu của, sóng mang của B không cản trở sự thu của D</a:t>
            </a:r>
          </a:p>
          <a:p>
            <a:pPr lvl="3">
              <a:lnSpc>
                <a:spcPct val="90000"/>
              </a:lnSpc>
            </a:pPr>
            <a:r>
              <a:rPr lang="en-US" altLang="ko-KR" sz="1800">
                <a:solidFill>
                  <a:srgbClr val="0066FF"/>
                </a:solidFill>
                <a:ea typeface="Gulim" panose="020B0600000101010101" pitchFamily="34" charset="-127"/>
              </a:rPr>
              <a:t>Chờ đợi là không cần thiết</a:t>
            </a:r>
          </a:p>
          <a:p>
            <a:pPr lvl="2">
              <a:lnSpc>
                <a:spcPct val="90000"/>
              </a:lnSpc>
            </a:pPr>
            <a:r>
              <a:rPr lang="en-US" altLang="ko-KR" sz="1800">
                <a:ea typeface="Gulim" panose="020B0600000101010101" pitchFamily="34" charset="-127"/>
              </a:rPr>
              <a:t>Nhưng C đang đợi do nó cảm nhận sóng mang từ B</a:t>
            </a:r>
          </a:p>
          <a:p>
            <a:pPr lvl="1">
              <a:lnSpc>
                <a:spcPct val="90000"/>
              </a:lnSpc>
            </a:pPr>
            <a:r>
              <a:rPr lang="en-US" altLang="ko-KR" sz="2000">
                <a:ea typeface="Gulim" panose="020B0600000101010101" pitchFamily="34" charset="-127"/>
              </a:rPr>
              <a:t>C bị phơi sóng bởi B</a:t>
            </a:r>
            <a:endParaRPr lang="en-US" altLang="ko-KR" sz="2000">
              <a:solidFill>
                <a:srgbClr val="FF0000"/>
              </a:solidFill>
              <a:ea typeface="Gulim" panose="020B0600000101010101" pitchFamily="34" charset="-127"/>
            </a:endParaRPr>
          </a:p>
        </p:txBody>
      </p:sp>
      <p:sp>
        <p:nvSpPr>
          <p:cNvPr id="829445" name="Oval 4">
            <a:extLst>
              <a:ext uri="{FF2B5EF4-FFF2-40B4-BE49-F238E27FC236}">
                <a16:creationId xmlns:a16="http://schemas.microsoft.com/office/drawing/2014/main" id="{81115FD4-24D6-4CE3-AD78-14B5A90E72F0}"/>
              </a:ext>
            </a:extLst>
          </p:cNvPr>
          <p:cNvSpPr>
            <a:spLocks noChangeArrowheads="1"/>
          </p:cNvSpPr>
          <p:nvPr/>
        </p:nvSpPr>
        <p:spPr bwMode="auto">
          <a:xfrm>
            <a:off x="1878013" y="4548188"/>
            <a:ext cx="2516187" cy="2036762"/>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ko-KR" sz="2000" b="1">
                <a:solidFill>
                  <a:srgbClr val="0000FF"/>
                </a:solidFill>
                <a:latin typeface="Arial" panose="020B0604020202020204" pitchFamily="34" charset="0"/>
                <a:ea typeface="Gulim" panose="020B0600000101010101" pitchFamily="34" charset="-127"/>
              </a:rPr>
              <a:t>A</a:t>
            </a:r>
          </a:p>
        </p:txBody>
      </p:sp>
      <p:sp>
        <p:nvSpPr>
          <p:cNvPr id="829446" name="Oval 5">
            <a:extLst>
              <a:ext uri="{FF2B5EF4-FFF2-40B4-BE49-F238E27FC236}">
                <a16:creationId xmlns:a16="http://schemas.microsoft.com/office/drawing/2014/main" id="{96BE7B5A-DD2F-4066-A403-902A55100354}"/>
              </a:ext>
            </a:extLst>
          </p:cNvPr>
          <p:cNvSpPr>
            <a:spLocks noChangeArrowheads="1"/>
          </p:cNvSpPr>
          <p:nvPr/>
        </p:nvSpPr>
        <p:spPr bwMode="auto">
          <a:xfrm>
            <a:off x="2767013" y="4530725"/>
            <a:ext cx="2490787" cy="19970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ko-KR" sz="2000" b="1">
                <a:latin typeface="Arial" panose="020B0604020202020204" pitchFamily="34" charset="0"/>
                <a:ea typeface="Gulim" panose="020B0600000101010101" pitchFamily="34" charset="-127"/>
              </a:rPr>
              <a:t>B</a:t>
            </a:r>
          </a:p>
        </p:txBody>
      </p:sp>
      <p:sp>
        <p:nvSpPr>
          <p:cNvPr id="829447" name="Oval 6">
            <a:extLst>
              <a:ext uri="{FF2B5EF4-FFF2-40B4-BE49-F238E27FC236}">
                <a16:creationId xmlns:a16="http://schemas.microsoft.com/office/drawing/2014/main" id="{BF797235-D037-416E-A228-0E1659B536D9}"/>
              </a:ext>
            </a:extLst>
          </p:cNvPr>
          <p:cNvSpPr>
            <a:spLocks noChangeArrowheads="1"/>
          </p:cNvSpPr>
          <p:nvPr/>
        </p:nvSpPr>
        <p:spPr bwMode="auto">
          <a:xfrm>
            <a:off x="3749675" y="4441825"/>
            <a:ext cx="2478088" cy="20669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ko-KR" sz="2000" b="1">
                <a:solidFill>
                  <a:srgbClr val="FF0000"/>
                </a:solidFill>
                <a:latin typeface="Arial" panose="020B0604020202020204" pitchFamily="34" charset="0"/>
                <a:ea typeface="Gulim" panose="020B0600000101010101" pitchFamily="34" charset="-127"/>
              </a:rPr>
              <a:t>C</a:t>
            </a:r>
          </a:p>
        </p:txBody>
      </p:sp>
      <p:sp>
        <p:nvSpPr>
          <p:cNvPr id="829448" name="Line 7">
            <a:extLst>
              <a:ext uri="{FF2B5EF4-FFF2-40B4-BE49-F238E27FC236}">
                <a16:creationId xmlns:a16="http://schemas.microsoft.com/office/drawing/2014/main" id="{3DB1D2D7-BBDA-4C30-9519-47EE35D773B0}"/>
              </a:ext>
            </a:extLst>
          </p:cNvPr>
          <p:cNvSpPr>
            <a:spLocks noChangeShapeType="1"/>
          </p:cNvSpPr>
          <p:nvPr/>
        </p:nvSpPr>
        <p:spPr bwMode="auto">
          <a:xfrm>
            <a:off x="5230813" y="5472113"/>
            <a:ext cx="501650" cy="9525"/>
          </a:xfrm>
          <a:prstGeom prst="line">
            <a:avLst/>
          </a:prstGeom>
          <a:noFill/>
          <a:ln w="381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29449" name="Oval 8">
            <a:extLst>
              <a:ext uri="{FF2B5EF4-FFF2-40B4-BE49-F238E27FC236}">
                <a16:creationId xmlns:a16="http://schemas.microsoft.com/office/drawing/2014/main" id="{430A40EF-7714-4CB7-96EC-31B55A269C90}"/>
              </a:ext>
            </a:extLst>
          </p:cNvPr>
          <p:cNvSpPr>
            <a:spLocks noChangeArrowheads="1"/>
          </p:cNvSpPr>
          <p:nvPr/>
        </p:nvSpPr>
        <p:spPr bwMode="auto">
          <a:xfrm>
            <a:off x="4675188" y="4414838"/>
            <a:ext cx="2478087" cy="2066925"/>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ko-KR" sz="2000" b="1">
                <a:solidFill>
                  <a:srgbClr val="0000FF"/>
                </a:solidFill>
                <a:latin typeface="Arial" panose="020B0604020202020204" pitchFamily="34" charset="0"/>
                <a:ea typeface="Gulim" panose="020B0600000101010101" pitchFamily="34" charset="-127"/>
              </a:rPr>
              <a:t>D</a:t>
            </a:r>
          </a:p>
        </p:txBody>
      </p:sp>
      <p:sp>
        <p:nvSpPr>
          <p:cNvPr id="829450" name="Line 9">
            <a:extLst>
              <a:ext uri="{FF2B5EF4-FFF2-40B4-BE49-F238E27FC236}">
                <a16:creationId xmlns:a16="http://schemas.microsoft.com/office/drawing/2014/main" id="{86BD4B55-733F-437F-AFC3-23926919B9BB}"/>
              </a:ext>
            </a:extLst>
          </p:cNvPr>
          <p:cNvSpPr>
            <a:spLocks noChangeShapeType="1"/>
          </p:cNvSpPr>
          <p:nvPr/>
        </p:nvSpPr>
        <p:spPr bwMode="auto">
          <a:xfrm flipH="1" flipV="1">
            <a:off x="3287713" y="5505450"/>
            <a:ext cx="471487" cy="11113"/>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29451" name="Rectangle 12">
            <a:extLst>
              <a:ext uri="{FF2B5EF4-FFF2-40B4-BE49-F238E27FC236}">
                <a16:creationId xmlns:a16="http://schemas.microsoft.com/office/drawing/2014/main" id="{FEC4AE24-B95D-416C-A5BA-630B56E6A18D}"/>
              </a:ext>
            </a:extLst>
          </p:cNvPr>
          <p:cNvSpPr>
            <a:spLocks noGrp="1" noChangeArrowheads="1"/>
          </p:cNvSpPr>
          <p:nvPr>
            <p:ph type="title"/>
          </p:nvPr>
        </p:nvSpPr>
        <p:spPr>
          <a:xfrm>
            <a:off x="0" y="85725"/>
            <a:ext cx="9144000" cy="1143000"/>
          </a:xfrm>
          <a:noFill/>
        </p:spPr>
        <p:txBody>
          <a:bodyPr lIns="90624" tIns="44517" rIns="90624" bIns="44517" anchor="b"/>
          <a:lstStyle/>
          <a:p>
            <a:r>
              <a:rPr lang="en-US" altLang="ko-KR" sz="3600">
                <a:ea typeface="Gulim" panose="020B0600000101010101" pitchFamily="34" charset="-127"/>
              </a:rPr>
              <a:t>Các vấn đề về kiểm soát truy cập phương tiện truyền trong mạng không dây</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a:extLst>
              <a:ext uri="{FF2B5EF4-FFF2-40B4-BE49-F238E27FC236}">
                <a16:creationId xmlns:a16="http://schemas.microsoft.com/office/drawing/2014/main" id="{04627F25-B119-427B-B41A-94B76E3EA3FD}"/>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30467" name="Slide Number Placeholder 6">
            <a:extLst>
              <a:ext uri="{FF2B5EF4-FFF2-40B4-BE49-F238E27FC236}">
                <a16:creationId xmlns:a16="http://schemas.microsoft.com/office/drawing/2014/main" id="{1AF92188-850A-4F92-83BC-DB4FBB121A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B7480535-695A-4697-B256-780D47148DA5}" type="slidenum">
              <a:rPr lang="en-US" altLang="en-US" sz="1400" smtClean="0">
                <a:latin typeface="Times New Roman" panose="02020603050405020304" pitchFamily="18" charset="0"/>
              </a:rPr>
              <a:pPr>
                <a:spcBef>
                  <a:spcPct val="0"/>
                </a:spcBef>
                <a:buClrTx/>
                <a:buSzTx/>
                <a:buFontTx/>
                <a:buNone/>
              </a:pPr>
              <a:t>16</a:t>
            </a:fld>
            <a:endParaRPr lang="en-US" altLang="en-US" sz="1400">
              <a:latin typeface="Times New Roman" panose="02020603050405020304" pitchFamily="18" charset="0"/>
            </a:endParaRPr>
          </a:p>
        </p:txBody>
      </p:sp>
      <p:sp>
        <p:nvSpPr>
          <p:cNvPr id="830468" name="Rectangle 2">
            <a:extLst>
              <a:ext uri="{FF2B5EF4-FFF2-40B4-BE49-F238E27FC236}">
                <a16:creationId xmlns:a16="http://schemas.microsoft.com/office/drawing/2014/main" id="{460CCA1B-820E-4F0E-9B22-FDB0B9641C86}"/>
              </a:ext>
            </a:extLst>
          </p:cNvPr>
          <p:cNvSpPr>
            <a:spLocks noGrp="1" noChangeArrowheads="1"/>
          </p:cNvSpPr>
          <p:nvPr>
            <p:ph type="title"/>
          </p:nvPr>
        </p:nvSpPr>
        <p:spPr/>
        <p:txBody>
          <a:bodyPr/>
          <a:lstStyle/>
          <a:p>
            <a:r>
              <a:rPr lang="en-US" altLang="ko-KR">
                <a:ea typeface="Gulim" panose="020B0600000101010101" pitchFamily="34" charset="-127"/>
              </a:rPr>
              <a:t>IEEE 802.11 Wireless LAN</a:t>
            </a:r>
          </a:p>
        </p:txBody>
      </p:sp>
      <p:sp>
        <p:nvSpPr>
          <p:cNvPr id="830469" name="Rectangle 3">
            <a:extLst>
              <a:ext uri="{FF2B5EF4-FFF2-40B4-BE49-F238E27FC236}">
                <a16:creationId xmlns:a16="http://schemas.microsoft.com/office/drawing/2014/main" id="{B3A8AB3F-D6BE-4884-9412-C7E56B4B2539}"/>
              </a:ext>
            </a:extLst>
          </p:cNvPr>
          <p:cNvSpPr>
            <a:spLocks noGrp="1" noChangeArrowheads="1"/>
          </p:cNvSpPr>
          <p:nvPr>
            <p:ph type="body" sz="half" idx="1"/>
          </p:nvPr>
        </p:nvSpPr>
        <p:spPr>
          <a:xfrm>
            <a:off x="277813" y="1600200"/>
            <a:ext cx="4065587" cy="4648200"/>
          </a:xfrm>
        </p:spPr>
        <p:txBody>
          <a:bodyPr/>
          <a:lstStyle/>
          <a:p>
            <a:r>
              <a:rPr lang="en-US" altLang="ko-KR" sz="2000">
                <a:solidFill>
                  <a:srgbClr val="FF0000"/>
                </a:solidFill>
                <a:ea typeface="Gulim" panose="020B0600000101010101" pitchFamily="34" charset="-127"/>
              </a:rPr>
              <a:t>802.11b</a:t>
            </a:r>
            <a:endParaRPr lang="en-US" altLang="ko-KR" sz="2000">
              <a:ea typeface="Gulim" panose="020B0600000101010101" pitchFamily="34" charset="-127"/>
            </a:endParaRPr>
          </a:p>
          <a:p>
            <a:pPr lvl="1"/>
            <a:r>
              <a:rPr lang="en-US" altLang="ko-KR" sz="2000">
                <a:ea typeface="Gulim" panose="020B0600000101010101" pitchFamily="34" charset="-127"/>
              </a:rPr>
              <a:t>dải tần số vô tuyến không cần cấp phép 2.4-5 GHz</a:t>
            </a:r>
          </a:p>
          <a:p>
            <a:pPr lvl="1"/>
            <a:r>
              <a:rPr lang="en-US" altLang="ko-KR" sz="2000">
                <a:ea typeface="Gulim" panose="020B0600000101010101" pitchFamily="34" charset="-127"/>
              </a:rPr>
              <a:t>lên đến 11 Mbps</a:t>
            </a:r>
          </a:p>
          <a:p>
            <a:pPr lvl="1"/>
            <a:r>
              <a:rPr lang="en-US" altLang="ko-KR" sz="2000">
                <a:ea typeface="Gulim" panose="020B0600000101010101" pitchFamily="34" charset="-127"/>
              </a:rPr>
              <a:t>sử dụng kỹ thuật direct sequence spread spectrum (DSSS) ở tầng vật lý</a:t>
            </a:r>
          </a:p>
          <a:p>
            <a:pPr lvl="2"/>
            <a:r>
              <a:rPr lang="en-US" altLang="ko-KR">
                <a:ea typeface="Gulim" panose="020B0600000101010101" pitchFamily="34" charset="-127"/>
              </a:rPr>
              <a:t>Tất cả các trạm sử dụng chung chip code</a:t>
            </a:r>
          </a:p>
          <a:p>
            <a:pPr lvl="1"/>
            <a:r>
              <a:rPr lang="en-US" altLang="ko-KR" sz="2000">
                <a:ea typeface="Gulim" panose="020B0600000101010101" pitchFamily="34" charset="-127"/>
              </a:rPr>
              <a:t>được triển khai rộng rãi, sử dụng base stations</a:t>
            </a:r>
          </a:p>
          <a:p>
            <a:endParaRPr lang="en-US" altLang="ko-KR" sz="2000">
              <a:ea typeface="Gulim" panose="020B0600000101010101" pitchFamily="34" charset="-127"/>
            </a:endParaRPr>
          </a:p>
        </p:txBody>
      </p:sp>
      <p:sp>
        <p:nvSpPr>
          <p:cNvPr id="830470" name="Rectangle 4">
            <a:extLst>
              <a:ext uri="{FF2B5EF4-FFF2-40B4-BE49-F238E27FC236}">
                <a16:creationId xmlns:a16="http://schemas.microsoft.com/office/drawing/2014/main" id="{6446AB9D-F84B-40AC-9479-E74EE1E1FB14}"/>
              </a:ext>
            </a:extLst>
          </p:cNvPr>
          <p:cNvSpPr>
            <a:spLocks noGrp="1" noChangeArrowheads="1"/>
          </p:cNvSpPr>
          <p:nvPr>
            <p:ph type="body" sz="half" idx="2"/>
          </p:nvPr>
        </p:nvSpPr>
        <p:spPr>
          <a:xfrm>
            <a:off x="4495800" y="1600200"/>
            <a:ext cx="4481513" cy="4733925"/>
          </a:xfrm>
        </p:spPr>
        <p:txBody>
          <a:bodyPr/>
          <a:lstStyle/>
          <a:p>
            <a:r>
              <a:rPr lang="en-US" altLang="ko-KR" sz="2400">
                <a:solidFill>
                  <a:srgbClr val="FF0000"/>
                </a:solidFill>
                <a:ea typeface="Gulim" panose="020B0600000101010101" pitchFamily="34" charset="-127"/>
              </a:rPr>
              <a:t>802.11a</a:t>
            </a:r>
            <a:r>
              <a:rPr lang="en-US" altLang="ko-KR" sz="2400">
                <a:ea typeface="Gulim" panose="020B0600000101010101" pitchFamily="34" charset="-127"/>
              </a:rPr>
              <a:t> </a:t>
            </a:r>
          </a:p>
          <a:p>
            <a:pPr lvl="1"/>
            <a:r>
              <a:rPr lang="en-US" altLang="ko-KR" sz="2000">
                <a:ea typeface="Gulim" panose="020B0600000101010101" pitchFamily="34" charset="-127"/>
              </a:rPr>
              <a:t>dải tần 5-6 GHz</a:t>
            </a:r>
          </a:p>
          <a:p>
            <a:pPr lvl="1"/>
            <a:r>
              <a:rPr lang="en-US" altLang="ko-KR" sz="2000">
                <a:ea typeface="Gulim" panose="020B0600000101010101" pitchFamily="34" charset="-127"/>
              </a:rPr>
              <a:t>lên đến 54 Mbps</a:t>
            </a:r>
          </a:p>
          <a:p>
            <a:r>
              <a:rPr lang="en-US" altLang="ko-KR" sz="2400">
                <a:solidFill>
                  <a:srgbClr val="FF0000"/>
                </a:solidFill>
                <a:ea typeface="Gulim" panose="020B0600000101010101" pitchFamily="34" charset="-127"/>
              </a:rPr>
              <a:t>802.11g</a:t>
            </a:r>
            <a:r>
              <a:rPr lang="en-US" altLang="ko-KR" sz="2400">
                <a:ea typeface="Gulim" panose="020B0600000101010101" pitchFamily="34" charset="-127"/>
              </a:rPr>
              <a:t> </a:t>
            </a:r>
          </a:p>
          <a:p>
            <a:pPr lvl="1"/>
            <a:r>
              <a:rPr lang="en-US" altLang="ko-KR" sz="2000">
                <a:ea typeface="Gulim" panose="020B0600000101010101" pitchFamily="34" charset="-127"/>
              </a:rPr>
              <a:t>dải tần 2.4-5 GHz</a:t>
            </a:r>
          </a:p>
          <a:p>
            <a:pPr lvl="1"/>
            <a:r>
              <a:rPr lang="en-US" altLang="ko-KR" sz="2000">
                <a:ea typeface="Gulim" panose="020B0600000101010101" pitchFamily="34" charset="-127"/>
              </a:rPr>
              <a:t>lên đến 54 Mbps</a:t>
            </a:r>
          </a:p>
          <a:p>
            <a:r>
              <a:rPr lang="en-US" altLang="ko-KR" sz="2400">
                <a:ea typeface="Gulim" panose="020B0600000101010101" pitchFamily="34" charset="-127"/>
              </a:rPr>
              <a:t>Cả ba chuẩn đều sử dụng phương pháp đa truy cập CSMA/CA</a:t>
            </a:r>
          </a:p>
          <a:p>
            <a:r>
              <a:rPr lang="en-US" altLang="ko-KR" sz="2400">
                <a:ea typeface="Gulim" panose="020B0600000101010101" pitchFamily="34" charset="-127"/>
              </a:rPr>
              <a:t>Cả ba đều có thể triển khai theo kiểu base-station và ad-hoc network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Footer Placeholder 4">
            <a:extLst>
              <a:ext uri="{FF2B5EF4-FFF2-40B4-BE49-F238E27FC236}">
                <a16:creationId xmlns:a16="http://schemas.microsoft.com/office/drawing/2014/main" id="{E5E41E65-267D-4419-ABDA-186AA6A3C279}"/>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31491" name="Slide Number Placeholder 5">
            <a:extLst>
              <a:ext uri="{FF2B5EF4-FFF2-40B4-BE49-F238E27FC236}">
                <a16:creationId xmlns:a16="http://schemas.microsoft.com/office/drawing/2014/main" id="{F2A93BF2-FC1D-4CDC-A257-D2AA9BF6A9D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AEB2B910-B84C-4CD9-A251-8302E181889A}" type="slidenum">
              <a:rPr lang="en-US" altLang="en-US" sz="1400" smtClean="0">
                <a:latin typeface="Times New Roman" panose="02020603050405020304" pitchFamily="18" charset="0"/>
              </a:rPr>
              <a:pPr>
                <a:spcBef>
                  <a:spcPct val="0"/>
                </a:spcBef>
                <a:buClrTx/>
                <a:buSzTx/>
                <a:buFontTx/>
                <a:buNone/>
              </a:pPr>
              <a:t>17</a:t>
            </a:fld>
            <a:endParaRPr lang="en-US" altLang="en-US" sz="1400">
              <a:latin typeface="Times New Roman" panose="02020603050405020304" pitchFamily="18" charset="0"/>
            </a:endParaRPr>
          </a:p>
        </p:txBody>
      </p:sp>
      <p:sp>
        <p:nvSpPr>
          <p:cNvPr id="831492" name="Rectangle 2">
            <a:extLst>
              <a:ext uri="{FF2B5EF4-FFF2-40B4-BE49-F238E27FC236}">
                <a16:creationId xmlns:a16="http://schemas.microsoft.com/office/drawing/2014/main" id="{F8395DFB-ECAF-46ED-8D14-A3EB770C8F28}"/>
              </a:ext>
            </a:extLst>
          </p:cNvPr>
          <p:cNvSpPr>
            <a:spLocks noGrp="1" noChangeArrowheads="1"/>
          </p:cNvSpPr>
          <p:nvPr>
            <p:ph type="title"/>
          </p:nvPr>
        </p:nvSpPr>
        <p:spPr>
          <a:xfrm>
            <a:off x="827088" y="260350"/>
            <a:ext cx="7772400" cy="720725"/>
          </a:xfrm>
        </p:spPr>
        <p:txBody>
          <a:bodyPr/>
          <a:lstStyle/>
          <a:p>
            <a:r>
              <a:rPr lang="en-US" altLang="ko-KR">
                <a:ea typeface="Gulim" panose="020B0600000101010101" pitchFamily="34" charset="-127"/>
              </a:rPr>
              <a:t>Kiến trúc 802.11 LAN</a:t>
            </a:r>
          </a:p>
        </p:txBody>
      </p:sp>
      <p:sp>
        <p:nvSpPr>
          <p:cNvPr id="831493" name="Rectangle 3">
            <a:extLst>
              <a:ext uri="{FF2B5EF4-FFF2-40B4-BE49-F238E27FC236}">
                <a16:creationId xmlns:a16="http://schemas.microsoft.com/office/drawing/2014/main" id="{A8D06D7E-F17D-4A65-9267-3E4266971EB6}"/>
              </a:ext>
            </a:extLst>
          </p:cNvPr>
          <p:cNvSpPr>
            <a:spLocks noChangeArrowheads="1"/>
          </p:cNvSpPr>
          <p:nvPr/>
        </p:nvSpPr>
        <p:spPr bwMode="auto">
          <a:xfrm>
            <a:off x="5005388" y="1603375"/>
            <a:ext cx="4138612"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ko-KR" sz="2000">
                <a:ea typeface="Gulim" panose="020B0600000101010101" pitchFamily="34" charset="-127"/>
              </a:rPr>
              <a:t>trạm không dây truyền thông với base station</a:t>
            </a:r>
          </a:p>
          <a:p>
            <a:pPr lvl="1"/>
            <a:r>
              <a:rPr lang="en-US" altLang="ko-KR" sz="2000">
                <a:solidFill>
                  <a:srgbClr val="FF0000"/>
                </a:solidFill>
                <a:ea typeface="Gulim" panose="020B0600000101010101" pitchFamily="34" charset="-127"/>
              </a:rPr>
              <a:t>base station = access point (AP)</a:t>
            </a:r>
          </a:p>
          <a:p>
            <a:r>
              <a:rPr lang="en-US" altLang="ko-KR" sz="2000">
                <a:solidFill>
                  <a:srgbClr val="FF0000"/>
                </a:solidFill>
                <a:ea typeface="Gulim" panose="020B0600000101010101" pitchFamily="34" charset="-127"/>
              </a:rPr>
              <a:t>Basic Service Set (BSS)</a:t>
            </a:r>
            <a:r>
              <a:rPr lang="en-US" altLang="ko-KR" sz="2000">
                <a:ea typeface="Gulim" panose="020B0600000101010101" pitchFamily="34" charset="-127"/>
              </a:rPr>
              <a:t> (còn gọi là “cell”) trong kiểu infrastructure bao gồm:</a:t>
            </a:r>
          </a:p>
          <a:p>
            <a:pPr lvl="1"/>
            <a:r>
              <a:rPr lang="en-US" altLang="ko-KR" sz="2000">
                <a:ea typeface="Gulim" panose="020B0600000101010101" pitchFamily="34" charset="-127"/>
              </a:rPr>
              <a:t>các trạm không dây</a:t>
            </a:r>
          </a:p>
          <a:p>
            <a:pPr lvl="1"/>
            <a:r>
              <a:rPr lang="en-US" altLang="ko-KR" sz="2000">
                <a:ea typeface="Gulim" panose="020B0600000101010101" pitchFamily="34" charset="-127"/>
              </a:rPr>
              <a:t>access point (AP): base station</a:t>
            </a:r>
          </a:p>
          <a:p>
            <a:pPr lvl="1"/>
            <a:r>
              <a:rPr lang="en-US" altLang="ko-KR" sz="2000">
                <a:ea typeface="Gulim" panose="020B0600000101010101" pitchFamily="34" charset="-127"/>
              </a:rPr>
              <a:t>kiểu ad hoc: chỉ có các trạm</a:t>
            </a:r>
            <a:endParaRPr lang="en-US" altLang="ko-KR" sz="1800">
              <a:ea typeface="Gulim" panose="020B0600000101010101" pitchFamily="34" charset="-127"/>
            </a:endParaRPr>
          </a:p>
        </p:txBody>
      </p:sp>
      <p:sp>
        <p:nvSpPr>
          <p:cNvPr id="831494" name="Oval 4">
            <a:extLst>
              <a:ext uri="{FF2B5EF4-FFF2-40B4-BE49-F238E27FC236}">
                <a16:creationId xmlns:a16="http://schemas.microsoft.com/office/drawing/2014/main" id="{6E3860E8-7BEA-47A2-97C9-C8BEFAFE8E7D}"/>
              </a:ext>
            </a:extLst>
          </p:cNvPr>
          <p:cNvSpPr>
            <a:spLocks noChangeArrowheads="1"/>
          </p:cNvSpPr>
          <p:nvPr/>
        </p:nvSpPr>
        <p:spPr bwMode="auto">
          <a:xfrm>
            <a:off x="2374900" y="4230688"/>
            <a:ext cx="2055813" cy="1946275"/>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31495" name="Oval 5">
            <a:extLst>
              <a:ext uri="{FF2B5EF4-FFF2-40B4-BE49-F238E27FC236}">
                <a16:creationId xmlns:a16="http://schemas.microsoft.com/office/drawing/2014/main" id="{D0C534F4-8D74-4EFB-B279-708338F5DC2E}"/>
              </a:ext>
            </a:extLst>
          </p:cNvPr>
          <p:cNvSpPr>
            <a:spLocks noChangeArrowheads="1"/>
          </p:cNvSpPr>
          <p:nvPr/>
        </p:nvSpPr>
        <p:spPr bwMode="auto">
          <a:xfrm>
            <a:off x="333375" y="2492375"/>
            <a:ext cx="2055813" cy="1946275"/>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831496" name="Group 6">
            <a:extLst>
              <a:ext uri="{FF2B5EF4-FFF2-40B4-BE49-F238E27FC236}">
                <a16:creationId xmlns:a16="http://schemas.microsoft.com/office/drawing/2014/main" id="{84B688D1-7081-43F3-B18E-EB289681FA0A}"/>
              </a:ext>
            </a:extLst>
          </p:cNvPr>
          <p:cNvGrpSpPr>
            <a:grpSpLocks/>
          </p:cNvGrpSpPr>
          <p:nvPr/>
        </p:nvGrpSpPr>
        <p:grpSpPr bwMode="auto">
          <a:xfrm>
            <a:off x="3013075" y="3606800"/>
            <a:ext cx="417513" cy="192088"/>
            <a:chOff x="3600" y="219"/>
            <a:chExt cx="360" cy="175"/>
          </a:xfrm>
        </p:grpSpPr>
        <p:sp>
          <p:nvSpPr>
            <p:cNvPr id="831569" name="Oval 7">
              <a:extLst>
                <a:ext uri="{FF2B5EF4-FFF2-40B4-BE49-F238E27FC236}">
                  <a16:creationId xmlns:a16="http://schemas.microsoft.com/office/drawing/2014/main" id="{5FE8AB02-880B-463C-914D-754E0ECED5B9}"/>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31570" name="Line 8">
              <a:extLst>
                <a:ext uri="{FF2B5EF4-FFF2-40B4-BE49-F238E27FC236}">
                  <a16:creationId xmlns:a16="http://schemas.microsoft.com/office/drawing/2014/main" id="{471E672B-9AD7-41B2-90F1-29DFE187EB60}"/>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1571" name="Line 9">
              <a:extLst>
                <a:ext uri="{FF2B5EF4-FFF2-40B4-BE49-F238E27FC236}">
                  <a16:creationId xmlns:a16="http://schemas.microsoft.com/office/drawing/2014/main" id="{9F4CA96D-6240-431F-BD97-8F3DC7B656FC}"/>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1572" name="Rectangle 10">
              <a:extLst>
                <a:ext uri="{FF2B5EF4-FFF2-40B4-BE49-F238E27FC236}">
                  <a16:creationId xmlns:a16="http://schemas.microsoft.com/office/drawing/2014/main" id="{A075ED14-B25B-404C-8938-13C390A81216}"/>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a typeface="Gulim" panose="020B0600000101010101" pitchFamily="34" charset="-127"/>
              </a:endParaRPr>
            </a:p>
          </p:txBody>
        </p:sp>
        <p:sp>
          <p:nvSpPr>
            <p:cNvPr id="831573" name="Oval 11">
              <a:extLst>
                <a:ext uri="{FF2B5EF4-FFF2-40B4-BE49-F238E27FC236}">
                  <a16:creationId xmlns:a16="http://schemas.microsoft.com/office/drawing/2014/main" id="{4E1F8D74-7D97-4E73-B5E2-97AD6E67F421}"/>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831574" name="Group 12">
              <a:extLst>
                <a:ext uri="{FF2B5EF4-FFF2-40B4-BE49-F238E27FC236}">
                  <a16:creationId xmlns:a16="http://schemas.microsoft.com/office/drawing/2014/main" id="{536982B6-B7E3-461B-9951-FDA314C54CA9}"/>
                </a:ext>
              </a:extLst>
            </p:cNvPr>
            <p:cNvGrpSpPr>
              <a:grpSpLocks/>
            </p:cNvGrpSpPr>
            <p:nvPr/>
          </p:nvGrpSpPr>
          <p:grpSpPr bwMode="auto">
            <a:xfrm>
              <a:off x="3686" y="244"/>
              <a:ext cx="177" cy="66"/>
              <a:chOff x="2848" y="848"/>
              <a:chExt cx="140" cy="98"/>
            </a:xfrm>
          </p:grpSpPr>
          <p:sp>
            <p:nvSpPr>
              <p:cNvPr id="831579" name="Line 13">
                <a:extLst>
                  <a:ext uri="{FF2B5EF4-FFF2-40B4-BE49-F238E27FC236}">
                    <a16:creationId xmlns:a16="http://schemas.microsoft.com/office/drawing/2014/main" id="{2ABA9DFC-B40E-49AD-BA4D-D84D725FA7B6}"/>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1580" name="Line 14">
                <a:extLst>
                  <a:ext uri="{FF2B5EF4-FFF2-40B4-BE49-F238E27FC236}">
                    <a16:creationId xmlns:a16="http://schemas.microsoft.com/office/drawing/2014/main" id="{EEB75593-2671-4553-ACC6-E2EC45ED113A}"/>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1581" name="Line 15">
                <a:extLst>
                  <a:ext uri="{FF2B5EF4-FFF2-40B4-BE49-F238E27FC236}">
                    <a16:creationId xmlns:a16="http://schemas.microsoft.com/office/drawing/2014/main" id="{1DDEF6C8-600A-49E3-ACE8-C7CD839F4909}"/>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31575" name="Group 16">
              <a:extLst>
                <a:ext uri="{FF2B5EF4-FFF2-40B4-BE49-F238E27FC236}">
                  <a16:creationId xmlns:a16="http://schemas.microsoft.com/office/drawing/2014/main" id="{7EB3E48B-B2D9-46C8-B36B-C49DF6606C98}"/>
                </a:ext>
              </a:extLst>
            </p:cNvPr>
            <p:cNvGrpSpPr>
              <a:grpSpLocks/>
            </p:cNvGrpSpPr>
            <p:nvPr/>
          </p:nvGrpSpPr>
          <p:grpSpPr bwMode="auto">
            <a:xfrm flipV="1">
              <a:off x="3686" y="243"/>
              <a:ext cx="177" cy="66"/>
              <a:chOff x="2848" y="848"/>
              <a:chExt cx="140" cy="98"/>
            </a:xfrm>
          </p:grpSpPr>
          <p:sp>
            <p:nvSpPr>
              <p:cNvPr id="831576" name="Line 17">
                <a:extLst>
                  <a:ext uri="{FF2B5EF4-FFF2-40B4-BE49-F238E27FC236}">
                    <a16:creationId xmlns:a16="http://schemas.microsoft.com/office/drawing/2014/main" id="{7CC400D5-CE01-4D4F-9CE3-2F58C46C62BB}"/>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1577" name="Line 18">
                <a:extLst>
                  <a:ext uri="{FF2B5EF4-FFF2-40B4-BE49-F238E27FC236}">
                    <a16:creationId xmlns:a16="http://schemas.microsoft.com/office/drawing/2014/main" id="{1454723F-ACFC-41B0-971B-15167B5659EF}"/>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1578" name="Line 19">
                <a:extLst>
                  <a:ext uri="{FF2B5EF4-FFF2-40B4-BE49-F238E27FC236}">
                    <a16:creationId xmlns:a16="http://schemas.microsoft.com/office/drawing/2014/main" id="{CE161E73-90F0-42B9-BF68-9E399D10DD0B}"/>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831497" name="Group 20">
            <a:extLst>
              <a:ext uri="{FF2B5EF4-FFF2-40B4-BE49-F238E27FC236}">
                <a16:creationId xmlns:a16="http://schemas.microsoft.com/office/drawing/2014/main" id="{BA47F9BC-2D18-45D7-9429-D01FBB70E5C4}"/>
              </a:ext>
            </a:extLst>
          </p:cNvPr>
          <p:cNvGrpSpPr>
            <a:grpSpLocks/>
          </p:cNvGrpSpPr>
          <p:nvPr/>
        </p:nvGrpSpPr>
        <p:grpSpPr bwMode="auto">
          <a:xfrm>
            <a:off x="895350" y="3576638"/>
            <a:ext cx="415925" cy="509587"/>
            <a:chOff x="2870" y="1518"/>
            <a:chExt cx="292" cy="320"/>
          </a:xfrm>
        </p:grpSpPr>
        <p:graphicFrame>
          <p:nvGraphicFramePr>
            <p:cNvPr id="831567" name="Object 21">
              <a:extLst>
                <a:ext uri="{FF2B5EF4-FFF2-40B4-BE49-F238E27FC236}">
                  <a16:creationId xmlns:a16="http://schemas.microsoft.com/office/drawing/2014/main" id="{555B458E-DE55-4E93-B770-0D67B02EF2A3}"/>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31624" name="Clip" r:id="rId3" imgW="826829" imgH="840406" progId="MS_ClipArt_Gallery.2">
                    <p:embed/>
                  </p:oleObj>
                </mc:Choice>
                <mc:Fallback>
                  <p:oleObj name="Clip" r:id="rId3" imgW="826829" imgH="840406" progId="MS_ClipArt_Gallery.2">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1568" name="Object 22">
              <a:extLst>
                <a:ext uri="{FF2B5EF4-FFF2-40B4-BE49-F238E27FC236}">
                  <a16:creationId xmlns:a16="http://schemas.microsoft.com/office/drawing/2014/main" id="{D2FFC66E-422C-4C5A-8B67-DA52FB825B75}"/>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31625" name="Clip" r:id="rId5" imgW="1268295" imgH="1199426" progId="MS_ClipArt_Gallery.2">
                    <p:embed/>
                  </p:oleObj>
                </mc:Choice>
                <mc:Fallback>
                  <p:oleObj name="Clip" r:id="rId5" imgW="1268295" imgH="1199426" progId="MS_ClipArt_Gallery.2">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31498" name="Text Box 23">
            <a:extLst>
              <a:ext uri="{FF2B5EF4-FFF2-40B4-BE49-F238E27FC236}">
                <a16:creationId xmlns:a16="http://schemas.microsoft.com/office/drawing/2014/main" id="{67ED9728-B00D-4275-A15C-2EA898B82503}"/>
              </a:ext>
            </a:extLst>
          </p:cNvPr>
          <p:cNvSpPr txBox="1">
            <a:spLocks noChangeArrowheads="1"/>
          </p:cNvSpPr>
          <p:nvPr/>
        </p:nvSpPr>
        <p:spPr bwMode="auto">
          <a:xfrm>
            <a:off x="917575" y="4408488"/>
            <a:ext cx="819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ko-KR" sz="1800">
                <a:ea typeface="Gulim" panose="020B0600000101010101" pitchFamily="34" charset="-127"/>
              </a:rPr>
              <a:t>BSS 1</a:t>
            </a:r>
          </a:p>
        </p:txBody>
      </p:sp>
      <p:sp>
        <p:nvSpPr>
          <p:cNvPr id="831499" name="Line 24">
            <a:extLst>
              <a:ext uri="{FF2B5EF4-FFF2-40B4-BE49-F238E27FC236}">
                <a16:creationId xmlns:a16="http://schemas.microsoft.com/office/drawing/2014/main" id="{E00CB7EA-9F3D-4B0D-9A5E-42E73BBA28FC}"/>
              </a:ext>
            </a:extLst>
          </p:cNvPr>
          <p:cNvSpPr>
            <a:spLocks noChangeShapeType="1"/>
          </p:cNvSpPr>
          <p:nvPr/>
        </p:nvSpPr>
        <p:spPr bwMode="auto">
          <a:xfrm>
            <a:off x="3203575" y="3794125"/>
            <a:ext cx="192088" cy="812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1500" name="Line 25">
            <a:extLst>
              <a:ext uri="{FF2B5EF4-FFF2-40B4-BE49-F238E27FC236}">
                <a16:creationId xmlns:a16="http://schemas.microsoft.com/office/drawing/2014/main" id="{E13C7BD4-40B5-4697-B063-38E5972C63D7}"/>
              </a:ext>
            </a:extLst>
          </p:cNvPr>
          <p:cNvSpPr>
            <a:spLocks noChangeShapeType="1"/>
          </p:cNvSpPr>
          <p:nvPr/>
        </p:nvSpPr>
        <p:spPr bwMode="auto">
          <a:xfrm>
            <a:off x="1990725" y="3732213"/>
            <a:ext cx="10223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1501" name="Text Box 26">
            <a:extLst>
              <a:ext uri="{FF2B5EF4-FFF2-40B4-BE49-F238E27FC236}">
                <a16:creationId xmlns:a16="http://schemas.microsoft.com/office/drawing/2014/main" id="{07F4DADF-EF34-4880-9C6E-7AB1CB52B01C}"/>
              </a:ext>
            </a:extLst>
          </p:cNvPr>
          <p:cNvSpPr txBox="1">
            <a:spLocks noChangeArrowheads="1"/>
          </p:cNvSpPr>
          <p:nvPr/>
        </p:nvSpPr>
        <p:spPr bwMode="auto">
          <a:xfrm>
            <a:off x="3119438" y="6188075"/>
            <a:ext cx="854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ko-KR" sz="1800">
                <a:ea typeface="Gulim" panose="020B0600000101010101" pitchFamily="34" charset="-127"/>
              </a:rPr>
              <a:t>BSS 2</a:t>
            </a:r>
          </a:p>
        </p:txBody>
      </p:sp>
      <p:sp>
        <p:nvSpPr>
          <p:cNvPr id="831502" name="Line 27">
            <a:extLst>
              <a:ext uri="{FF2B5EF4-FFF2-40B4-BE49-F238E27FC236}">
                <a16:creationId xmlns:a16="http://schemas.microsoft.com/office/drawing/2014/main" id="{8AD5C540-6485-4544-AD00-185885D7C98A}"/>
              </a:ext>
            </a:extLst>
          </p:cNvPr>
          <p:cNvSpPr>
            <a:spLocks noChangeShapeType="1"/>
          </p:cNvSpPr>
          <p:nvPr/>
        </p:nvSpPr>
        <p:spPr bwMode="auto">
          <a:xfrm flipV="1">
            <a:off x="3176588" y="2684463"/>
            <a:ext cx="214312" cy="908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31503" name="Group 28">
            <a:extLst>
              <a:ext uri="{FF2B5EF4-FFF2-40B4-BE49-F238E27FC236}">
                <a16:creationId xmlns:a16="http://schemas.microsoft.com/office/drawing/2014/main" id="{43C7522A-1AFE-4609-8E42-8B895DF378A7}"/>
              </a:ext>
            </a:extLst>
          </p:cNvPr>
          <p:cNvGrpSpPr>
            <a:grpSpLocks/>
          </p:cNvGrpSpPr>
          <p:nvPr/>
        </p:nvGrpSpPr>
        <p:grpSpPr bwMode="auto">
          <a:xfrm>
            <a:off x="2447925" y="1503363"/>
            <a:ext cx="1978025" cy="1444625"/>
            <a:chOff x="3744" y="1392"/>
            <a:chExt cx="1488" cy="1110"/>
          </a:xfrm>
        </p:grpSpPr>
        <p:sp>
          <p:nvSpPr>
            <p:cNvPr id="831565" name="Freeform 29">
              <a:extLst>
                <a:ext uri="{FF2B5EF4-FFF2-40B4-BE49-F238E27FC236}">
                  <a16:creationId xmlns:a16="http://schemas.microsoft.com/office/drawing/2014/main" id="{59A0FC1F-9941-4D62-8C51-6B2F1FBD0F8D}"/>
                </a:ext>
              </a:extLst>
            </p:cNvPr>
            <p:cNvSpPr>
              <a:spLocks/>
            </p:cNvSpPr>
            <p:nvPr/>
          </p:nvSpPr>
          <p:spPr bwMode="auto">
            <a:xfrm>
              <a:off x="3744" y="1392"/>
              <a:ext cx="1488" cy="1110"/>
            </a:xfrm>
            <a:custGeom>
              <a:avLst/>
              <a:gdLst>
                <a:gd name="T0" fmla="*/ 1 w 2135"/>
                <a:gd name="T1" fmla="*/ 1 h 1662"/>
                <a:gd name="T2" fmla="*/ 1 w 2135"/>
                <a:gd name="T3" fmla="*/ 1 h 1662"/>
                <a:gd name="T4" fmla="*/ 3 w 2135"/>
                <a:gd name="T5" fmla="*/ 1 h 1662"/>
                <a:gd name="T6" fmla="*/ 6 w 2135"/>
                <a:gd name="T7" fmla="*/ 1 h 1662"/>
                <a:gd name="T8" fmla="*/ 9 w 2135"/>
                <a:gd name="T9" fmla="*/ 1 h 1662"/>
                <a:gd name="T10" fmla="*/ 9 w 2135"/>
                <a:gd name="T11" fmla="*/ 3 h 1662"/>
                <a:gd name="T12" fmla="*/ 7 w 2135"/>
                <a:gd name="T13" fmla="*/ 4 h 1662"/>
                <a:gd name="T14" fmla="*/ 3 w 2135"/>
                <a:gd name="T15" fmla="*/ 3 h 1662"/>
                <a:gd name="T16" fmla="*/ 2 w 2135"/>
                <a:gd name="T17" fmla="*/ 3 h 1662"/>
                <a:gd name="T18" fmla="*/ 1 w 2135"/>
                <a:gd name="T19" fmla="*/ 3 h 1662"/>
                <a:gd name="T20" fmla="*/ 1 w 2135"/>
                <a:gd name="T21" fmla="*/ 1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31566" name="Text Box 30">
              <a:extLst>
                <a:ext uri="{FF2B5EF4-FFF2-40B4-BE49-F238E27FC236}">
                  <a16:creationId xmlns:a16="http://schemas.microsoft.com/office/drawing/2014/main" id="{D42189DF-3722-4586-B791-B3D06F480718}"/>
                </a:ext>
              </a:extLst>
            </p:cNvPr>
            <p:cNvSpPr txBox="1">
              <a:spLocks noChangeArrowheads="1"/>
            </p:cNvSpPr>
            <p:nvPr/>
          </p:nvSpPr>
          <p:spPr bwMode="auto">
            <a:xfrm>
              <a:off x="4129" y="1776"/>
              <a:ext cx="84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ko-KR" sz="1800">
                  <a:ea typeface="Gulim" panose="020B0600000101010101" pitchFamily="34" charset="-127"/>
                </a:rPr>
                <a:t>Internet</a:t>
              </a:r>
            </a:p>
          </p:txBody>
        </p:sp>
      </p:grpSp>
      <p:sp>
        <p:nvSpPr>
          <p:cNvPr id="831504" name="Text Box 31">
            <a:extLst>
              <a:ext uri="{FF2B5EF4-FFF2-40B4-BE49-F238E27FC236}">
                <a16:creationId xmlns:a16="http://schemas.microsoft.com/office/drawing/2014/main" id="{8810E349-6E85-4F7F-B442-3D62214D158E}"/>
              </a:ext>
            </a:extLst>
          </p:cNvPr>
          <p:cNvSpPr txBox="1">
            <a:spLocks noChangeArrowheads="1"/>
          </p:cNvSpPr>
          <p:nvPr/>
        </p:nvSpPr>
        <p:spPr bwMode="auto">
          <a:xfrm>
            <a:off x="3348038" y="3408363"/>
            <a:ext cx="1390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ko-KR" sz="1800">
                <a:ea typeface="Gulim" panose="020B0600000101010101" pitchFamily="34" charset="-127"/>
              </a:rPr>
              <a:t>hub, switch</a:t>
            </a:r>
          </a:p>
          <a:p>
            <a:pPr eaLnBrk="1" hangingPunct="1">
              <a:spcBef>
                <a:spcPct val="0"/>
              </a:spcBef>
              <a:buClrTx/>
              <a:buSzTx/>
              <a:buFontTx/>
              <a:buNone/>
            </a:pPr>
            <a:r>
              <a:rPr lang="en-US" altLang="ko-KR" sz="1800">
                <a:ea typeface="Gulim" panose="020B0600000101010101" pitchFamily="34" charset="-127"/>
              </a:rPr>
              <a:t>or router</a:t>
            </a:r>
          </a:p>
        </p:txBody>
      </p:sp>
      <p:grpSp>
        <p:nvGrpSpPr>
          <p:cNvPr id="831505" name="Group 32">
            <a:extLst>
              <a:ext uri="{FF2B5EF4-FFF2-40B4-BE49-F238E27FC236}">
                <a16:creationId xmlns:a16="http://schemas.microsoft.com/office/drawing/2014/main" id="{71611280-9A85-408F-B8D4-E65A3F78300B}"/>
              </a:ext>
            </a:extLst>
          </p:cNvPr>
          <p:cNvGrpSpPr>
            <a:grpSpLocks/>
          </p:cNvGrpSpPr>
          <p:nvPr/>
        </p:nvGrpSpPr>
        <p:grpSpPr bwMode="auto">
          <a:xfrm>
            <a:off x="1524000" y="3263900"/>
            <a:ext cx="782638" cy="917575"/>
            <a:chOff x="1952" y="1032"/>
            <a:chExt cx="589" cy="706"/>
          </a:xfrm>
        </p:grpSpPr>
        <p:sp>
          <p:nvSpPr>
            <p:cNvPr id="831545" name="Text Box 33">
              <a:extLst>
                <a:ext uri="{FF2B5EF4-FFF2-40B4-BE49-F238E27FC236}">
                  <a16:creationId xmlns:a16="http://schemas.microsoft.com/office/drawing/2014/main" id="{ED7FB171-083C-4DCF-91B3-BBA5EDA43E85}"/>
                </a:ext>
              </a:extLst>
            </p:cNvPr>
            <p:cNvSpPr txBox="1">
              <a:spLocks noChangeArrowheads="1"/>
            </p:cNvSpPr>
            <p:nvPr/>
          </p:nvSpPr>
          <p:spPr bwMode="auto">
            <a:xfrm>
              <a:off x="2080" y="1456"/>
              <a:ext cx="353"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ko-KR" sz="1800">
                  <a:ea typeface="Gulim" panose="020B0600000101010101" pitchFamily="34" charset="-127"/>
                </a:rPr>
                <a:t>AP</a:t>
              </a:r>
            </a:p>
          </p:txBody>
        </p:sp>
        <p:grpSp>
          <p:nvGrpSpPr>
            <p:cNvPr id="831546" name="Group 34">
              <a:extLst>
                <a:ext uri="{FF2B5EF4-FFF2-40B4-BE49-F238E27FC236}">
                  <a16:creationId xmlns:a16="http://schemas.microsoft.com/office/drawing/2014/main" id="{E316B615-BF26-4094-AEE5-F274C16386BB}"/>
                </a:ext>
              </a:extLst>
            </p:cNvPr>
            <p:cNvGrpSpPr>
              <a:grpSpLocks/>
            </p:cNvGrpSpPr>
            <p:nvPr/>
          </p:nvGrpSpPr>
          <p:grpSpPr bwMode="auto">
            <a:xfrm>
              <a:off x="1952" y="1032"/>
              <a:ext cx="589" cy="440"/>
              <a:chOff x="1160" y="2192"/>
              <a:chExt cx="589" cy="440"/>
            </a:xfrm>
          </p:grpSpPr>
          <p:pic>
            <p:nvPicPr>
              <p:cNvPr id="831547" name="Picture 35" descr="31u_bnrz[1]">
                <a:extLst>
                  <a:ext uri="{FF2B5EF4-FFF2-40B4-BE49-F238E27FC236}">
                    <a16:creationId xmlns:a16="http://schemas.microsoft.com/office/drawing/2014/main" id="{427C1F8D-1DE8-479A-91E7-4FD23965AF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5400000">
                <a:off x="1349" y="2458"/>
                <a:ext cx="21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1548" name="AutoShape 36">
                <a:extLst>
                  <a:ext uri="{FF2B5EF4-FFF2-40B4-BE49-F238E27FC236}">
                    <a16:creationId xmlns:a16="http://schemas.microsoft.com/office/drawing/2014/main" id="{1DCB4599-226B-4368-8685-D24928630E55}"/>
                  </a:ext>
                </a:extLst>
              </p:cNvPr>
              <p:cNvSpPr>
                <a:spLocks noChangeAspect="1" noChangeArrowheads="1" noTextEdit="1"/>
              </p:cNvSpPr>
              <p:nvPr/>
            </p:nvSpPr>
            <p:spPr bwMode="auto">
              <a:xfrm>
                <a:off x="1160" y="2192"/>
                <a:ext cx="58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31549" name="Freeform 37">
                <a:extLst>
                  <a:ext uri="{FF2B5EF4-FFF2-40B4-BE49-F238E27FC236}">
                    <a16:creationId xmlns:a16="http://schemas.microsoft.com/office/drawing/2014/main" id="{194C0CD8-C801-436B-849E-05677CD4BE67}"/>
                  </a:ext>
                </a:extLst>
              </p:cNvPr>
              <p:cNvSpPr>
                <a:spLocks/>
              </p:cNvSpPr>
              <p:nvPr/>
            </p:nvSpPr>
            <p:spPr bwMode="auto">
              <a:xfrm>
                <a:off x="1283" y="2231"/>
                <a:ext cx="83" cy="102"/>
              </a:xfrm>
              <a:custGeom>
                <a:avLst/>
                <a:gdLst>
                  <a:gd name="T0" fmla="*/ 0 w 247"/>
                  <a:gd name="T1" fmla="*/ 1 h 203"/>
                  <a:gd name="T2" fmla="*/ 0 w 247"/>
                  <a:gd name="T3" fmla="*/ 1 h 203"/>
                  <a:gd name="T4" fmla="*/ 0 w 247"/>
                  <a:gd name="T5" fmla="*/ 1 h 203"/>
                  <a:gd name="T6" fmla="*/ 0 w 247"/>
                  <a:gd name="T7" fmla="*/ 1 h 203"/>
                  <a:gd name="T8" fmla="*/ 0 w 247"/>
                  <a:gd name="T9" fmla="*/ 1 h 203"/>
                  <a:gd name="T10" fmla="*/ 0 w 247"/>
                  <a:gd name="T11" fmla="*/ 1 h 203"/>
                  <a:gd name="T12" fmla="*/ 0 w 247"/>
                  <a:gd name="T13" fmla="*/ 1 h 203"/>
                  <a:gd name="T14" fmla="*/ 0 w 247"/>
                  <a:gd name="T15" fmla="*/ 1 h 203"/>
                  <a:gd name="T16" fmla="*/ 0 w 247"/>
                  <a:gd name="T17" fmla="*/ 1 h 203"/>
                  <a:gd name="T18" fmla="*/ 0 w 247"/>
                  <a:gd name="T19" fmla="*/ 1 h 203"/>
                  <a:gd name="T20" fmla="*/ 0 w 247"/>
                  <a:gd name="T21" fmla="*/ 1 h 203"/>
                  <a:gd name="T22" fmla="*/ 0 w 247"/>
                  <a:gd name="T23" fmla="*/ 1 h 203"/>
                  <a:gd name="T24" fmla="*/ 0 w 247"/>
                  <a:gd name="T25" fmla="*/ 1 h 203"/>
                  <a:gd name="T26" fmla="*/ 0 w 247"/>
                  <a:gd name="T27" fmla="*/ 1 h 203"/>
                  <a:gd name="T28" fmla="*/ 0 w 247"/>
                  <a:gd name="T29" fmla="*/ 1 h 203"/>
                  <a:gd name="T30" fmla="*/ 0 w 247"/>
                  <a:gd name="T31" fmla="*/ 1 h 203"/>
                  <a:gd name="T32" fmla="*/ 0 w 247"/>
                  <a:gd name="T33" fmla="*/ 1 h 203"/>
                  <a:gd name="T34" fmla="*/ 0 w 247"/>
                  <a:gd name="T35" fmla="*/ 1 h 203"/>
                  <a:gd name="T36" fmla="*/ 0 w 247"/>
                  <a:gd name="T37" fmla="*/ 1 h 203"/>
                  <a:gd name="T38" fmla="*/ 0 w 247"/>
                  <a:gd name="T39" fmla="*/ 1 h 203"/>
                  <a:gd name="T40" fmla="*/ 0 w 247"/>
                  <a:gd name="T41" fmla="*/ 1 h 203"/>
                  <a:gd name="T42" fmla="*/ 0 w 247"/>
                  <a:gd name="T43" fmla="*/ 1 h 203"/>
                  <a:gd name="T44" fmla="*/ 0 w 247"/>
                  <a:gd name="T45" fmla="*/ 1 h 203"/>
                  <a:gd name="T46" fmla="*/ 0 w 247"/>
                  <a:gd name="T47" fmla="*/ 1 h 203"/>
                  <a:gd name="T48" fmla="*/ 0 w 247"/>
                  <a:gd name="T49" fmla="*/ 1 h 203"/>
                  <a:gd name="T50" fmla="*/ 0 w 247"/>
                  <a:gd name="T51" fmla="*/ 1 h 203"/>
                  <a:gd name="T52" fmla="*/ 0 w 247"/>
                  <a:gd name="T53" fmla="*/ 1 h 203"/>
                  <a:gd name="T54" fmla="*/ 0 w 247"/>
                  <a:gd name="T55" fmla="*/ 1 h 203"/>
                  <a:gd name="T56" fmla="*/ 0 w 247"/>
                  <a:gd name="T57" fmla="*/ 1 h 203"/>
                  <a:gd name="T58" fmla="*/ 0 w 247"/>
                  <a:gd name="T59" fmla="*/ 1 h 203"/>
                  <a:gd name="T60" fmla="*/ 0 w 247"/>
                  <a:gd name="T61" fmla="*/ 1 h 203"/>
                  <a:gd name="T62" fmla="*/ 0 w 247"/>
                  <a:gd name="T63" fmla="*/ 1 h 203"/>
                  <a:gd name="T64" fmla="*/ 0 w 247"/>
                  <a:gd name="T65" fmla="*/ 1 h 203"/>
                  <a:gd name="T66" fmla="*/ 0 w 247"/>
                  <a:gd name="T67" fmla="*/ 1 h 203"/>
                  <a:gd name="T68" fmla="*/ 0 w 247"/>
                  <a:gd name="T69" fmla="*/ 1 h 203"/>
                  <a:gd name="T70" fmla="*/ 0 w 247"/>
                  <a:gd name="T71" fmla="*/ 1 h 203"/>
                  <a:gd name="T72" fmla="*/ 0 w 247"/>
                  <a:gd name="T73" fmla="*/ 1 h 203"/>
                  <a:gd name="T74" fmla="*/ 0 w 247"/>
                  <a:gd name="T75" fmla="*/ 1 h 203"/>
                  <a:gd name="T76" fmla="*/ 0 w 247"/>
                  <a:gd name="T77" fmla="*/ 1 h 203"/>
                  <a:gd name="T78" fmla="*/ 0 w 247"/>
                  <a:gd name="T79" fmla="*/ 1 h 203"/>
                  <a:gd name="T80" fmla="*/ 0 w 247"/>
                  <a:gd name="T81" fmla="*/ 1 h 203"/>
                  <a:gd name="T82" fmla="*/ 0 w 247"/>
                  <a:gd name="T83" fmla="*/ 1 h 203"/>
                  <a:gd name="T84" fmla="*/ 0 w 247"/>
                  <a:gd name="T85" fmla="*/ 0 h 203"/>
                  <a:gd name="T86" fmla="*/ 0 w 247"/>
                  <a:gd name="T87" fmla="*/ 1 h 203"/>
                  <a:gd name="T88" fmla="*/ 0 w 247"/>
                  <a:gd name="T89" fmla="*/ 1 h 203"/>
                  <a:gd name="T90" fmla="*/ 0 w 247"/>
                  <a:gd name="T91" fmla="*/ 1 h 203"/>
                  <a:gd name="T92" fmla="*/ 0 w 247"/>
                  <a:gd name="T93" fmla="*/ 1 h 203"/>
                  <a:gd name="T94" fmla="*/ 0 w 247"/>
                  <a:gd name="T95" fmla="*/ 1 h 203"/>
                  <a:gd name="T96" fmla="*/ 0 w 247"/>
                  <a:gd name="T97" fmla="*/ 1 h 2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7"/>
                  <a:gd name="T148" fmla="*/ 0 h 203"/>
                  <a:gd name="T149" fmla="*/ 247 w 247"/>
                  <a:gd name="T150" fmla="*/ 203 h 20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7" h="203">
                    <a:moveTo>
                      <a:pt x="87" y="26"/>
                    </a:moveTo>
                    <a:lnTo>
                      <a:pt x="68" y="34"/>
                    </a:lnTo>
                    <a:lnTo>
                      <a:pt x="52" y="44"/>
                    </a:lnTo>
                    <a:lnTo>
                      <a:pt x="38" y="55"/>
                    </a:lnTo>
                    <a:lnTo>
                      <a:pt x="25" y="67"/>
                    </a:lnTo>
                    <a:lnTo>
                      <a:pt x="14" y="80"/>
                    </a:lnTo>
                    <a:lnTo>
                      <a:pt x="7" y="94"/>
                    </a:lnTo>
                    <a:lnTo>
                      <a:pt x="3" y="109"/>
                    </a:lnTo>
                    <a:lnTo>
                      <a:pt x="0" y="124"/>
                    </a:lnTo>
                    <a:lnTo>
                      <a:pt x="3" y="145"/>
                    </a:lnTo>
                    <a:lnTo>
                      <a:pt x="14" y="163"/>
                    </a:lnTo>
                    <a:lnTo>
                      <a:pt x="32" y="178"/>
                    </a:lnTo>
                    <a:lnTo>
                      <a:pt x="55" y="189"/>
                    </a:lnTo>
                    <a:lnTo>
                      <a:pt x="81" y="198"/>
                    </a:lnTo>
                    <a:lnTo>
                      <a:pt x="109" y="202"/>
                    </a:lnTo>
                    <a:lnTo>
                      <a:pt x="138" y="203"/>
                    </a:lnTo>
                    <a:lnTo>
                      <a:pt x="165" y="200"/>
                    </a:lnTo>
                    <a:lnTo>
                      <a:pt x="171" y="200"/>
                    </a:lnTo>
                    <a:lnTo>
                      <a:pt x="177" y="198"/>
                    </a:lnTo>
                    <a:lnTo>
                      <a:pt x="181" y="195"/>
                    </a:lnTo>
                    <a:lnTo>
                      <a:pt x="183" y="191"/>
                    </a:lnTo>
                    <a:lnTo>
                      <a:pt x="180" y="186"/>
                    </a:lnTo>
                    <a:lnTo>
                      <a:pt x="174" y="182"/>
                    </a:lnTo>
                    <a:lnTo>
                      <a:pt x="167" y="178"/>
                    </a:lnTo>
                    <a:lnTo>
                      <a:pt x="160" y="176"/>
                    </a:lnTo>
                    <a:lnTo>
                      <a:pt x="145" y="173"/>
                    </a:lnTo>
                    <a:lnTo>
                      <a:pt x="131" y="171"/>
                    </a:lnTo>
                    <a:lnTo>
                      <a:pt x="116" y="169"/>
                    </a:lnTo>
                    <a:lnTo>
                      <a:pt x="103" y="167"/>
                    </a:lnTo>
                    <a:lnTo>
                      <a:pt x="90" y="164"/>
                    </a:lnTo>
                    <a:lnTo>
                      <a:pt x="77" y="160"/>
                    </a:lnTo>
                    <a:lnTo>
                      <a:pt x="65" y="154"/>
                    </a:lnTo>
                    <a:lnTo>
                      <a:pt x="54" y="146"/>
                    </a:lnTo>
                    <a:lnTo>
                      <a:pt x="49" y="112"/>
                    </a:lnTo>
                    <a:lnTo>
                      <a:pt x="61" y="84"/>
                    </a:lnTo>
                    <a:lnTo>
                      <a:pt x="84" y="62"/>
                    </a:lnTo>
                    <a:lnTo>
                      <a:pt x="116" y="44"/>
                    </a:lnTo>
                    <a:lnTo>
                      <a:pt x="151" y="30"/>
                    </a:lnTo>
                    <a:lnTo>
                      <a:pt x="187" y="19"/>
                    </a:lnTo>
                    <a:lnTo>
                      <a:pt x="220" y="11"/>
                    </a:lnTo>
                    <a:lnTo>
                      <a:pt x="247" y="4"/>
                    </a:lnTo>
                    <a:lnTo>
                      <a:pt x="231" y="1"/>
                    </a:lnTo>
                    <a:lnTo>
                      <a:pt x="213" y="0"/>
                    </a:lnTo>
                    <a:lnTo>
                      <a:pt x="193" y="2"/>
                    </a:lnTo>
                    <a:lnTo>
                      <a:pt x="171" y="4"/>
                    </a:lnTo>
                    <a:lnTo>
                      <a:pt x="149" y="9"/>
                    </a:lnTo>
                    <a:lnTo>
                      <a:pt x="128" y="14"/>
                    </a:lnTo>
                    <a:lnTo>
                      <a:pt x="106" y="20"/>
                    </a:lnTo>
                    <a:lnTo>
                      <a:pt x="87" y="2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550" name="Freeform 38">
                <a:extLst>
                  <a:ext uri="{FF2B5EF4-FFF2-40B4-BE49-F238E27FC236}">
                    <a16:creationId xmlns:a16="http://schemas.microsoft.com/office/drawing/2014/main" id="{9F891F28-DCBC-45F9-A9D3-D85FD5E3BAF8}"/>
                  </a:ext>
                </a:extLst>
              </p:cNvPr>
              <p:cNvSpPr>
                <a:spLocks/>
              </p:cNvSpPr>
              <p:nvPr/>
            </p:nvSpPr>
            <p:spPr bwMode="auto">
              <a:xfrm>
                <a:off x="1424" y="2230"/>
                <a:ext cx="52" cy="79"/>
              </a:xfrm>
              <a:custGeom>
                <a:avLst/>
                <a:gdLst>
                  <a:gd name="T0" fmla="*/ 0 w 158"/>
                  <a:gd name="T1" fmla="*/ 1 h 158"/>
                  <a:gd name="T2" fmla="*/ 0 w 158"/>
                  <a:gd name="T3" fmla="*/ 1 h 158"/>
                  <a:gd name="T4" fmla="*/ 0 w 158"/>
                  <a:gd name="T5" fmla="*/ 1 h 158"/>
                  <a:gd name="T6" fmla="*/ 0 w 158"/>
                  <a:gd name="T7" fmla="*/ 1 h 158"/>
                  <a:gd name="T8" fmla="*/ 0 w 158"/>
                  <a:gd name="T9" fmla="*/ 1 h 158"/>
                  <a:gd name="T10" fmla="*/ 0 w 158"/>
                  <a:gd name="T11" fmla="*/ 1 h 158"/>
                  <a:gd name="T12" fmla="*/ 0 w 158"/>
                  <a:gd name="T13" fmla="*/ 1 h 158"/>
                  <a:gd name="T14" fmla="*/ 0 w 158"/>
                  <a:gd name="T15" fmla="*/ 1 h 158"/>
                  <a:gd name="T16" fmla="*/ 0 w 158"/>
                  <a:gd name="T17" fmla="*/ 1 h 158"/>
                  <a:gd name="T18" fmla="*/ 0 w 158"/>
                  <a:gd name="T19" fmla="*/ 1 h 158"/>
                  <a:gd name="T20" fmla="*/ 0 w 158"/>
                  <a:gd name="T21" fmla="*/ 1 h 158"/>
                  <a:gd name="T22" fmla="*/ 0 w 158"/>
                  <a:gd name="T23" fmla="*/ 1 h 158"/>
                  <a:gd name="T24" fmla="*/ 0 w 158"/>
                  <a:gd name="T25" fmla="*/ 1 h 158"/>
                  <a:gd name="T26" fmla="*/ 0 w 158"/>
                  <a:gd name="T27" fmla="*/ 1 h 158"/>
                  <a:gd name="T28" fmla="*/ 0 w 158"/>
                  <a:gd name="T29" fmla="*/ 1 h 158"/>
                  <a:gd name="T30" fmla="*/ 0 w 158"/>
                  <a:gd name="T31" fmla="*/ 1 h 158"/>
                  <a:gd name="T32" fmla="*/ 0 w 158"/>
                  <a:gd name="T33" fmla="*/ 1 h 158"/>
                  <a:gd name="T34" fmla="*/ 0 w 158"/>
                  <a:gd name="T35" fmla="*/ 1 h 158"/>
                  <a:gd name="T36" fmla="*/ 0 w 158"/>
                  <a:gd name="T37" fmla="*/ 1 h 158"/>
                  <a:gd name="T38" fmla="*/ 0 w 158"/>
                  <a:gd name="T39" fmla="*/ 1 h 158"/>
                  <a:gd name="T40" fmla="*/ 0 w 158"/>
                  <a:gd name="T41" fmla="*/ 1 h 158"/>
                  <a:gd name="T42" fmla="*/ 0 w 158"/>
                  <a:gd name="T43" fmla="*/ 1 h 158"/>
                  <a:gd name="T44" fmla="*/ 0 w 158"/>
                  <a:gd name="T45" fmla="*/ 1 h 158"/>
                  <a:gd name="T46" fmla="*/ 0 w 158"/>
                  <a:gd name="T47" fmla="*/ 1 h 158"/>
                  <a:gd name="T48" fmla="*/ 0 w 158"/>
                  <a:gd name="T49" fmla="*/ 1 h 158"/>
                  <a:gd name="T50" fmla="*/ 0 w 158"/>
                  <a:gd name="T51" fmla="*/ 1 h 158"/>
                  <a:gd name="T52" fmla="*/ 0 w 158"/>
                  <a:gd name="T53" fmla="*/ 1 h 158"/>
                  <a:gd name="T54" fmla="*/ 0 w 158"/>
                  <a:gd name="T55" fmla="*/ 1 h 158"/>
                  <a:gd name="T56" fmla="*/ 0 w 158"/>
                  <a:gd name="T57" fmla="*/ 1 h 158"/>
                  <a:gd name="T58" fmla="*/ 0 w 158"/>
                  <a:gd name="T59" fmla="*/ 1 h 158"/>
                  <a:gd name="T60" fmla="*/ 0 w 158"/>
                  <a:gd name="T61" fmla="*/ 0 h 158"/>
                  <a:gd name="T62" fmla="*/ 0 w 158"/>
                  <a:gd name="T63" fmla="*/ 0 h 158"/>
                  <a:gd name="T64" fmla="*/ 0 w 158"/>
                  <a:gd name="T65" fmla="*/ 1 h 158"/>
                  <a:gd name="T66" fmla="*/ 0 w 158"/>
                  <a:gd name="T67" fmla="*/ 1 h 158"/>
                  <a:gd name="T68" fmla="*/ 0 w 158"/>
                  <a:gd name="T69" fmla="*/ 1 h 158"/>
                  <a:gd name="T70" fmla="*/ 0 w 158"/>
                  <a:gd name="T71" fmla="*/ 1 h 158"/>
                  <a:gd name="T72" fmla="*/ 0 w 158"/>
                  <a:gd name="T73" fmla="*/ 1 h 158"/>
                  <a:gd name="T74" fmla="*/ 0 w 158"/>
                  <a:gd name="T75" fmla="*/ 1 h 158"/>
                  <a:gd name="T76" fmla="*/ 0 w 158"/>
                  <a:gd name="T77" fmla="*/ 1 h 158"/>
                  <a:gd name="T78" fmla="*/ 0 w 158"/>
                  <a:gd name="T79" fmla="*/ 1 h 158"/>
                  <a:gd name="T80" fmla="*/ 0 w 158"/>
                  <a:gd name="T81" fmla="*/ 1 h 1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8"/>
                  <a:gd name="T124" fmla="*/ 0 h 158"/>
                  <a:gd name="T125" fmla="*/ 158 w 158"/>
                  <a:gd name="T126" fmla="*/ 158 h 1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8" h="158">
                    <a:moveTo>
                      <a:pt x="133" y="52"/>
                    </a:moveTo>
                    <a:lnTo>
                      <a:pt x="139" y="68"/>
                    </a:lnTo>
                    <a:lnTo>
                      <a:pt x="137" y="83"/>
                    </a:lnTo>
                    <a:lnTo>
                      <a:pt x="127" y="95"/>
                    </a:lnTo>
                    <a:lnTo>
                      <a:pt x="113" y="106"/>
                    </a:lnTo>
                    <a:lnTo>
                      <a:pt x="95" y="116"/>
                    </a:lnTo>
                    <a:lnTo>
                      <a:pt x="75" y="126"/>
                    </a:lnTo>
                    <a:lnTo>
                      <a:pt x="55" y="135"/>
                    </a:lnTo>
                    <a:lnTo>
                      <a:pt x="37" y="144"/>
                    </a:lnTo>
                    <a:lnTo>
                      <a:pt x="34" y="147"/>
                    </a:lnTo>
                    <a:lnTo>
                      <a:pt x="33" y="149"/>
                    </a:lnTo>
                    <a:lnTo>
                      <a:pt x="33" y="152"/>
                    </a:lnTo>
                    <a:lnTo>
                      <a:pt x="34" y="155"/>
                    </a:lnTo>
                    <a:lnTo>
                      <a:pt x="39" y="157"/>
                    </a:lnTo>
                    <a:lnTo>
                      <a:pt x="43" y="158"/>
                    </a:lnTo>
                    <a:lnTo>
                      <a:pt x="46" y="158"/>
                    </a:lnTo>
                    <a:lnTo>
                      <a:pt x="50" y="157"/>
                    </a:lnTo>
                    <a:lnTo>
                      <a:pt x="74" y="148"/>
                    </a:lnTo>
                    <a:lnTo>
                      <a:pt x="95" y="138"/>
                    </a:lnTo>
                    <a:lnTo>
                      <a:pt x="116" y="127"/>
                    </a:lnTo>
                    <a:lnTo>
                      <a:pt x="135" y="114"/>
                    </a:lnTo>
                    <a:lnTo>
                      <a:pt x="148" y="100"/>
                    </a:lnTo>
                    <a:lnTo>
                      <a:pt x="156" y="84"/>
                    </a:lnTo>
                    <a:lnTo>
                      <a:pt x="158" y="67"/>
                    </a:lnTo>
                    <a:lnTo>
                      <a:pt x="152" y="49"/>
                    </a:lnTo>
                    <a:lnTo>
                      <a:pt x="139" y="35"/>
                    </a:lnTo>
                    <a:lnTo>
                      <a:pt x="120" y="23"/>
                    </a:lnTo>
                    <a:lnTo>
                      <a:pt x="97" y="14"/>
                    </a:lnTo>
                    <a:lnTo>
                      <a:pt x="71" y="7"/>
                    </a:lnTo>
                    <a:lnTo>
                      <a:pt x="45" y="2"/>
                    </a:lnTo>
                    <a:lnTo>
                      <a:pt x="23" y="0"/>
                    </a:lnTo>
                    <a:lnTo>
                      <a:pt x="7" y="0"/>
                    </a:lnTo>
                    <a:lnTo>
                      <a:pt x="0" y="4"/>
                    </a:lnTo>
                    <a:lnTo>
                      <a:pt x="17" y="9"/>
                    </a:lnTo>
                    <a:lnTo>
                      <a:pt x="36" y="13"/>
                    </a:lnTo>
                    <a:lnTo>
                      <a:pt x="56" y="17"/>
                    </a:lnTo>
                    <a:lnTo>
                      <a:pt x="75" y="21"/>
                    </a:lnTo>
                    <a:lnTo>
                      <a:pt x="94" y="26"/>
                    </a:lnTo>
                    <a:lnTo>
                      <a:pt x="110" y="33"/>
                    </a:lnTo>
                    <a:lnTo>
                      <a:pt x="123" y="41"/>
                    </a:lnTo>
                    <a:lnTo>
                      <a:pt x="133" y="5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551" name="Freeform 39">
                <a:extLst>
                  <a:ext uri="{FF2B5EF4-FFF2-40B4-BE49-F238E27FC236}">
                    <a16:creationId xmlns:a16="http://schemas.microsoft.com/office/drawing/2014/main" id="{49D7D863-2537-48BD-A9E1-9318A2053E89}"/>
                  </a:ext>
                </a:extLst>
              </p:cNvPr>
              <p:cNvSpPr>
                <a:spLocks/>
              </p:cNvSpPr>
              <p:nvPr/>
            </p:nvSpPr>
            <p:spPr bwMode="auto">
              <a:xfrm>
                <a:off x="1232" y="2211"/>
                <a:ext cx="133" cy="166"/>
              </a:xfrm>
              <a:custGeom>
                <a:avLst/>
                <a:gdLst>
                  <a:gd name="T0" fmla="*/ 0 w 399"/>
                  <a:gd name="T1" fmla="*/ 1 h 331"/>
                  <a:gd name="T2" fmla="*/ 0 w 399"/>
                  <a:gd name="T3" fmla="*/ 1 h 331"/>
                  <a:gd name="T4" fmla="*/ 0 w 399"/>
                  <a:gd name="T5" fmla="*/ 1 h 331"/>
                  <a:gd name="T6" fmla="*/ 0 w 399"/>
                  <a:gd name="T7" fmla="*/ 1 h 331"/>
                  <a:gd name="T8" fmla="*/ 0 w 399"/>
                  <a:gd name="T9" fmla="*/ 1 h 331"/>
                  <a:gd name="T10" fmla="*/ 0 w 399"/>
                  <a:gd name="T11" fmla="*/ 1 h 331"/>
                  <a:gd name="T12" fmla="*/ 0 w 399"/>
                  <a:gd name="T13" fmla="*/ 1 h 331"/>
                  <a:gd name="T14" fmla="*/ 0 w 399"/>
                  <a:gd name="T15" fmla="*/ 1 h 331"/>
                  <a:gd name="T16" fmla="*/ 0 w 399"/>
                  <a:gd name="T17" fmla="*/ 1 h 331"/>
                  <a:gd name="T18" fmla="*/ 0 w 399"/>
                  <a:gd name="T19" fmla="*/ 1 h 331"/>
                  <a:gd name="T20" fmla="*/ 0 w 399"/>
                  <a:gd name="T21" fmla="*/ 1 h 331"/>
                  <a:gd name="T22" fmla="*/ 0 w 399"/>
                  <a:gd name="T23" fmla="*/ 1 h 331"/>
                  <a:gd name="T24" fmla="*/ 0 w 399"/>
                  <a:gd name="T25" fmla="*/ 1 h 331"/>
                  <a:gd name="T26" fmla="*/ 0 w 399"/>
                  <a:gd name="T27" fmla="*/ 1 h 331"/>
                  <a:gd name="T28" fmla="*/ 0 w 399"/>
                  <a:gd name="T29" fmla="*/ 1 h 331"/>
                  <a:gd name="T30" fmla="*/ 0 w 399"/>
                  <a:gd name="T31" fmla="*/ 1 h 331"/>
                  <a:gd name="T32" fmla="*/ 0 w 399"/>
                  <a:gd name="T33" fmla="*/ 1 h 331"/>
                  <a:gd name="T34" fmla="*/ 0 w 399"/>
                  <a:gd name="T35" fmla="*/ 1 h 331"/>
                  <a:gd name="T36" fmla="*/ 0 w 399"/>
                  <a:gd name="T37" fmla="*/ 1 h 331"/>
                  <a:gd name="T38" fmla="*/ 0 w 399"/>
                  <a:gd name="T39" fmla="*/ 1 h 331"/>
                  <a:gd name="T40" fmla="*/ 0 w 399"/>
                  <a:gd name="T41" fmla="*/ 1 h 331"/>
                  <a:gd name="T42" fmla="*/ 0 w 399"/>
                  <a:gd name="T43" fmla="*/ 1 h 331"/>
                  <a:gd name="T44" fmla="*/ 0 w 399"/>
                  <a:gd name="T45" fmla="*/ 1 h 331"/>
                  <a:gd name="T46" fmla="*/ 0 w 399"/>
                  <a:gd name="T47" fmla="*/ 1 h 331"/>
                  <a:gd name="T48" fmla="*/ 0 w 399"/>
                  <a:gd name="T49" fmla="*/ 1 h 331"/>
                  <a:gd name="T50" fmla="*/ 0 w 399"/>
                  <a:gd name="T51" fmla="*/ 1 h 331"/>
                  <a:gd name="T52" fmla="*/ 0 w 399"/>
                  <a:gd name="T53" fmla="*/ 1 h 331"/>
                  <a:gd name="T54" fmla="*/ 0 w 399"/>
                  <a:gd name="T55" fmla="*/ 1 h 331"/>
                  <a:gd name="T56" fmla="*/ 0 w 399"/>
                  <a:gd name="T57" fmla="*/ 1 h 331"/>
                  <a:gd name="T58" fmla="*/ 0 w 399"/>
                  <a:gd name="T59" fmla="*/ 1 h 331"/>
                  <a:gd name="T60" fmla="*/ 0 w 399"/>
                  <a:gd name="T61" fmla="*/ 1 h 331"/>
                  <a:gd name="T62" fmla="*/ 0 w 399"/>
                  <a:gd name="T63" fmla="*/ 1 h 331"/>
                  <a:gd name="T64" fmla="*/ 0 w 399"/>
                  <a:gd name="T65" fmla="*/ 1 h 331"/>
                  <a:gd name="T66" fmla="*/ 0 w 399"/>
                  <a:gd name="T67" fmla="*/ 1 h 331"/>
                  <a:gd name="T68" fmla="*/ 0 w 399"/>
                  <a:gd name="T69" fmla="*/ 1 h 331"/>
                  <a:gd name="T70" fmla="*/ 0 w 399"/>
                  <a:gd name="T71" fmla="*/ 1 h 331"/>
                  <a:gd name="T72" fmla="*/ 0 w 399"/>
                  <a:gd name="T73" fmla="*/ 1 h 331"/>
                  <a:gd name="T74" fmla="*/ 0 w 399"/>
                  <a:gd name="T75" fmla="*/ 1 h 331"/>
                  <a:gd name="T76" fmla="*/ 0 w 399"/>
                  <a:gd name="T77" fmla="*/ 1 h 331"/>
                  <a:gd name="T78" fmla="*/ 0 w 399"/>
                  <a:gd name="T79" fmla="*/ 1 h 331"/>
                  <a:gd name="T80" fmla="*/ 0 w 399"/>
                  <a:gd name="T81" fmla="*/ 0 h 331"/>
                  <a:gd name="T82" fmla="*/ 0 w 399"/>
                  <a:gd name="T83" fmla="*/ 1 h 331"/>
                  <a:gd name="T84" fmla="*/ 0 w 399"/>
                  <a:gd name="T85" fmla="*/ 1 h 331"/>
                  <a:gd name="T86" fmla="*/ 0 w 399"/>
                  <a:gd name="T87" fmla="*/ 1 h 33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1"/>
                  <a:gd name="T134" fmla="*/ 399 w 399"/>
                  <a:gd name="T135" fmla="*/ 331 h 33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1">
                    <a:moveTo>
                      <a:pt x="155" y="44"/>
                    </a:moveTo>
                    <a:lnTo>
                      <a:pt x="124" y="62"/>
                    </a:lnTo>
                    <a:lnTo>
                      <a:pt x="94" y="80"/>
                    </a:lnTo>
                    <a:lnTo>
                      <a:pt x="66" y="101"/>
                    </a:lnTo>
                    <a:lnTo>
                      <a:pt x="42" y="123"/>
                    </a:lnTo>
                    <a:lnTo>
                      <a:pt x="21" y="146"/>
                    </a:lnTo>
                    <a:lnTo>
                      <a:pt x="7" y="171"/>
                    </a:lnTo>
                    <a:lnTo>
                      <a:pt x="0" y="199"/>
                    </a:lnTo>
                    <a:lnTo>
                      <a:pt x="1" y="227"/>
                    </a:lnTo>
                    <a:lnTo>
                      <a:pt x="4" y="234"/>
                    </a:lnTo>
                    <a:lnTo>
                      <a:pt x="7" y="242"/>
                    </a:lnTo>
                    <a:lnTo>
                      <a:pt x="11" y="248"/>
                    </a:lnTo>
                    <a:lnTo>
                      <a:pt x="17" y="255"/>
                    </a:lnTo>
                    <a:lnTo>
                      <a:pt x="24" y="261"/>
                    </a:lnTo>
                    <a:lnTo>
                      <a:pt x="33" y="267"/>
                    </a:lnTo>
                    <a:lnTo>
                      <a:pt x="40" y="272"/>
                    </a:lnTo>
                    <a:lnTo>
                      <a:pt x="50" y="276"/>
                    </a:lnTo>
                    <a:lnTo>
                      <a:pt x="69" y="284"/>
                    </a:lnTo>
                    <a:lnTo>
                      <a:pt x="88" y="291"/>
                    </a:lnTo>
                    <a:lnTo>
                      <a:pt x="107" y="297"/>
                    </a:lnTo>
                    <a:lnTo>
                      <a:pt x="127" y="302"/>
                    </a:lnTo>
                    <a:lnTo>
                      <a:pt x="148" y="307"/>
                    </a:lnTo>
                    <a:lnTo>
                      <a:pt x="168" y="311"/>
                    </a:lnTo>
                    <a:lnTo>
                      <a:pt x="188" y="315"/>
                    </a:lnTo>
                    <a:lnTo>
                      <a:pt x="209" y="318"/>
                    </a:lnTo>
                    <a:lnTo>
                      <a:pt x="230" y="321"/>
                    </a:lnTo>
                    <a:lnTo>
                      <a:pt x="251" y="323"/>
                    </a:lnTo>
                    <a:lnTo>
                      <a:pt x="272" y="325"/>
                    </a:lnTo>
                    <a:lnTo>
                      <a:pt x="294" y="327"/>
                    </a:lnTo>
                    <a:lnTo>
                      <a:pt x="315" y="328"/>
                    </a:lnTo>
                    <a:lnTo>
                      <a:pt x="336" y="329"/>
                    </a:lnTo>
                    <a:lnTo>
                      <a:pt x="358" y="330"/>
                    </a:lnTo>
                    <a:lnTo>
                      <a:pt x="378" y="331"/>
                    </a:lnTo>
                    <a:lnTo>
                      <a:pt x="386" y="331"/>
                    </a:lnTo>
                    <a:lnTo>
                      <a:pt x="391" y="329"/>
                    </a:lnTo>
                    <a:lnTo>
                      <a:pt x="396" y="325"/>
                    </a:lnTo>
                    <a:lnTo>
                      <a:pt x="399" y="321"/>
                    </a:lnTo>
                    <a:lnTo>
                      <a:pt x="399" y="316"/>
                    </a:lnTo>
                    <a:lnTo>
                      <a:pt x="396" y="312"/>
                    </a:lnTo>
                    <a:lnTo>
                      <a:pt x="390" y="309"/>
                    </a:lnTo>
                    <a:lnTo>
                      <a:pt x="383" y="307"/>
                    </a:lnTo>
                    <a:lnTo>
                      <a:pt x="364" y="304"/>
                    </a:lnTo>
                    <a:lnTo>
                      <a:pt x="345" y="302"/>
                    </a:lnTo>
                    <a:lnTo>
                      <a:pt x="326" y="299"/>
                    </a:lnTo>
                    <a:lnTo>
                      <a:pt x="306" y="297"/>
                    </a:lnTo>
                    <a:lnTo>
                      <a:pt x="287" y="295"/>
                    </a:lnTo>
                    <a:lnTo>
                      <a:pt x="268" y="293"/>
                    </a:lnTo>
                    <a:lnTo>
                      <a:pt x="248" y="291"/>
                    </a:lnTo>
                    <a:lnTo>
                      <a:pt x="229" y="288"/>
                    </a:lnTo>
                    <a:lnTo>
                      <a:pt x="210" y="286"/>
                    </a:lnTo>
                    <a:lnTo>
                      <a:pt x="191" y="283"/>
                    </a:lnTo>
                    <a:lnTo>
                      <a:pt x="172" y="279"/>
                    </a:lnTo>
                    <a:lnTo>
                      <a:pt x="153" y="276"/>
                    </a:lnTo>
                    <a:lnTo>
                      <a:pt x="136" y="271"/>
                    </a:lnTo>
                    <a:lnTo>
                      <a:pt x="117" y="266"/>
                    </a:lnTo>
                    <a:lnTo>
                      <a:pt x="100" y="261"/>
                    </a:lnTo>
                    <a:lnTo>
                      <a:pt x="82" y="254"/>
                    </a:lnTo>
                    <a:lnTo>
                      <a:pt x="68" y="247"/>
                    </a:lnTo>
                    <a:lnTo>
                      <a:pt x="56" y="238"/>
                    </a:lnTo>
                    <a:lnTo>
                      <a:pt x="48" y="228"/>
                    </a:lnTo>
                    <a:lnTo>
                      <a:pt x="43" y="216"/>
                    </a:lnTo>
                    <a:lnTo>
                      <a:pt x="42" y="204"/>
                    </a:lnTo>
                    <a:lnTo>
                      <a:pt x="43" y="189"/>
                    </a:lnTo>
                    <a:lnTo>
                      <a:pt x="48" y="175"/>
                    </a:lnTo>
                    <a:lnTo>
                      <a:pt x="53" y="164"/>
                    </a:lnTo>
                    <a:lnTo>
                      <a:pt x="64" y="149"/>
                    </a:lnTo>
                    <a:lnTo>
                      <a:pt x="75" y="134"/>
                    </a:lnTo>
                    <a:lnTo>
                      <a:pt x="88" y="121"/>
                    </a:lnTo>
                    <a:lnTo>
                      <a:pt x="103" y="109"/>
                    </a:lnTo>
                    <a:lnTo>
                      <a:pt x="117" y="97"/>
                    </a:lnTo>
                    <a:lnTo>
                      <a:pt x="133" y="85"/>
                    </a:lnTo>
                    <a:lnTo>
                      <a:pt x="152" y="73"/>
                    </a:lnTo>
                    <a:lnTo>
                      <a:pt x="171" y="61"/>
                    </a:lnTo>
                    <a:lnTo>
                      <a:pt x="190" y="51"/>
                    </a:lnTo>
                    <a:lnTo>
                      <a:pt x="214" y="42"/>
                    </a:lnTo>
                    <a:lnTo>
                      <a:pt x="242" y="33"/>
                    </a:lnTo>
                    <a:lnTo>
                      <a:pt x="270" y="25"/>
                    </a:lnTo>
                    <a:lnTo>
                      <a:pt x="294" y="18"/>
                    </a:lnTo>
                    <a:lnTo>
                      <a:pt x="315" y="12"/>
                    </a:lnTo>
                    <a:lnTo>
                      <a:pt x="328" y="6"/>
                    </a:lnTo>
                    <a:lnTo>
                      <a:pt x="332" y="2"/>
                    </a:lnTo>
                    <a:lnTo>
                      <a:pt x="317" y="0"/>
                    </a:lnTo>
                    <a:lnTo>
                      <a:pt x="297" y="1"/>
                    </a:lnTo>
                    <a:lnTo>
                      <a:pt x="274" y="4"/>
                    </a:lnTo>
                    <a:lnTo>
                      <a:pt x="249" y="9"/>
                    </a:lnTo>
                    <a:lnTo>
                      <a:pt x="223" y="16"/>
                    </a:lnTo>
                    <a:lnTo>
                      <a:pt x="198" y="24"/>
                    </a:lnTo>
                    <a:lnTo>
                      <a:pt x="175" y="33"/>
                    </a:lnTo>
                    <a:lnTo>
                      <a:pt x="155" y="4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552" name="Freeform 40">
                <a:extLst>
                  <a:ext uri="{FF2B5EF4-FFF2-40B4-BE49-F238E27FC236}">
                    <a16:creationId xmlns:a16="http://schemas.microsoft.com/office/drawing/2014/main" id="{D91708BB-ADCD-4F3F-8765-C2794E9D5DBE}"/>
                  </a:ext>
                </a:extLst>
              </p:cNvPr>
              <p:cNvSpPr>
                <a:spLocks/>
              </p:cNvSpPr>
              <p:nvPr/>
            </p:nvSpPr>
            <p:spPr bwMode="auto">
              <a:xfrm>
                <a:off x="1419" y="2206"/>
                <a:ext cx="116" cy="110"/>
              </a:xfrm>
              <a:custGeom>
                <a:avLst/>
                <a:gdLst>
                  <a:gd name="T0" fmla="*/ 0 w 350"/>
                  <a:gd name="T1" fmla="*/ 0 h 221"/>
                  <a:gd name="T2" fmla="*/ 0 w 350"/>
                  <a:gd name="T3" fmla="*/ 0 h 221"/>
                  <a:gd name="T4" fmla="*/ 0 w 350"/>
                  <a:gd name="T5" fmla="*/ 0 h 221"/>
                  <a:gd name="T6" fmla="*/ 0 w 350"/>
                  <a:gd name="T7" fmla="*/ 0 h 221"/>
                  <a:gd name="T8" fmla="*/ 0 w 350"/>
                  <a:gd name="T9" fmla="*/ 0 h 221"/>
                  <a:gd name="T10" fmla="*/ 0 w 350"/>
                  <a:gd name="T11" fmla="*/ 0 h 221"/>
                  <a:gd name="T12" fmla="*/ 0 w 350"/>
                  <a:gd name="T13" fmla="*/ 0 h 221"/>
                  <a:gd name="T14" fmla="*/ 0 w 350"/>
                  <a:gd name="T15" fmla="*/ 0 h 221"/>
                  <a:gd name="T16" fmla="*/ 0 w 350"/>
                  <a:gd name="T17" fmla="*/ 0 h 221"/>
                  <a:gd name="T18" fmla="*/ 0 w 350"/>
                  <a:gd name="T19" fmla="*/ 0 h 221"/>
                  <a:gd name="T20" fmla="*/ 0 w 350"/>
                  <a:gd name="T21" fmla="*/ 0 h 221"/>
                  <a:gd name="T22" fmla="*/ 0 w 350"/>
                  <a:gd name="T23" fmla="*/ 0 h 221"/>
                  <a:gd name="T24" fmla="*/ 0 w 350"/>
                  <a:gd name="T25" fmla="*/ 0 h 221"/>
                  <a:gd name="T26" fmla="*/ 0 w 350"/>
                  <a:gd name="T27" fmla="*/ 0 h 221"/>
                  <a:gd name="T28" fmla="*/ 0 w 350"/>
                  <a:gd name="T29" fmla="*/ 0 h 221"/>
                  <a:gd name="T30" fmla="*/ 0 w 350"/>
                  <a:gd name="T31" fmla="*/ 0 h 221"/>
                  <a:gd name="T32" fmla="*/ 0 w 350"/>
                  <a:gd name="T33" fmla="*/ 0 h 221"/>
                  <a:gd name="T34" fmla="*/ 0 w 350"/>
                  <a:gd name="T35" fmla="*/ 0 h 221"/>
                  <a:gd name="T36" fmla="*/ 0 w 350"/>
                  <a:gd name="T37" fmla="*/ 0 h 221"/>
                  <a:gd name="T38" fmla="*/ 0 w 350"/>
                  <a:gd name="T39" fmla="*/ 0 h 221"/>
                  <a:gd name="T40" fmla="*/ 0 w 350"/>
                  <a:gd name="T41" fmla="*/ 0 h 221"/>
                  <a:gd name="T42" fmla="*/ 0 w 350"/>
                  <a:gd name="T43" fmla="*/ 0 h 221"/>
                  <a:gd name="T44" fmla="*/ 0 w 350"/>
                  <a:gd name="T45" fmla="*/ 0 h 221"/>
                  <a:gd name="T46" fmla="*/ 0 w 350"/>
                  <a:gd name="T47" fmla="*/ 0 h 221"/>
                  <a:gd name="T48" fmla="*/ 0 w 350"/>
                  <a:gd name="T49" fmla="*/ 0 h 221"/>
                  <a:gd name="T50" fmla="*/ 0 w 350"/>
                  <a:gd name="T51" fmla="*/ 0 h 221"/>
                  <a:gd name="T52" fmla="*/ 0 w 350"/>
                  <a:gd name="T53" fmla="*/ 0 h 221"/>
                  <a:gd name="T54" fmla="*/ 0 w 350"/>
                  <a:gd name="T55" fmla="*/ 0 h 221"/>
                  <a:gd name="T56" fmla="*/ 0 w 350"/>
                  <a:gd name="T57" fmla="*/ 0 h 221"/>
                  <a:gd name="T58" fmla="*/ 0 w 350"/>
                  <a:gd name="T59" fmla="*/ 0 h 221"/>
                  <a:gd name="T60" fmla="*/ 0 w 350"/>
                  <a:gd name="T61" fmla="*/ 0 h 221"/>
                  <a:gd name="T62" fmla="*/ 0 w 350"/>
                  <a:gd name="T63" fmla="*/ 0 h 221"/>
                  <a:gd name="T64" fmla="*/ 0 w 350"/>
                  <a:gd name="T65" fmla="*/ 0 h 221"/>
                  <a:gd name="T66" fmla="*/ 0 w 350"/>
                  <a:gd name="T67" fmla="*/ 0 h 221"/>
                  <a:gd name="T68" fmla="*/ 0 w 350"/>
                  <a:gd name="T69" fmla="*/ 0 h 221"/>
                  <a:gd name="T70" fmla="*/ 0 w 350"/>
                  <a:gd name="T71" fmla="*/ 0 h 221"/>
                  <a:gd name="T72" fmla="*/ 0 w 350"/>
                  <a:gd name="T73" fmla="*/ 0 h 221"/>
                  <a:gd name="T74" fmla="*/ 0 w 350"/>
                  <a:gd name="T75" fmla="*/ 0 h 221"/>
                  <a:gd name="T76" fmla="*/ 0 w 350"/>
                  <a:gd name="T77" fmla="*/ 0 h 221"/>
                  <a:gd name="T78" fmla="*/ 0 w 350"/>
                  <a:gd name="T79" fmla="*/ 0 h 221"/>
                  <a:gd name="T80" fmla="*/ 0 w 350"/>
                  <a:gd name="T81" fmla="*/ 0 h 221"/>
                  <a:gd name="T82" fmla="*/ 0 w 350"/>
                  <a:gd name="T83" fmla="*/ 0 h 221"/>
                  <a:gd name="T84" fmla="*/ 0 w 350"/>
                  <a:gd name="T85" fmla="*/ 0 h 221"/>
                  <a:gd name="T86" fmla="*/ 0 w 350"/>
                  <a:gd name="T87" fmla="*/ 0 h 221"/>
                  <a:gd name="T88" fmla="*/ 0 w 350"/>
                  <a:gd name="T89" fmla="*/ 0 h 221"/>
                  <a:gd name="T90" fmla="*/ 0 w 350"/>
                  <a:gd name="T91" fmla="*/ 0 h 221"/>
                  <a:gd name="T92" fmla="*/ 0 w 350"/>
                  <a:gd name="T93" fmla="*/ 0 h 221"/>
                  <a:gd name="T94" fmla="*/ 0 w 350"/>
                  <a:gd name="T95" fmla="*/ 0 h 221"/>
                  <a:gd name="T96" fmla="*/ 0 w 350"/>
                  <a:gd name="T97" fmla="*/ 0 h 221"/>
                  <a:gd name="T98" fmla="*/ 0 w 350"/>
                  <a:gd name="T99" fmla="*/ 0 h 221"/>
                  <a:gd name="T100" fmla="*/ 0 w 350"/>
                  <a:gd name="T101" fmla="*/ 0 h 221"/>
                  <a:gd name="T102" fmla="*/ 0 w 350"/>
                  <a:gd name="T103" fmla="*/ 0 h 221"/>
                  <a:gd name="T104" fmla="*/ 0 w 350"/>
                  <a:gd name="T105" fmla="*/ 0 h 221"/>
                  <a:gd name="T106" fmla="*/ 0 w 350"/>
                  <a:gd name="T107" fmla="*/ 0 h 221"/>
                  <a:gd name="T108" fmla="*/ 0 w 350"/>
                  <a:gd name="T109" fmla="*/ 0 h 221"/>
                  <a:gd name="T110" fmla="*/ 0 w 350"/>
                  <a:gd name="T111" fmla="*/ 0 h 221"/>
                  <a:gd name="T112" fmla="*/ 0 w 350"/>
                  <a:gd name="T113" fmla="*/ 0 h 221"/>
                  <a:gd name="T114" fmla="*/ 0 w 350"/>
                  <a:gd name="T115" fmla="*/ 0 h 221"/>
                  <a:gd name="T116" fmla="*/ 0 w 350"/>
                  <a:gd name="T117" fmla="*/ 0 h 221"/>
                  <a:gd name="T118" fmla="*/ 0 w 350"/>
                  <a:gd name="T119" fmla="*/ 0 h 221"/>
                  <a:gd name="T120" fmla="*/ 0 w 350"/>
                  <a:gd name="T121" fmla="*/ 0 h 2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0"/>
                  <a:gd name="T184" fmla="*/ 0 h 221"/>
                  <a:gd name="T185" fmla="*/ 350 w 350"/>
                  <a:gd name="T186" fmla="*/ 221 h 2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0" h="221">
                    <a:moveTo>
                      <a:pt x="290" y="68"/>
                    </a:moveTo>
                    <a:lnTo>
                      <a:pt x="306" y="80"/>
                    </a:lnTo>
                    <a:lnTo>
                      <a:pt x="316" y="94"/>
                    </a:lnTo>
                    <a:lnTo>
                      <a:pt x="321" y="109"/>
                    </a:lnTo>
                    <a:lnTo>
                      <a:pt x="321" y="125"/>
                    </a:lnTo>
                    <a:lnTo>
                      <a:pt x="318" y="138"/>
                    </a:lnTo>
                    <a:lnTo>
                      <a:pt x="312" y="149"/>
                    </a:lnTo>
                    <a:lnTo>
                      <a:pt x="302" y="160"/>
                    </a:lnTo>
                    <a:lnTo>
                      <a:pt x="292" y="169"/>
                    </a:lnTo>
                    <a:lnTo>
                      <a:pt x="279" y="179"/>
                    </a:lnTo>
                    <a:lnTo>
                      <a:pt x="266" y="187"/>
                    </a:lnTo>
                    <a:lnTo>
                      <a:pt x="253" y="196"/>
                    </a:lnTo>
                    <a:lnTo>
                      <a:pt x="240" y="205"/>
                    </a:lnTo>
                    <a:lnTo>
                      <a:pt x="237" y="209"/>
                    </a:lnTo>
                    <a:lnTo>
                      <a:pt x="237" y="212"/>
                    </a:lnTo>
                    <a:lnTo>
                      <a:pt x="237" y="215"/>
                    </a:lnTo>
                    <a:lnTo>
                      <a:pt x="240" y="218"/>
                    </a:lnTo>
                    <a:lnTo>
                      <a:pt x="244" y="220"/>
                    </a:lnTo>
                    <a:lnTo>
                      <a:pt x="250" y="221"/>
                    </a:lnTo>
                    <a:lnTo>
                      <a:pt x="254" y="220"/>
                    </a:lnTo>
                    <a:lnTo>
                      <a:pt x="258" y="218"/>
                    </a:lnTo>
                    <a:lnTo>
                      <a:pt x="287" y="204"/>
                    </a:lnTo>
                    <a:lnTo>
                      <a:pt x="312" y="187"/>
                    </a:lnTo>
                    <a:lnTo>
                      <a:pt x="331" y="168"/>
                    </a:lnTo>
                    <a:lnTo>
                      <a:pt x="344" y="146"/>
                    </a:lnTo>
                    <a:lnTo>
                      <a:pt x="350" y="124"/>
                    </a:lnTo>
                    <a:lnTo>
                      <a:pt x="347" y="101"/>
                    </a:lnTo>
                    <a:lnTo>
                      <a:pt x="335" y="80"/>
                    </a:lnTo>
                    <a:lnTo>
                      <a:pt x="312" y="61"/>
                    </a:lnTo>
                    <a:lnTo>
                      <a:pt x="295" y="50"/>
                    </a:lnTo>
                    <a:lnTo>
                      <a:pt x="274" y="42"/>
                    </a:lnTo>
                    <a:lnTo>
                      <a:pt x="253" y="34"/>
                    </a:lnTo>
                    <a:lnTo>
                      <a:pt x="228" y="27"/>
                    </a:lnTo>
                    <a:lnTo>
                      <a:pt x="203" y="20"/>
                    </a:lnTo>
                    <a:lnTo>
                      <a:pt x="179" y="15"/>
                    </a:lnTo>
                    <a:lnTo>
                      <a:pt x="152" y="11"/>
                    </a:lnTo>
                    <a:lnTo>
                      <a:pt x="128" y="7"/>
                    </a:lnTo>
                    <a:lnTo>
                      <a:pt x="103" y="4"/>
                    </a:lnTo>
                    <a:lnTo>
                      <a:pt x="81" y="2"/>
                    </a:lnTo>
                    <a:lnTo>
                      <a:pt x="60" y="0"/>
                    </a:lnTo>
                    <a:lnTo>
                      <a:pt x="42" y="0"/>
                    </a:lnTo>
                    <a:lnTo>
                      <a:pt x="26" y="0"/>
                    </a:lnTo>
                    <a:lnTo>
                      <a:pt x="13" y="0"/>
                    </a:lnTo>
                    <a:lnTo>
                      <a:pt x="4" y="2"/>
                    </a:lnTo>
                    <a:lnTo>
                      <a:pt x="0" y="4"/>
                    </a:lnTo>
                    <a:lnTo>
                      <a:pt x="15" y="6"/>
                    </a:lnTo>
                    <a:lnTo>
                      <a:pt x="29" y="7"/>
                    </a:lnTo>
                    <a:lnTo>
                      <a:pt x="47" y="9"/>
                    </a:lnTo>
                    <a:lnTo>
                      <a:pt x="64" y="11"/>
                    </a:lnTo>
                    <a:lnTo>
                      <a:pt x="81" y="14"/>
                    </a:lnTo>
                    <a:lnTo>
                      <a:pt x="102" y="16"/>
                    </a:lnTo>
                    <a:lnTo>
                      <a:pt x="121" y="19"/>
                    </a:lnTo>
                    <a:lnTo>
                      <a:pt x="141" y="22"/>
                    </a:lnTo>
                    <a:lnTo>
                      <a:pt x="160" y="26"/>
                    </a:lnTo>
                    <a:lnTo>
                      <a:pt x="180" y="30"/>
                    </a:lnTo>
                    <a:lnTo>
                      <a:pt x="200" y="34"/>
                    </a:lnTo>
                    <a:lnTo>
                      <a:pt x="219" y="39"/>
                    </a:lnTo>
                    <a:lnTo>
                      <a:pt x="238" y="45"/>
                    </a:lnTo>
                    <a:lnTo>
                      <a:pt x="257" y="53"/>
                    </a:lnTo>
                    <a:lnTo>
                      <a:pt x="274" y="60"/>
                    </a:lnTo>
                    <a:lnTo>
                      <a:pt x="290" y="68"/>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553" name="Freeform 41">
                <a:extLst>
                  <a:ext uri="{FF2B5EF4-FFF2-40B4-BE49-F238E27FC236}">
                    <a16:creationId xmlns:a16="http://schemas.microsoft.com/office/drawing/2014/main" id="{4E6D4AA2-A1FE-4D86-9558-59DBFEDDC98C}"/>
                  </a:ext>
                </a:extLst>
              </p:cNvPr>
              <p:cNvSpPr>
                <a:spLocks/>
              </p:cNvSpPr>
              <p:nvPr/>
            </p:nvSpPr>
            <p:spPr bwMode="auto">
              <a:xfrm>
                <a:off x="1181" y="2256"/>
                <a:ext cx="48" cy="105"/>
              </a:xfrm>
              <a:custGeom>
                <a:avLst/>
                <a:gdLst>
                  <a:gd name="T0" fmla="*/ 0 w 142"/>
                  <a:gd name="T1" fmla="*/ 1 h 208"/>
                  <a:gd name="T2" fmla="*/ 0 w 142"/>
                  <a:gd name="T3" fmla="*/ 1 h 208"/>
                  <a:gd name="T4" fmla="*/ 0 w 142"/>
                  <a:gd name="T5" fmla="*/ 1 h 208"/>
                  <a:gd name="T6" fmla="*/ 0 w 142"/>
                  <a:gd name="T7" fmla="*/ 1 h 208"/>
                  <a:gd name="T8" fmla="*/ 0 w 142"/>
                  <a:gd name="T9" fmla="*/ 1 h 208"/>
                  <a:gd name="T10" fmla="*/ 0 w 142"/>
                  <a:gd name="T11" fmla="*/ 1 h 208"/>
                  <a:gd name="T12" fmla="*/ 0 w 142"/>
                  <a:gd name="T13" fmla="*/ 1 h 208"/>
                  <a:gd name="T14" fmla="*/ 0 w 142"/>
                  <a:gd name="T15" fmla="*/ 1 h 208"/>
                  <a:gd name="T16" fmla="*/ 0 w 142"/>
                  <a:gd name="T17" fmla="*/ 1 h 208"/>
                  <a:gd name="T18" fmla="*/ 0 w 142"/>
                  <a:gd name="T19" fmla="*/ 1 h 208"/>
                  <a:gd name="T20" fmla="*/ 0 w 142"/>
                  <a:gd name="T21" fmla="*/ 1 h 208"/>
                  <a:gd name="T22" fmla="*/ 0 w 142"/>
                  <a:gd name="T23" fmla="*/ 1 h 208"/>
                  <a:gd name="T24" fmla="*/ 0 w 142"/>
                  <a:gd name="T25" fmla="*/ 1 h 208"/>
                  <a:gd name="T26" fmla="*/ 0 w 142"/>
                  <a:gd name="T27" fmla="*/ 1 h 208"/>
                  <a:gd name="T28" fmla="*/ 0 w 142"/>
                  <a:gd name="T29" fmla="*/ 1 h 208"/>
                  <a:gd name="T30" fmla="*/ 0 w 142"/>
                  <a:gd name="T31" fmla="*/ 1 h 208"/>
                  <a:gd name="T32" fmla="*/ 0 w 142"/>
                  <a:gd name="T33" fmla="*/ 1 h 208"/>
                  <a:gd name="T34" fmla="*/ 0 w 142"/>
                  <a:gd name="T35" fmla="*/ 1 h 208"/>
                  <a:gd name="T36" fmla="*/ 0 w 142"/>
                  <a:gd name="T37" fmla="*/ 1 h 208"/>
                  <a:gd name="T38" fmla="*/ 0 w 142"/>
                  <a:gd name="T39" fmla="*/ 1 h 208"/>
                  <a:gd name="T40" fmla="*/ 0 w 142"/>
                  <a:gd name="T41" fmla="*/ 1 h 208"/>
                  <a:gd name="T42" fmla="*/ 0 w 142"/>
                  <a:gd name="T43" fmla="*/ 1 h 208"/>
                  <a:gd name="T44" fmla="*/ 0 w 142"/>
                  <a:gd name="T45" fmla="*/ 1 h 208"/>
                  <a:gd name="T46" fmla="*/ 0 w 142"/>
                  <a:gd name="T47" fmla="*/ 1 h 208"/>
                  <a:gd name="T48" fmla="*/ 0 w 142"/>
                  <a:gd name="T49" fmla="*/ 1 h 208"/>
                  <a:gd name="T50" fmla="*/ 0 w 142"/>
                  <a:gd name="T51" fmla="*/ 1 h 208"/>
                  <a:gd name="T52" fmla="*/ 0 w 142"/>
                  <a:gd name="T53" fmla="*/ 1 h 208"/>
                  <a:gd name="T54" fmla="*/ 0 w 142"/>
                  <a:gd name="T55" fmla="*/ 1 h 208"/>
                  <a:gd name="T56" fmla="*/ 0 w 142"/>
                  <a:gd name="T57" fmla="*/ 1 h 208"/>
                  <a:gd name="T58" fmla="*/ 0 w 142"/>
                  <a:gd name="T59" fmla="*/ 1 h 208"/>
                  <a:gd name="T60" fmla="*/ 0 w 142"/>
                  <a:gd name="T61" fmla="*/ 1 h 208"/>
                  <a:gd name="T62" fmla="*/ 0 w 142"/>
                  <a:gd name="T63" fmla="*/ 1 h 208"/>
                  <a:gd name="T64" fmla="*/ 0 w 142"/>
                  <a:gd name="T65" fmla="*/ 1 h 208"/>
                  <a:gd name="T66" fmla="*/ 0 w 142"/>
                  <a:gd name="T67" fmla="*/ 0 h 208"/>
                  <a:gd name="T68" fmla="*/ 0 w 142"/>
                  <a:gd name="T69" fmla="*/ 1 h 208"/>
                  <a:gd name="T70" fmla="*/ 0 w 142"/>
                  <a:gd name="T71" fmla="*/ 1 h 208"/>
                  <a:gd name="T72" fmla="*/ 0 w 142"/>
                  <a:gd name="T73" fmla="*/ 1 h 208"/>
                  <a:gd name="T74" fmla="*/ 0 w 142"/>
                  <a:gd name="T75" fmla="*/ 1 h 208"/>
                  <a:gd name="T76" fmla="*/ 0 w 142"/>
                  <a:gd name="T77" fmla="*/ 1 h 208"/>
                  <a:gd name="T78" fmla="*/ 0 w 142"/>
                  <a:gd name="T79" fmla="*/ 1 h 208"/>
                  <a:gd name="T80" fmla="*/ 0 w 142"/>
                  <a:gd name="T81" fmla="*/ 1 h 2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8"/>
                  <a:gd name="T125" fmla="*/ 142 w 142"/>
                  <a:gd name="T126" fmla="*/ 208 h 20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8">
                    <a:moveTo>
                      <a:pt x="0" y="114"/>
                    </a:moveTo>
                    <a:lnTo>
                      <a:pt x="0" y="131"/>
                    </a:lnTo>
                    <a:lnTo>
                      <a:pt x="6" y="147"/>
                    </a:lnTo>
                    <a:lnTo>
                      <a:pt x="16" y="162"/>
                    </a:lnTo>
                    <a:lnTo>
                      <a:pt x="30" y="175"/>
                    </a:lnTo>
                    <a:lnTo>
                      <a:pt x="48" y="186"/>
                    </a:lnTo>
                    <a:lnTo>
                      <a:pt x="68" y="196"/>
                    </a:lnTo>
                    <a:lnTo>
                      <a:pt x="91" y="203"/>
                    </a:lnTo>
                    <a:lnTo>
                      <a:pt x="114" y="207"/>
                    </a:lnTo>
                    <a:lnTo>
                      <a:pt x="122" y="208"/>
                    </a:lnTo>
                    <a:lnTo>
                      <a:pt x="129" y="206"/>
                    </a:lnTo>
                    <a:lnTo>
                      <a:pt x="135" y="203"/>
                    </a:lnTo>
                    <a:lnTo>
                      <a:pt x="138" y="199"/>
                    </a:lnTo>
                    <a:lnTo>
                      <a:pt x="138" y="194"/>
                    </a:lnTo>
                    <a:lnTo>
                      <a:pt x="136" y="189"/>
                    </a:lnTo>
                    <a:lnTo>
                      <a:pt x="132" y="185"/>
                    </a:lnTo>
                    <a:lnTo>
                      <a:pt x="125" y="183"/>
                    </a:lnTo>
                    <a:lnTo>
                      <a:pt x="101" y="177"/>
                    </a:lnTo>
                    <a:lnTo>
                      <a:pt x="80" y="169"/>
                    </a:lnTo>
                    <a:lnTo>
                      <a:pt x="62" y="158"/>
                    </a:lnTo>
                    <a:lnTo>
                      <a:pt x="49" y="146"/>
                    </a:lnTo>
                    <a:lnTo>
                      <a:pt x="40" y="131"/>
                    </a:lnTo>
                    <a:lnTo>
                      <a:pt x="36" y="115"/>
                    </a:lnTo>
                    <a:lnTo>
                      <a:pt x="36" y="97"/>
                    </a:lnTo>
                    <a:lnTo>
                      <a:pt x="43" y="79"/>
                    </a:lnTo>
                    <a:lnTo>
                      <a:pt x="52" y="66"/>
                    </a:lnTo>
                    <a:lnTo>
                      <a:pt x="64" y="54"/>
                    </a:lnTo>
                    <a:lnTo>
                      <a:pt x="77" y="43"/>
                    </a:lnTo>
                    <a:lnTo>
                      <a:pt x="91" y="33"/>
                    </a:lnTo>
                    <a:lnTo>
                      <a:pt x="104" y="24"/>
                    </a:lnTo>
                    <a:lnTo>
                      <a:pt x="119" y="16"/>
                    </a:lnTo>
                    <a:lnTo>
                      <a:pt x="132" y="8"/>
                    </a:lnTo>
                    <a:lnTo>
                      <a:pt x="142" y="1"/>
                    </a:lnTo>
                    <a:lnTo>
                      <a:pt x="132" y="0"/>
                    </a:lnTo>
                    <a:lnTo>
                      <a:pt x="116" y="5"/>
                    </a:lnTo>
                    <a:lnTo>
                      <a:pt x="94" y="16"/>
                    </a:lnTo>
                    <a:lnTo>
                      <a:pt x="69" y="31"/>
                    </a:lnTo>
                    <a:lnTo>
                      <a:pt x="46" y="50"/>
                    </a:lnTo>
                    <a:lnTo>
                      <a:pt x="24" y="70"/>
                    </a:lnTo>
                    <a:lnTo>
                      <a:pt x="9" y="92"/>
                    </a:lnTo>
                    <a:lnTo>
                      <a:pt x="0" y="11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554" name="Freeform 42">
                <a:extLst>
                  <a:ext uri="{FF2B5EF4-FFF2-40B4-BE49-F238E27FC236}">
                    <a16:creationId xmlns:a16="http://schemas.microsoft.com/office/drawing/2014/main" id="{46536574-17D7-4739-8B31-134F8935BB23}"/>
                  </a:ext>
                </a:extLst>
              </p:cNvPr>
              <p:cNvSpPr>
                <a:spLocks/>
              </p:cNvSpPr>
              <p:nvPr/>
            </p:nvSpPr>
            <p:spPr bwMode="auto">
              <a:xfrm>
                <a:off x="1515" y="2198"/>
                <a:ext cx="101" cy="136"/>
              </a:xfrm>
              <a:custGeom>
                <a:avLst/>
                <a:gdLst>
                  <a:gd name="T0" fmla="*/ 0 w 304"/>
                  <a:gd name="T1" fmla="*/ 1 h 272"/>
                  <a:gd name="T2" fmla="*/ 0 w 304"/>
                  <a:gd name="T3" fmla="*/ 1 h 272"/>
                  <a:gd name="T4" fmla="*/ 0 w 304"/>
                  <a:gd name="T5" fmla="*/ 1 h 272"/>
                  <a:gd name="T6" fmla="*/ 0 w 304"/>
                  <a:gd name="T7" fmla="*/ 1 h 272"/>
                  <a:gd name="T8" fmla="*/ 0 w 304"/>
                  <a:gd name="T9" fmla="*/ 1 h 272"/>
                  <a:gd name="T10" fmla="*/ 0 w 304"/>
                  <a:gd name="T11" fmla="*/ 1 h 272"/>
                  <a:gd name="T12" fmla="*/ 0 w 304"/>
                  <a:gd name="T13" fmla="*/ 1 h 272"/>
                  <a:gd name="T14" fmla="*/ 0 w 304"/>
                  <a:gd name="T15" fmla="*/ 1 h 272"/>
                  <a:gd name="T16" fmla="*/ 0 w 304"/>
                  <a:gd name="T17" fmla="*/ 1 h 272"/>
                  <a:gd name="T18" fmla="*/ 0 w 304"/>
                  <a:gd name="T19" fmla="*/ 1 h 272"/>
                  <a:gd name="T20" fmla="*/ 0 w 304"/>
                  <a:gd name="T21" fmla="*/ 1 h 272"/>
                  <a:gd name="T22" fmla="*/ 0 w 304"/>
                  <a:gd name="T23" fmla="*/ 1 h 272"/>
                  <a:gd name="T24" fmla="*/ 0 w 304"/>
                  <a:gd name="T25" fmla="*/ 1 h 272"/>
                  <a:gd name="T26" fmla="*/ 0 w 304"/>
                  <a:gd name="T27" fmla="*/ 1 h 272"/>
                  <a:gd name="T28" fmla="*/ 0 w 304"/>
                  <a:gd name="T29" fmla="*/ 1 h 272"/>
                  <a:gd name="T30" fmla="*/ 0 w 304"/>
                  <a:gd name="T31" fmla="*/ 1 h 272"/>
                  <a:gd name="T32" fmla="*/ 0 w 304"/>
                  <a:gd name="T33" fmla="*/ 1 h 272"/>
                  <a:gd name="T34" fmla="*/ 0 w 304"/>
                  <a:gd name="T35" fmla="*/ 1 h 272"/>
                  <a:gd name="T36" fmla="*/ 0 w 304"/>
                  <a:gd name="T37" fmla="*/ 1 h 272"/>
                  <a:gd name="T38" fmla="*/ 0 w 304"/>
                  <a:gd name="T39" fmla="*/ 1 h 272"/>
                  <a:gd name="T40" fmla="*/ 0 w 304"/>
                  <a:gd name="T41" fmla="*/ 1 h 272"/>
                  <a:gd name="T42" fmla="*/ 0 w 304"/>
                  <a:gd name="T43" fmla="*/ 1 h 272"/>
                  <a:gd name="T44" fmla="*/ 0 w 304"/>
                  <a:gd name="T45" fmla="*/ 1 h 272"/>
                  <a:gd name="T46" fmla="*/ 0 w 304"/>
                  <a:gd name="T47" fmla="*/ 1 h 272"/>
                  <a:gd name="T48" fmla="*/ 0 w 304"/>
                  <a:gd name="T49" fmla="*/ 1 h 272"/>
                  <a:gd name="T50" fmla="*/ 0 w 304"/>
                  <a:gd name="T51" fmla="*/ 1 h 272"/>
                  <a:gd name="T52" fmla="*/ 0 w 304"/>
                  <a:gd name="T53" fmla="*/ 1 h 272"/>
                  <a:gd name="T54" fmla="*/ 0 w 304"/>
                  <a:gd name="T55" fmla="*/ 1 h 272"/>
                  <a:gd name="T56" fmla="*/ 0 w 304"/>
                  <a:gd name="T57" fmla="*/ 1 h 272"/>
                  <a:gd name="T58" fmla="*/ 0 w 304"/>
                  <a:gd name="T59" fmla="*/ 1 h 272"/>
                  <a:gd name="T60" fmla="*/ 0 w 304"/>
                  <a:gd name="T61" fmla="*/ 1 h 272"/>
                  <a:gd name="T62" fmla="*/ 0 w 304"/>
                  <a:gd name="T63" fmla="*/ 1 h 272"/>
                  <a:gd name="T64" fmla="*/ 0 w 304"/>
                  <a:gd name="T65" fmla="*/ 1 h 272"/>
                  <a:gd name="T66" fmla="*/ 0 w 304"/>
                  <a:gd name="T67" fmla="*/ 1 h 272"/>
                  <a:gd name="T68" fmla="*/ 0 w 304"/>
                  <a:gd name="T69" fmla="*/ 1 h 272"/>
                  <a:gd name="T70" fmla="*/ 0 w 304"/>
                  <a:gd name="T71" fmla="*/ 1 h 272"/>
                  <a:gd name="T72" fmla="*/ 0 w 304"/>
                  <a:gd name="T73" fmla="*/ 1 h 272"/>
                  <a:gd name="T74" fmla="*/ 0 w 304"/>
                  <a:gd name="T75" fmla="*/ 1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4"/>
                  <a:gd name="T115" fmla="*/ 0 h 272"/>
                  <a:gd name="T116" fmla="*/ 304 w 304"/>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4" h="272">
                    <a:moveTo>
                      <a:pt x="246" y="102"/>
                    </a:moveTo>
                    <a:lnTo>
                      <a:pt x="257" y="109"/>
                    </a:lnTo>
                    <a:lnTo>
                      <a:pt x="265" y="117"/>
                    </a:lnTo>
                    <a:lnTo>
                      <a:pt x="271" y="126"/>
                    </a:lnTo>
                    <a:lnTo>
                      <a:pt x="277" y="135"/>
                    </a:lnTo>
                    <a:lnTo>
                      <a:pt x="278" y="144"/>
                    </a:lnTo>
                    <a:lnTo>
                      <a:pt x="278" y="154"/>
                    </a:lnTo>
                    <a:lnTo>
                      <a:pt x="274" y="164"/>
                    </a:lnTo>
                    <a:lnTo>
                      <a:pt x="268" y="173"/>
                    </a:lnTo>
                    <a:lnTo>
                      <a:pt x="258" y="183"/>
                    </a:lnTo>
                    <a:lnTo>
                      <a:pt x="246" y="192"/>
                    </a:lnTo>
                    <a:lnTo>
                      <a:pt x="233" y="200"/>
                    </a:lnTo>
                    <a:lnTo>
                      <a:pt x="219" y="208"/>
                    </a:lnTo>
                    <a:lnTo>
                      <a:pt x="206" y="215"/>
                    </a:lnTo>
                    <a:lnTo>
                      <a:pt x="191" y="224"/>
                    </a:lnTo>
                    <a:lnTo>
                      <a:pt x="177" y="232"/>
                    </a:lnTo>
                    <a:lnTo>
                      <a:pt x="164" y="241"/>
                    </a:lnTo>
                    <a:lnTo>
                      <a:pt x="159" y="244"/>
                    </a:lnTo>
                    <a:lnTo>
                      <a:pt x="157" y="248"/>
                    </a:lnTo>
                    <a:lnTo>
                      <a:pt x="154" y="252"/>
                    </a:lnTo>
                    <a:lnTo>
                      <a:pt x="151" y="256"/>
                    </a:lnTo>
                    <a:lnTo>
                      <a:pt x="149" y="260"/>
                    </a:lnTo>
                    <a:lnTo>
                      <a:pt x="149" y="264"/>
                    </a:lnTo>
                    <a:lnTo>
                      <a:pt x="151" y="268"/>
                    </a:lnTo>
                    <a:lnTo>
                      <a:pt x="155" y="271"/>
                    </a:lnTo>
                    <a:lnTo>
                      <a:pt x="161" y="272"/>
                    </a:lnTo>
                    <a:lnTo>
                      <a:pt x="167" y="272"/>
                    </a:lnTo>
                    <a:lnTo>
                      <a:pt x="172" y="271"/>
                    </a:lnTo>
                    <a:lnTo>
                      <a:pt x="177" y="268"/>
                    </a:lnTo>
                    <a:lnTo>
                      <a:pt x="191" y="257"/>
                    </a:lnTo>
                    <a:lnTo>
                      <a:pt x="207" y="246"/>
                    </a:lnTo>
                    <a:lnTo>
                      <a:pt x="223" y="236"/>
                    </a:lnTo>
                    <a:lnTo>
                      <a:pt x="241" y="226"/>
                    </a:lnTo>
                    <a:lnTo>
                      <a:pt x="257" y="215"/>
                    </a:lnTo>
                    <a:lnTo>
                      <a:pt x="271" y="204"/>
                    </a:lnTo>
                    <a:lnTo>
                      <a:pt x="286" y="192"/>
                    </a:lnTo>
                    <a:lnTo>
                      <a:pt x="296" y="179"/>
                    </a:lnTo>
                    <a:lnTo>
                      <a:pt x="303" y="164"/>
                    </a:lnTo>
                    <a:lnTo>
                      <a:pt x="304" y="149"/>
                    </a:lnTo>
                    <a:lnTo>
                      <a:pt x="300" y="134"/>
                    </a:lnTo>
                    <a:lnTo>
                      <a:pt x="293" y="120"/>
                    </a:lnTo>
                    <a:lnTo>
                      <a:pt x="281" y="106"/>
                    </a:lnTo>
                    <a:lnTo>
                      <a:pt x="267" y="94"/>
                    </a:lnTo>
                    <a:lnTo>
                      <a:pt x="249" y="83"/>
                    </a:lnTo>
                    <a:lnTo>
                      <a:pt x="232" y="73"/>
                    </a:lnTo>
                    <a:lnTo>
                      <a:pt x="219" y="65"/>
                    </a:lnTo>
                    <a:lnTo>
                      <a:pt x="204" y="59"/>
                    </a:lnTo>
                    <a:lnTo>
                      <a:pt x="188" y="52"/>
                    </a:lnTo>
                    <a:lnTo>
                      <a:pt x="172" y="45"/>
                    </a:lnTo>
                    <a:lnTo>
                      <a:pt x="157" y="38"/>
                    </a:lnTo>
                    <a:lnTo>
                      <a:pt x="139" y="31"/>
                    </a:lnTo>
                    <a:lnTo>
                      <a:pt x="122" y="25"/>
                    </a:lnTo>
                    <a:lnTo>
                      <a:pt x="106" y="19"/>
                    </a:lnTo>
                    <a:lnTo>
                      <a:pt x="90" y="14"/>
                    </a:lnTo>
                    <a:lnTo>
                      <a:pt x="74" y="9"/>
                    </a:lnTo>
                    <a:lnTo>
                      <a:pt x="58" y="6"/>
                    </a:lnTo>
                    <a:lnTo>
                      <a:pt x="43" y="3"/>
                    </a:lnTo>
                    <a:lnTo>
                      <a:pt x="30" y="1"/>
                    </a:lnTo>
                    <a:lnTo>
                      <a:pt x="19" y="0"/>
                    </a:lnTo>
                    <a:lnTo>
                      <a:pt x="9" y="1"/>
                    </a:lnTo>
                    <a:lnTo>
                      <a:pt x="0" y="3"/>
                    </a:lnTo>
                    <a:lnTo>
                      <a:pt x="10" y="5"/>
                    </a:lnTo>
                    <a:lnTo>
                      <a:pt x="22" y="8"/>
                    </a:lnTo>
                    <a:lnTo>
                      <a:pt x="35" y="12"/>
                    </a:lnTo>
                    <a:lnTo>
                      <a:pt x="48" y="16"/>
                    </a:lnTo>
                    <a:lnTo>
                      <a:pt x="64" y="21"/>
                    </a:lnTo>
                    <a:lnTo>
                      <a:pt x="80" y="26"/>
                    </a:lnTo>
                    <a:lnTo>
                      <a:pt x="97" y="32"/>
                    </a:lnTo>
                    <a:lnTo>
                      <a:pt x="114" y="38"/>
                    </a:lnTo>
                    <a:lnTo>
                      <a:pt x="132" y="45"/>
                    </a:lnTo>
                    <a:lnTo>
                      <a:pt x="149" y="52"/>
                    </a:lnTo>
                    <a:lnTo>
                      <a:pt x="167" y="60"/>
                    </a:lnTo>
                    <a:lnTo>
                      <a:pt x="184" y="69"/>
                    </a:lnTo>
                    <a:lnTo>
                      <a:pt x="201" y="77"/>
                    </a:lnTo>
                    <a:lnTo>
                      <a:pt x="217" y="85"/>
                    </a:lnTo>
                    <a:lnTo>
                      <a:pt x="232" y="93"/>
                    </a:lnTo>
                    <a:lnTo>
                      <a:pt x="246" y="10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555" name="Freeform 43">
                <a:extLst>
                  <a:ext uri="{FF2B5EF4-FFF2-40B4-BE49-F238E27FC236}">
                    <a16:creationId xmlns:a16="http://schemas.microsoft.com/office/drawing/2014/main" id="{3B33FD05-D206-4D2E-8214-8F10610F5557}"/>
                  </a:ext>
                </a:extLst>
              </p:cNvPr>
              <p:cNvSpPr>
                <a:spLocks/>
              </p:cNvSpPr>
              <p:nvPr/>
            </p:nvSpPr>
            <p:spPr bwMode="auto">
              <a:xfrm>
                <a:off x="1403" y="2357"/>
                <a:ext cx="34" cy="82"/>
              </a:xfrm>
              <a:custGeom>
                <a:avLst/>
                <a:gdLst>
                  <a:gd name="T0" fmla="*/ 0 w 103"/>
                  <a:gd name="T1" fmla="*/ 1 h 164"/>
                  <a:gd name="T2" fmla="*/ 0 w 103"/>
                  <a:gd name="T3" fmla="*/ 1 h 164"/>
                  <a:gd name="T4" fmla="*/ 0 w 103"/>
                  <a:gd name="T5" fmla="*/ 1 h 164"/>
                  <a:gd name="T6" fmla="*/ 0 w 103"/>
                  <a:gd name="T7" fmla="*/ 1 h 164"/>
                  <a:gd name="T8" fmla="*/ 0 w 103"/>
                  <a:gd name="T9" fmla="*/ 0 h 164"/>
                  <a:gd name="T10" fmla="*/ 0 w 103"/>
                  <a:gd name="T11" fmla="*/ 1 h 164"/>
                  <a:gd name="T12" fmla="*/ 0 w 103"/>
                  <a:gd name="T13" fmla="*/ 1 h 164"/>
                  <a:gd name="T14" fmla="*/ 0 w 103"/>
                  <a:gd name="T15" fmla="*/ 1 h 164"/>
                  <a:gd name="T16" fmla="*/ 0 w 103"/>
                  <a:gd name="T17" fmla="*/ 1 h 164"/>
                  <a:gd name="T18" fmla="*/ 0 w 103"/>
                  <a:gd name="T19" fmla="*/ 1 h 164"/>
                  <a:gd name="T20" fmla="*/ 0 w 103"/>
                  <a:gd name="T21" fmla="*/ 1 h 164"/>
                  <a:gd name="T22" fmla="*/ 0 w 103"/>
                  <a:gd name="T23" fmla="*/ 1 h 164"/>
                  <a:gd name="T24" fmla="*/ 0 w 103"/>
                  <a:gd name="T25" fmla="*/ 1 h 164"/>
                  <a:gd name="T26" fmla="*/ 0 w 103"/>
                  <a:gd name="T27" fmla="*/ 1 h 164"/>
                  <a:gd name="T28" fmla="*/ 0 w 103"/>
                  <a:gd name="T29" fmla="*/ 1 h 164"/>
                  <a:gd name="T30" fmla="*/ 0 w 103"/>
                  <a:gd name="T31" fmla="*/ 1 h 164"/>
                  <a:gd name="T32" fmla="*/ 0 w 103"/>
                  <a:gd name="T33" fmla="*/ 1 h 164"/>
                  <a:gd name="T34" fmla="*/ 0 w 103"/>
                  <a:gd name="T35" fmla="*/ 1 h 164"/>
                  <a:gd name="T36" fmla="*/ 0 w 103"/>
                  <a:gd name="T37" fmla="*/ 1 h 164"/>
                  <a:gd name="T38" fmla="*/ 0 w 103"/>
                  <a:gd name="T39" fmla="*/ 1 h 164"/>
                  <a:gd name="T40" fmla="*/ 0 w 103"/>
                  <a:gd name="T41" fmla="*/ 1 h 164"/>
                  <a:gd name="T42" fmla="*/ 0 w 103"/>
                  <a:gd name="T43" fmla="*/ 1 h 164"/>
                  <a:gd name="T44" fmla="*/ 0 w 103"/>
                  <a:gd name="T45" fmla="*/ 1 h 164"/>
                  <a:gd name="T46" fmla="*/ 0 w 103"/>
                  <a:gd name="T47" fmla="*/ 1 h 164"/>
                  <a:gd name="T48" fmla="*/ 0 w 103"/>
                  <a:gd name="T49" fmla="*/ 1 h 1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3"/>
                  <a:gd name="T76" fmla="*/ 0 h 164"/>
                  <a:gd name="T77" fmla="*/ 103 w 103"/>
                  <a:gd name="T78" fmla="*/ 164 h 1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3" h="164">
                    <a:moveTo>
                      <a:pt x="39" y="12"/>
                    </a:moveTo>
                    <a:lnTo>
                      <a:pt x="37" y="7"/>
                    </a:lnTo>
                    <a:lnTo>
                      <a:pt x="32" y="3"/>
                    </a:lnTo>
                    <a:lnTo>
                      <a:pt x="25" y="1"/>
                    </a:lnTo>
                    <a:lnTo>
                      <a:pt x="18" y="0"/>
                    </a:lnTo>
                    <a:lnTo>
                      <a:pt x="10" y="2"/>
                    </a:lnTo>
                    <a:lnTo>
                      <a:pt x="5" y="5"/>
                    </a:lnTo>
                    <a:lnTo>
                      <a:pt x="0" y="10"/>
                    </a:lnTo>
                    <a:lnTo>
                      <a:pt x="0" y="15"/>
                    </a:lnTo>
                    <a:lnTo>
                      <a:pt x="8" y="37"/>
                    </a:lnTo>
                    <a:lnTo>
                      <a:pt x="19" y="63"/>
                    </a:lnTo>
                    <a:lnTo>
                      <a:pt x="34" y="88"/>
                    </a:lnTo>
                    <a:lnTo>
                      <a:pt x="51" y="112"/>
                    </a:lnTo>
                    <a:lnTo>
                      <a:pt x="68" y="133"/>
                    </a:lnTo>
                    <a:lnTo>
                      <a:pt x="84" y="150"/>
                    </a:lnTo>
                    <a:lnTo>
                      <a:pt x="96" y="161"/>
                    </a:lnTo>
                    <a:lnTo>
                      <a:pt x="103" y="164"/>
                    </a:lnTo>
                    <a:lnTo>
                      <a:pt x="100" y="153"/>
                    </a:lnTo>
                    <a:lnTo>
                      <a:pt x="93" y="139"/>
                    </a:lnTo>
                    <a:lnTo>
                      <a:pt x="84" y="121"/>
                    </a:lnTo>
                    <a:lnTo>
                      <a:pt x="74" y="100"/>
                    </a:lnTo>
                    <a:lnTo>
                      <a:pt x="64" y="78"/>
                    </a:lnTo>
                    <a:lnTo>
                      <a:pt x="54" y="55"/>
                    </a:lnTo>
                    <a:lnTo>
                      <a:pt x="45" y="33"/>
                    </a:lnTo>
                    <a:lnTo>
                      <a:pt x="3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556" name="Freeform 44">
                <a:extLst>
                  <a:ext uri="{FF2B5EF4-FFF2-40B4-BE49-F238E27FC236}">
                    <a16:creationId xmlns:a16="http://schemas.microsoft.com/office/drawing/2014/main" id="{64C37B2A-6359-4EB8-B12E-68FDB20685AE}"/>
                  </a:ext>
                </a:extLst>
              </p:cNvPr>
              <p:cNvSpPr>
                <a:spLocks/>
              </p:cNvSpPr>
              <p:nvPr/>
            </p:nvSpPr>
            <p:spPr bwMode="auto">
              <a:xfrm>
                <a:off x="1388" y="2313"/>
                <a:ext cx="18" cy="42"/>
              </a:xfrm>
              <a:custGeom>
                <a:avLst/>
                <a:gdLst>
                  <a:gd name="T0" fmla="*/ 0 w 54"/>
                  <a:gd name="T1" fmla="*/ 1 h 82"/>
                  <a:gd name="T2" fmla="*/ 0 w 54"/>
                  <a:gd name="T3" fmla="*/ 1 h 82"/>
                  <a:gd name="T4" fmla="*/ 0 w 54"/>
                  <a:gd name="T5" fmla="*/ 1 h 82"/>
                  <a:gd name="T6" fmla="*/ 0 w 54"/>
                  <a:gd name="T7" fmla="*/ 0 h 82"/>
                  <a:gd name="T8" fmla="*/ 0 w 54"/>
                  <a:gd name="T9" fmla="*/ 0 h 82"/>
                  <a:gd name="T10" fmla="*/ 0 w 54"/>
                  <a:gd name="T11" fmla="*/ 1 h 82"/>
                  <a:gd name="T12" fmla="*/ 0 w 54"/>
                  <a:gd name="T13" fmla="*/ 1 h 82"/>
                  <a:gd name="T14" fmla="*/ 0 w 54"/>
                  <a:gd name="T15" fmla="*/ 1 h 82"/>
                  <a:gd name="T16" fmla="*/ 0 w 54"/>
                  <a:gd name="T17" fmla="*/ 1 h 82"/>
                  <a:gd name="T18" fmla="*/ 0 w 54"/>
                  <a:gd name="T19" fmla="*/ 1 h 82"/>
                  <a:gd name="T20" fmla="*/ 0 w 54"/>
                  <a:gd name="T21" fmla="*/ 1 h 82"/>
                  <a:gd name="T22" fmla="*/ 0 w 54"/>
                  <a:gd name="T23" fmla="*/ 1 h 82"/>
                  <a:gd name="T24" fmla="*/ 0 w 54"/>
                  <a:gd name="T25" fmla="*/ 1 h 82"/>
                  <a:gd name="T26" fmla="*/ 0 w 54"/>
                  <a:gd name="T27" fmla="*/ 1 h 82"/>
                  <a:gd name="T28" fmla="*/ 0 w 54"/>
                  <a:gd name="T29" fmla="*/ 1 h 82"/>
                  <a:gd name="T30" fmla="*/ 0 w 54"/>
                  <a:gd name="T31" fmla="*/ 1 h 82"/>
                  <a:gd name="T32" fmla="*/ 0 w 54"/>
                  <a:gd name="T33" fmla="*/ 1 h 82"/>
                  <a:gd name="T34" fmla="*/ 0 w 54"/>
                  <a:gd name="T35" fmla="*/ 1 h 82"/>
                  <a:gd name="T36" fmla="*/ 0 w 54"/>
                  <a:gd name="T37" fmla="*/ 1 h 82"/>
                  <a:gd name="T38" fmla="*/ 0 w 54"/>
                  <a:gd name="T39" fmla="*/ 1 h 82"/>
                  <a:gd name="T40" fmla="*/ 0 w 54"/>
                  <a:gd name="T41" fmla="*/ 1 h 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82"/>
                  <a:gd name="T65" fmla="*/ 54 w 54"/>
                  <a:gd name="T66" fmla="*/ 82 h 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82">
                    <a:moveTo>
                      <a:pt x="28" y="9"/>
                    </a:moveTo>
                    <a:lnTo>
                      <a:pt x="26" y="5"/>
                    </a:lnTo>
                    <a:lnTo>
                      <a:pt x="22" y="2"/>
                    </a:lnTo>
                    <a:lnTo>
                      <a:pt x="18" y="0"/>
                    </a:lnTo>
                    <a:lnTo>
                      <a:pt x="12" y="0"/>
                    </a:lnTo>
                    <a:lnTo>
                      <a:pt x="8" y="1"/>
                    </a:lnTo>
                    <a:lnTo>
                      <a:pt x="3" y="3"/>
                    </a:lnTo>
                    <a:lnTo>
                      <a:pt x="0" y="6"/>
                    </a:lnTo>
                    <a:lnTo>
                      <a:pt x="0" y="10"/>
                    </a:lnTo>
                    <a:lnTo>
                      <a:pt x="0" y="21"/>
                    </a:lnTo>
                    <a:lnTo>
                      <a:pt x="5" y="33"/>
                    </a:lnTo>
                    <a:lnTo>
                      <a:pt x="10" y="45"/>
                    </a:lnTo>
                    <a:lnTo>
                      <a:pt x="18" y="57"/>
                    </a:lnTo>
                    <a:lnTo>
                      <a:pt x="26" y="68"/>
                    </a:lnTo>
                    <a:lnTo>
                      <a:pt x="35" y="76"/>
                    </a:lnTo>
                    <a:lnTo>
                      <a:pt x="45" y="81"/>
                    </a:lnTo>
                    <a:lnTo>
                      <a:pt x="53" y="82"/>
                    </a:lnTo>
                    <a:lnTo>
                      <a:pt x="54" y="66"/>
                    </a:lnTo>
                    <a:lnTo>
                      <a:pt x="47" y="47"/>
                    </a:lnTo>
                    <a:lnTo>
                      <a:pt x="38" y="28"/>
                    </a:lnTo>
                    <a:lnTo>
                      <a:pt x="2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557" name="Freeform 45">
                <a:extLst>
                  <a:ext uri="{FF2B5EF4-FFF2-40B4-BE49-F238E27FC236}">
                    <a16:creationId xmlns:a16="http://schemas.microsoft.com/office/drawing/2014/main" id="{DD5CB609-0AA3-477A-8538-CD09CB14AAE3}"/>
                  </a:ext>
                </a:extLst>
              </p:cNvPr>
              <p:cNvSpPr>
                <a:spLocks/>
              </p:cNvSpPr>
              <p:nvPr/>
            </p:nvSpPr>
            <p:spPr bwMode="auto">
              <a:xfrm>
                <a:off x="1373" y="2283"/>
                <a:ext cx="16" cy="24"/>
              </a:xfrm>
              <a:custGeom>
                <a:avLst/>
                <a:gdLst>
                  <a:gd name="T0" fmla="*/ 0 w 46"/>
                  <a:gd name="T1" fmla="*/ 1 h 47"/>
                  <a:gd name="T2" fmla="*/ 0 w 46"/>
                  <a:gd name="T3" fmla="*/ 1 h 47"/>
                  <a:gd name="T4" fmla="*/ 0 w 46"/>
                  <a:gd name="T5" fmla="*/ 1 h 47"/>
                  <a:gd name="T6" fmla="*/ 0 w 46"/>
                  <a:gd name="T7" fmla="*/ 1 h 47"/>
                  <a:gd name="T8" fmla="*/ 0 w 46"/>
                  <a:gd name="T9" fmla="*/ 1 h 47"/>
                  <a:gd name="T10" fmla="*/ 0 w 46"/>
                  <a:gd name="T11" fmla="*/ 1 h 47"/>
                  <a:gd name="T12" fmla="*/ 0 w 46"/>
                  <a:gd name="T13" fmla="*/ 1 h 47"/>
                  <a:gd name="T14" fmla="*/ 0 w 46"/>
                  <a:gd name="T15" fmla="*/ 0 h 47"/>
                  <a:gd name="T16" fmla="*/ 0 w 46"/>
                  <a:gd name="T17" fmla="*/ 0 h 47"/>
                  <a:gd name="T18" fmla="*/ 0 w 46"/>
                  <a:gd name="T19" fmla="*/ 1 h 47"/>
                  <a:gd name="T20" fmla="*/ 0 w 46"/>
                  <a:gd name="T21" fmla="*/ 1 h 47"/>
                  <a:gd name="T22" fmla="*/ 0 w 46"/>
                  <a:gd name="T23" fmla="*/ 1 h 47"/>
                  <a:gd name="T24" fmla="*/ 0 w 46"/>
                  <a:gd name="T25" fmla="*/ 1 h 47"/>
                  <a:gd name="T26" fmla="*/ 0 w 46"/>
                  <a:gd name="T27" fmla="*/ 1 h 47"/>
                  <a:gd name="T28" fmla="*/ 0 w 46"/>
                  <a:gd name="T29" fmla="*/ 1 h 47"/>
                  <a:gd name="T30" fmla="*/ 0 w 46"/>
                  <a:gd name="T31" fmla="*/ 1 h 47"/>
                  <a:gd name="T32" fmla="*/ 0 w 46"/>
                  <a:gd name="T33" fmla="*/ 1 h 47"/>
                  <a:gd name="T34" fmla="*/ 0 w 46"/>
                  <a:gd name="T35" fmla="*/ 1 h 47"/>
                  <a:gd name="T36" fmla="*/ 0 w 46"/>
                  <a:gd name="T37" fmla="*/ 1 h 47"/>
                  <a:gd name="T38" fmla="*/ 0 w 46"/>
                  <a:gd name="T39" fmla="*/ 1 h 47"/>
                  <a:gd name="T40" fmla="*/ 0 w 46"/>
                  <a:gd name="T41" fmla="*/ 1 h 47"/>
                  <a:gd name="T42" fmla="*/ 0 w 46"/>
                  <a:gd name="T43" fmla="*/ 1 h 47"/>
                  <a:gd name="T44" fmla="*/ 0 w 46"/>
                  <a:gd name="T45" fmla="*/ 1 h 47"/>
                  <a:gd name="T46" fmla="*/ 0 w 46"/>
                  <a:gd name="T47" fmla="*/ 1 h 47"/>
                  <a:gd name="T48" fmla="*/ 0 w 46"/>
                  <a:gd name="T49" fmla="*/ 1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47"/>
                  <a:gd name="T77" fmla="*/ 46 w 46"/>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47">
                    <a:moveTo>
                      <a:pt x="24" y="6"/>
                    </a:moveTo>
                    <a:lnTo>
                      <a:pt x="24" y="7"/>
                    </a:lnTo>
                    <a:lnTo>
                      <a:pt x="23" y="4"/>
                    </a:lnTo>
                    <a:lnTo>
                      <a:pt x="19" y="1"/>
                    </a:lnTo>
                    <a:lnTo>
                      <a:pt x="14" y="0"/>
                    </a:lnTo>
                    <a:lnTo>
                      <a:pt x="8" y="0"/>
                    </a:lnTo>
                    <a:lnTo>
                      <a:pt x="4" y="1"/>
                    </a:lnTo>
                    <a:lnTo>
                      <a:pt x="1" y="4"/>
                    </a:lnTo>
                    <a:lnTo>
                      <a:pt x="0" y="7"/>
                    </a:lnTo>
                    <a:lnTo>
                      <a:pt x="0" y="10"/>
                    </a:lnTo>
                    <a:lnTo>
                      <a:pt x="1" y="15"/>
                    </a:lnTo>
                    <a:lnTo>
                      <a:pt x="4" y="21"/>
                    </a:lnTo>
                    <a:lnTo>
                      <a:pt x="10" y="28"/>
                    </a:lnTo>
                    <a:lnTo>
                      <a:pt x="17" y="34"/>
                    </a:lnTo>
                    <a:lnTo>
                      <a:pt x="24" y="40"/>
                    </a:lnTo>
                    <a:lnTo>
                      <a:pt x="33" y="44"/>
                    </a:lnTo>
                    <a:lnTo>
                      <a:pt x="40" y="47"/>
                    </a:lnTo>
                    <a:lnTo>
                      <a:pt x="46" y="47"/>
                    </a:lnTo>
                    <a:lnTo>
                      <a:pt x="45" y="37"/>
                    </a:lnTo>
                    <a:lnTo>
                      <a:pt x="39" y="25"/>
                    </a:lnTo>
                    <a:lnTo>
                      <a:pt x="30" y="14"/>
                    </a:lnTo>
                    <a:lnTo>
                      <a:pt x="2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558" name="Freeform 46">
                <a:extLst>
                  <a:ext uri="{FF2B5EF4-FFF2-40B4-BE49-F238E27FC236}">
                    <a16:creationId xmlns:a16="http://schemas.microsoft.com/office/drawing/2014/main" id="{351F547B-9725-40E0-8A8C-DEC933E15F82}"/>
                  </a:ext>
                </a:extLst>
              </p:cNvPr>
              <p:cNvSpPr>
                <a:spLocks/>
              </p:cNvSpPr>
              <p:nvPr/>
            </p:nvSpPr>
            <p:spPr bwMode="auto">
              <a:xfrm>
                <a:off x="1360" y="2263"/>
                <a:ext cx="21" cy="16"/>
              </a:xfrm>
              <a:custGeom>
                <a:avLst/>
                <a:gdLst>
                  <a:gd name="T0" fmla="*/ 0 w 63"/>
                  <a:gd name="T1" fmla="*/ 1 h 31"/>
                  <a:gd name="T2" fmla="*/ 0 w 63"/>
                  <a:gd name="T3" fmla="*/ 1 h 31"/>
                  <a:gd name="T4" fmla="*/ 0 w 63"/>
                  <a:gd name="T5" fmla="*/ 1 h 31"/>
                  <a:gd name="T6" fmla="*/ 0 w 63"/>
                  <a:gd name="T7" fmla="*/ 1 h 31"/>
                  <a:gd name="T8" fmla="*/ 0 w 63"/>
                  <a:gd name="T9" fmla="*/ 1 h 31"/>
                  <a:gd name="T10" fmla="*/ 0 w 63"/>
                  <a:gd name="T11" fmla="*/ 1 h 31"/>
                  <a:gd name="T12" fmla="*/ 0 w 63"/>
                  <a:gd name="T13" fmla="*/ 1 h 31"/>
                  <a:gd name="T14" fmla="*/ 0 w 63"/>
                  <a:gd name="T15" fmla="*/ 0 h 31"/>
                  <a:gd name="T16" fmla="*/ 0 w 63"/>
                  <a:gd name="T17" fmla="*/ 0 h 31"/>
                  <a:gd name="T18" fmla="*/ 0 w 63"/>
                  <a:gd name="T19" fmla="*/ 0 h 31"/>
                  <a:gd name="T20" fmla="*/ 0 w 63"/>
                  <a:gd name="T21" fmla="*/ 1 h 31"/>
                  <a:gd name="T22" fmla="*/ 0 w 63"/>
                  <a:gd name="T23" fmla="*/ 1 h 31"/>
                  <a:gd name="T24" fmla="*/ 0 w 63"/>
                  <a:gd name="T25" fmla="*/ 1 h 31"/>
                  <a:gd name="T26" fmla="*/ 0 w 63"/>
                  <a:gd name="T27" fmla="*/ 1 h 31"/>
                  <a:gd name="T28" fmla="*/ 0 w 63"/>
                  <a:gd name="T29" fmla="*/ 1 h 31"/>
                  <a:gd name="T30" fmla="*/ 0 w 63"/>
                  <a:gd name="T31" fmla="*/ 1 h 31"/>
                  <a:gd name="T32" fmla="*/ 0 w 63"/>
                  <a:gd name="T33" fmla="*/ 1 h 31"/>
                  <a:gd name="T34" fmla="*/ 0 w 63"/>
                  <a:gd name="T35" fmla="*/ 1 h 31"/>
                  <a:gd name="T36" fmla="*/ 0 w 63"/>
                  <a:gd name="T37" fmla="*/ 1 h 31"/>
                  <a:gd name="T38" fmla="*/ 0 w 63"/>
                  <a:gd name="T39" fmla="*/ 1 h 31"/>
                  <a:gd name="T40" fmla="*/ 0 w 63"/>
                  <a:gd name="T41" fmla="*/ 1 h 31"/>
                  <a:gd name="T42" fmla="*/ 0 w 63"/>
                  <a:gd name="T43" fmla="*/ 1 h 31"/>
                  <a:gd name="T44" fmla="*/ 0 w 63"/>
                  <a:gd name="T45" fmla="*/ 1 h 31"/>
                  <a:gd name="T46" fmla="*/ 0 w 63"/>
                  <a:gd name="T47" fmla="*/ 1 h 31"/>
                  <a:gd name="T48" fmla="*/ 0 w 63"/>
                  <a:gd name="T49" fmla="*/ 1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31"/>
                  <a:gd name="T77" fmla="*/ 63 w 63"/>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31">
                    <a:moveTo>
                      <a:pt x="50" y="23"/>
                    </a:moveTo>
                    <a:lnTo>
                      <a:pt x="56" y="21"/>
                    </a:lnTo>
                    <a:lnTo>
                      <a:pt x="62" y="18"/>
                    </a:lnTo>
                    <a:lnTo>
                      <a:pt x="63" y="14"/>
                    </a:lnTo>
                    <a:lnTo>
                      <a:pt x="63" y="10"/>
                    </a:lnTo>
                    <a:lnTo>
                      <a:pt x="61" y="5"/>
                    </a:lnTo>
                    <a:lnTo>
                      <a:pt x="56" y="2"/>
                    </a:lnTo>
                    <a:lnTo>
                      <a:pt x="50" y="0"/>
                    </a:lnTo>
                    <a:lnTo>
                      <a:pt x="43" y="0"/>
                    </a:lnTo>
                    <a:lnTo>
                      <a:pt x="40" y="0"/>
                    </a:lnTo>
                    <a:lnTo>
                      <a:pt x="34" y="1"/>
                    </a:lnTo>
                    <a:lnTo>
                      <a:pt x="26" y="3"/>
                    </a:lnTo>
                    <a:lnTo>
                      <a:pt x="16" y="7"/>
                    </a:lnTo>
                    <a:lnTo>
                      <a:pt x="7" y="13"/>
                    </a:lnTo>
                    <a:lnTo>
                      <a:pt x="3" y="19"/>
                    </a:lnTo>
                    <a:lnTo>
                      <a:pt x="0" y="25"/>
                    </a:lnTo>
                    <a:lnTo>
                      <a:pt x="0" y="27"/>
                    </a:lnTo>
                    <a:lnTo>
                      <a:pt x="4" y="29"/>
                    </a:lnTo>
                    <a:lnTo>
                      <a:pt x="10" y="31"/>
                    </a:lnTo>
                    <a:lnTo>
                      <a:pt x="16" y="31"/>
                    </a:lnTo>
                    <a:lnTo>
                      <a:pt x="21" y="31"/>
                    </a:lnTo>
                    <a:lnTo>
                      <a:pt x="29" y="29"/>
                    </a:lnTo>
                    <a:lnTo>
                      <a:pt x="36" y="28"/>
                    </a:lnTo>
                    <a:lnTo>
                      <a:pt x="43" y="26"/>
                    </a:lnTo>
                    <a:lnTo>
                      <a:pt x="5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559" name="Freeform 47">
                <a:extLst>
                  <a:ext uri="{FF2B5EF4-FFF2-40B4-BE49-F238E27FC236}">
                    <a16:creationId xmlns:a16="http://schemas.microsoft.com/office/drawing/2014/main" id="{00A09472-383B-4EEF-974B-59238FDB7623}"/>
                  </a:ext>
                </a:extLst>
              </p:cNvPr>
              <p:cNvSpPr>
                <a:spLocks/>
              </p:cNvSpPr>
              <p:nvPr/>
            </p:nvSpPr>
            <p:spPr bwMode="auto">
              <a:xfrm>
                <a:off x="1261" y="2237"/>
                <a:ext cx="81" cy="103"/>
              </a:xfrm>
              <a:custGeom>
                <a:avLst/>
                <a:gdLst>
                  <a:gd name="T0" fmla="*/ 0 w 245"/>
                  <a:gd name="T1" fmla="*/ 1 h 206"/>
                  <a:gd name="T2" fmla="*/ 0 w 245"/>
                  <a:gd name="T3" fmla="*/ 1 h 206"/>
                  <a:gd name="T4" fmla="*/ 0 w 245"/>
                  <a:gd name="T5" fmla="*/ 1 h 206"/>
                  <a:gd name="T6" fmla="*/ 0 w 245"/>
                  <a:gd name="T7" fmla="*/ 1 h 206"/>
                  <a:gd name="T8" fmla="*/ 0 w 245"/>
                  <a:gd name="T9" fmla="*/ 1 h 206"/>
                  <a:gd name="T10" fmla="*/ 0 w 245"/>
                  <a:gd name="T11" fmla="*/ 1 h 206"/>
                  <a:gd name="T12" fmla="*/ 0 w 245"/>
                  <a:gd name="T13" fmla="*/ 1 h 206"/>
                  <a:gd name="T14" fmla="*/ 0 w 245"/>
                  <a:gd name="T15" fmla="*/ 1 h 206"/>
                  <a:gd name="T16" fmla="*/ 0 w 245"/>
                  <a:gd name="T17" fmla="*/ 1 h 206"/>
                  <a:gd name="T18" fmla="*/ 0 w 245"/>
                  <a:gd name="T19" fmla="*/ 1 h 206"/>
                  <a:gd name="T20" fmla="*/ 0 w 245"/>
                  <a:gd name="T21" fmla="*/ 1 h 206"/>
                  <a:gd name="T22" fmla="*/ 0 w 245"/>
                  <a:gd name="T23" fmla="*/ 1 h 206"/>
                  <a:gd name="T24" fmla="*/ 0 w 245"/>
                  <a:gd name="T25" fmla="*/ 1 h 206"/>
                  <a:gd name="T26" fmla="*/ 0 w 245"/>
                  <a:gd name="T27" fmla="*/ 1 h 206"/>
                  <a:gd name="T28" fmla="*/ 0 w 245"/>
                  <a:gd name="T29" fmla="*/ 1 h 206"/>
                  <a:gd name="T30" fmla="*/ 0 w 245"/>
                  <a:gd name="T31" fmla="*/ 1 h 206"/>
                  <a:gd name="T32" fmla="*/ 0 w 245"/>
                  <a:gd name="T33" fmla="*/ 1 h 206"/>
                  <a:gd name="T34" fmla="*/ 0 w 245"/>
                  <a:gd name="T35" fmla="*/ 1 h 206"/>
                  <a:gd name="T36" fmla="*/ 0 w 245"/>
                  <a:gd name="T37" fmla="*/ 1 h 206"/>
                  <a:gd name="T38" fmla="*/ 0 w 245"/>
                  <a:gd name="T39" fmla="*/ 1 h 206"/>
                  <a:gd name="T40" fmla="*/ 0 w 245"/>
                  <a:gd name="T41" fmla="*/ 1 h 206"/>
                  <a:gd name="T42" fmla="*/ 0 w 245"/>
                  <a:gd name="T43" fmla="*/ 1 h 206"/>
                  <a:gd name="T44" fmla="*/ 0 w 245"/>
                  <a:gd name="T45" fmla="*/ 1 h 206"/>
                  <a:gd name="T46" fmla="*/ 0 w 245"/>
                  <a:gd name="T47" fmla="*/ 1 h 206"/>
                  <a:gd name="T48" fmla="*/ 0 w 245"/>
                  <a:gd name="T49" fmla="*/ 1 h 206"/>
                  <a:gd name="T50" fmla="*/ 0 w 245"/>
                  <a:gd name="T51" fmla="*/ 1 h 206"/>
                  <a:gd name="T52" fmla="*/ 0 w 245"/>
                  <a:gd name="T53" fmla="*/ 1 h 206"/>
                  <a:gd name="T54" fmla="*/ 0 w 245"/>
                  <a:gd name="T55" fmla="*/ 1 h 206"/>
                  <a:gd name="T56" fmla="*/ 0 w 245"/>
                  <a:gd name="T57" fmla="*/ 1 h 206"/>
                  <a:gd name="T58" fmla="*/ 0 w 245"/>
                  <a:gd name="T59" fmla="*/ 1 h 206"/>
                  <a:gd name="T60" fmla="*/ 0 w 245"/>
                  <a:gd name="T61" fmla="*/ 1 h 206"/>
                  <a:gd name="T62" fmla="*/ 0 w 245"/>
                  <a:gd name="T63" fmla="*/ 1 h 206"/>
                  <a:gd name="T64" fmla="*/ 0 w 245"/>
                  <a:gd name="T65" fmla="*/ 1 h 206"/>
                  <a:gd name="T66" fmla="*/ 0 w 245"/>
                  <a:gd name="T67" fmla="*/ 1 h 206"/>
                  <a:gd name="T68" fmla="*/ 0 w 245"/>
                  <a:gd name="T69" fmla="*/ 1 h 206"/>
                  <a:gd name="T70" fmla="*/ 0 w 245"/>
                  <a:gd name="T71" fmla="*/ 1 h 206"/>
                  <a:gd name="T72" fmla="*/ 0 w 245"/>
                  <a:gd name="T73" fmla="*/ 1 h 206"/>
                  <a:gd name="T74" fmla="*/ 0 w 245"/>
                  <a:gd name="T75" fmla="*/ 1 h 206"/>
                  <a:gd name="T76" fmla="*/ 0 w 245"/>
                  <a:gd name="T77" fmla="*/ 1 h 206"/>
                  <a:gd name="T78" fmla="*/ 0 w 245"/>
                  <a:gd name="T79" fmla="*/ 1 h 206"/>
                  <a:gd name="T80" fmla="*/ 0 w 245"/>
                  <a:gd name="T81" fmla="*/ 1 h 206"/>
                  <a:gd name="T82" fmla="*/ 0 w 245"/>
                  <a:gd name="T83" fmla="*/ 1 h 206"/>
                  <a:gd name="T84" fmla="*/ 0 w 245"/>
                  <a:gd name="T85" fmla="*/ 1 h 206"/>
                  <a:gd name="T86" fmla="*/ 0 w 245"/>
                  <a:gd name="T87" fmla="*/ 1 h 206"/>
                  <a:gd name="T88" fmla="*/ 0 w 245"/>
                  <a:gd name="T89" fmla="*/ 1 h 206"/>
                  <a:gd name="T90" fmla="*/ 0 w 245"/>
                  <a:gd name="T91" fmla="*/ 1 h 206"/>
                  <a:gd name="T92" fmla="*/ 0 w 245"/>
                  <a:gd name="T93" fmla="*/ 1 h 206"/>
                  <a:gd name="T94" fmla="*/ 0 w 245"/>
                  <a:gd name="T95" fmla="*/ 1 h 206"/>
                  <a:gd name="T96" fmla="*/ 0 w 245"/>
                  <a:gd name="T97" fmla="*/ 1 h 206"/>
                  <a:gd name="T98" fmla="*/ 0 w 245"/>
                  <a:gd name="T99" fmla="*/ 1 h 206"/>
                  <a:gd name="T100" fmla="*/ 0 w 245"/>
                  <a:gd name="T101" fmla="*/ 1 h 206"/>
                  <a:gd name="T102" fmla="*/ 0 w 245"/>
                  <a:gd name="T103" fmla="*/ 1 h 206"/>
                  <a:gd name="T104" fmla="*/ 0 w 245"/>
                  <a:gd name="T105" fmla="*/ 1 h 206"/>
                  <a:gd name="T106" fmla="*/ 0 w 245"/>
                  <a:gd name="T107" fmla="*/ 1 h 206"/>
                  <a:gd name="T108" fmla="*/ 0 w 245"/>
                  <a:gd name="T109" fmla="*/ 0 h 206"/>
                  <a:gd name="T110" fmla="*/ 0 w 245"/>
                  <a:gd name="T111" fmla="*/ 1 h 206"/>
                  <a:gd name="T112" fmla="*/ 0 w 245"/>
                  <a:gd name="T113" fmla="*/ 1 h 206"/>
                  <a:gd name="T114" fmla="*/ 0 w 245"/>
                  <a:gd name="T115" fmla="*/ 1 h 206"/>
                  <a:gd name="T116" fmla="*/ 0 w 245"/>
                  <a:gd name="T117" fmla="*/ 1 h 206"/>
                  <a:gd name="T118" fmla="*/ 0 w 245"/>
                  <a:gd name="T119" fmla="*/ 1 h 206"/>
                  <a:gd name="T120" fmla="*/ 0 w 245"/>
                  <a:gd name="T121" fmla="*/ 1 h 20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5"/>
                  <a:gd name="T184" fmla="*/ 0 h 206"/>
                  <a:gd name="T185" fmla="*/ 245 w 245"/>
                  <a:gd name="T186" fmla="*/ 206 h 20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5" h="206">
                    <a:moveTo>
                      <a:pt x="90" y="31"/>
                    </a:moveTo>
                    <a:lnTo>
                      <a:pt x="72" y="40"/>
                    </a:lnTo>
                    <a:lnTo>
                      <a:pt x="56" y="50"/>
                    </a:lnTo>
                    <a:lnTo>
                      <a:pt x="40" y="62"/>
                    </a:lnTo>
                    <a:lnTo>
                      <a:pt x="27" y="74"/>
                    </a:lnTo>
                    <a:lnTo>
                      <a:pt x="17" y="87"/>
                    </a:lnTo>
                    <a:lnTo>
                      <a:pt x="8" y="100"/>
                    </a:lnTo>
                    <a:lnTo>
                      <a:pt x="3" y="113"/>
                    </a:lnTo>
                    <a:lnTo>
                      <a:pt x="0" y="127"/>
                    </a:lnTo>
                    <a:lnTo>
                      <a:pt x="3" y="149"/>
                    </a:lnTo>
                    <a:lnTo>
                      <a:pt x="14" y="166"/>
                    </a:lnTo>
                    <a:lnTo>
                      <a:pt x="32" y="181"/>
                    </a:lnTo>
                    <a:lnTo>
                      <a:pt x="53" y="192"/>
                    </a:lnTo>
                    <a:lnTo>
                      <a:pt x="80" y="200"/>
                    </a:lnTo>
                    <a:lnTo>
                      <a:pt x="109" y="205"/>
                    </a:lnTo>
                    <a:lnTo>
                      <a:pt x="136" y="206"/>
                    </a:lnTo>
                    <a:lnTo>
                      <a:pt x="164" y="203"/>
                    </a:lnTo>
                    <a:lnTo>
                      <a:pt x="169" y="203"/>
                    </a:lnTo>
                    <a:lnTo>
                      <a:pt x="175" y="201"/>
                    </a:lnTo>
                    <a:lnTo>
                      <a:pt x="180" y="197"/>
                    </a:lnTo>
                    <a:lnTo>
                      <a:pt x="181" y="193"/>
                    </a:lnTo>
                    <a:lnTo>
                      <a:pt x="180" y="191"/>
                    </a:lnTo>
                    <a:lnTo>
                      <a:pt x="175" y="191"/>
                    </a:lnTo>
                    <a:lnTo>
                      <a:pt x="169" y="190"/>
                    </a:lnTo>
                    <a:lnTo>
                      <a:pt x="162" y="190"/>
                    </a:lnTo>
                    <a:lnTo>
                      <a:pt x="154" y="190"/>
                    </a:lnTo>
                    <a:lnTo>
                      <a:pt x="146" y="190"/>
                    </a:lnTo>
                    <a:lnTo>
                      <a:pt x="139" y="190"/>
                    </a:lnTo>
                    <a:lnTo>
                      <a:pt x="135" y="190"/>
                    </a:lnTo>
                    <a:lnTo>
                      <a:pt x="120" y="189"/>
                    </a:lnTo>
                    <a:lnTo>
                      <a:pt x="107" y="188"/>
                    </a:lnTo>
                    <a:lnTo>
                      <a:pt x="93" y="187"/>
                    </a:lnTo>
                    <a:lnTo>
                      <a:pt x="78" y="184"/>
                    </a:lnTo>
                    <a:lnTo>
                      <a:pt x="64" y="181"/>
                    </a:lnTo>
                    <a:lnTo>
                      <a:pt x="49" y="174"/>
                    </a:lnTo>
                    <a:lnTo>
                      <a:pt x="36" y="165"/>
                    </a:lnTo>
                    <a:lnTo>
                      <a:pt x="22" y="152"/>
                    </a:lnTo>
                    <a:lnTo>
                      <a:pt x="19" y="136"/>
                    </a:lnTo>
                    <a:lnTo>
                      <a:pt x="20" y="122"/>
                    </a:lnTo>
                    <a:lnTo>
                      <a:pt x="26" y="108"/>
                    </a:lnTo>
                    <a:lnTo>
                      <a:pt x="35" y="95"/>
                    </a:lnTo>
                    <a:lnTo>
                      <a:pt x="48" y="83"/>
                    </a:lnTo>
                    <a:lnTo>
                      <a:pt x="62" y="71"/>
                    </a:lnTo>
                    <a:lnTo>
                      <a:pt x="78" y="61"/>
                    </a:lnTo>
                    <a:lnTo>
                      <a:pt x="97" y="51"/>
                    </a:lnTo>
                    <a:lnTo>
                      <a:pt x="116" y="42"/>
                    </a:lnTo>
                    <a:lnTo>
                      <a:pt x="136" y="34"/>
                    </a:lnTo>
                    <a:lnTo>
                      <a:pt x="156" y="27"/>
                    </a:lnTo>
                    <a:lnTo>
                      <a:pt x="175" y="21"/>
                    </a:lnTo>
                    <a:lnTo>
                      <a:pt x="196" y="16"/>
                    </a:lnTo>
                    <a:lnTo>
                      <a:pt x="213" y="11"/>
                    </a:lnTo>
                    <a:lnTo>
                      <a:pt x="230" y="8"/>
                    </a:lnTo>
                    <a:lnTo>
                      <a:pt x="245" y="6"/>
                    </a:lnTo>
                    <a:lnTo>
                      <a:pt x="235" y="2"/>
                    </a:lnTo>
                    <a:lnTo>
                      <a:pt x="219" y="0"/>
                    </a:lnTo>
                    <a:lnTo>
                      <a:pt x="200" y="2"/>
                    </a:lnTo>
                    <a:lnTo>
                      <a:pt x="178" y="5"/>
                    </a:lnTo>
                    <a:lnTo>
                      <a:pt x="154" y="10"/>
                    </a:lnTo>
                    <a:lnTo>
                      <a:pt x="130" y="16"/>
                    </a:lnTo>
                    <a:lnTo>
                      <a:pt x="109" y="24"/>
                    </a:lnTo>
                    <a:lnTo>
                      <a:pt x="9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560" name="Freeform 48">
                <a:extLst>
                  <a:ext uri="{FF2B5EF4-FFF2-40B4-BE49-F238E27FC236}">
                    <a16:creationId xmlns:a16="http://schemas.microsoft.com/office/drawing/2014/main" id="{ACD19178-66BB-40BD-B057-1E1D4469A921}"/>
                  </a:ext>
                </a:extLst>
              </p:cNvPr>
              <p:cNvSpPr>
                <a:spLocks/>
              </p:cNvSpPr>
              <p:nvPr/>
            </p:nvSpPr>
            <p:spPr bwMode="auto">
              <a:xfrm>
                <a:off x="1401" y="2236"/>
                <a:ext cx="53" cy="80"/>
              </a:xfrm>
              <a:custGeom>
                <a:avLst/>
                <a:gdLst>
                  <a:gd name="T0" fmla="*/ 0 w 159"/>
                  <a:gd name="T1" fmla="*/ 1 h 160"/>
                  <a:gd name="T2" fmla="*/ 0 w 159"/>
                  <a:gd name="T3" fmla="*/ 1 h 160"/>
                  <a:gd name="T4" fmla="*/ 0 w 159"/>
                  <a:gd name="T5" fmla="*/ 1 h 160"/>
                  <a:gd name="T6" fmla="*/ 0 w 159"/>
                  <a:gd name="T7" fmla="*/ 1 h 160"/>
                  <a:gd name="T8" fmla="*/ 0 w 159"/>
                  <a:gd name="T9" fmla="*/ 1 h 160"/>
                  <a:gd name="T10" fmla="*/ 0 w 159"/>
                  <a:gd name="T11" fmla="*/ 1 h 160"/>
                  <a:gd name="T12" fmla="*/ 0 w 159"/>
                  <a:gd name="T13" fmla="*/ 1 h 160"/>
                  <a:gd name="T14" fmla="*/ 0 w 159"/>
                  <a:gd name="T15" fmla="*/ 1 h 160"/>
                  <a:gd name="T16" fmla="*/ 0 w 159"/>
                  <a:gd name="T17" fmla="*/ 1 h 160"/>
                  <a:gd name="T18" fmla="*/ 0 w 159"/>
                  <a:gd name="T19" fmla="*/ 1 h 160"/>
                  <a:gd name="T20" fmla="*/ 0 w 159"/>
                  <a:gd name="T21" fmla="*/ 1 h 160"/>
                  <a:gd name="T22" fmla="*/ 0 w 159"/>
                  <a:gd name="T23" fmla="*/ 1 h 160"/>
                  <a:gd name="T24" fmla="*/ 0 w 159"/>
                  <a:gd name="T25" fmla="*/ 1 h 160"/>
                  <a:gd name="T26" fmla="*/ 0 w 159"/>
                  <a:gd name="T27" fmla="*/ 1 h 160"/>
                  <a:gd name="T28" fmla="*/ 0 w 159"/>
                  <a:gd name="T29" fmla="*/ 1 h 160"/>
                  <a:gd name="T30" fmla="*/ 0 w 159"/>
                  <a:gd name="T31" fmla="*/ 1 h 160"/>
                  <a:gd name="T32" fmla="*/ 0 w 159"/>
                  <a:gd name="T33" fmla="*/ 1 h 160"/>
                  <a:gd name="T34" fmla="*/ 0 w 159"/>
                  <a:gd name="T35" fmla="*/ 1 h 160"/>
                  <a:gd name="T36" fmla="*/ 0 w 159"/>
                  <a:gd name="T37" fmla="*/ 1 h 160"/>
                  <a:gd name="T38" fmla="*/ 0 w 159"/>
                  <a:gd name="T39" fmla="*/ 1 h 160"/>
                  <a:gd name="T40" fmla="*/ 0 w 159"/>
                  <a:gd name="T41" fmla="*/ 1 h 160"/>
                  <a:gd name="T42" fmla="*/ 0 w 159"/>
                  <a:gd name="T43" fmla="*/ 1 h 160"/>
                  <a:gd name="T44" fmla="*/ 0 w 159"/>
                  <a:gd name="T45" fmla="*/ 1 h 160"/>
                  <a:gd name="T46" fmla="*/ 0 w 159"/>
                  <a:gd name="T47" fmla="*/ 1 h 160"/>
                  <a:gd name="T48" fmla="*/ 0 w 159"/>
                  <a:gd name="T49" fmla="*/ 1 h 160"/>
                  <a:gd name="T50" fmla="*/ 0 w 159"/>
                  <a:gd name="T51" fmla="*/ 1 h 160"/>
                  <a:gd name="T52" fmla="*/ 0 w 159"/>
                  <a:gd name="T53" fmla="*/ 1 h 160"/>
                  <a:gd name="T54" fmla="*/ 0 w 159"/>
                  <a:gd name="T55" fmla="*/ 1 h 160"/>
                  <a:gd name="T56" fmla="*/ 0 w 159"/>
                  <a:gd name="T57" fmla="*/ 1 h 160"/>
                  <a:gd name="T58" fmla="*/ 0 w 159"/>
                  <a:gd name="T59" fmla="*/ 1 h 160"/>
                  <a:gd name="T60" fmla="*/ 0 w 159"/>
                  <a:gd name="T61" fmla="*/ 0 h 160"/>
                  <a:gd name="T62" fmla="*/ 0 w 159"/>
                  <a:gd name="T63" fmla="*/ 1 h 160"/>
                  <a:gd name="T64" fmla="*/ 0 w 159"/>
                  <a:gd name="T65" fmla="*/ 1 h 160"/>
                  <a:gd name="T66" fmla="*/ 0 w 159"/>
                  <a:gd name="T67" fmla="*/ 1 h 160"/>
                  <a:gd name="T68" fmla="*/ 0 w 159"/>
                  <a:gd name="T69" fmla="*/ 1 h 160"/>
                  <a:gd name="T70" fmla="*/ 0 w 159"/>
                  <a:gd name="T71" fmla="*/ 1 h 160"/>
                  <a:gd name="T72" fmla="*/ 0 w 159"/>
                  <a:gd name="T73" fmla="*/ 1 h 160"/>
                  <a:gd name="T74" fmla="*/ 0 w 159"/>
                  <a:gd name="T75" fmla="*/ 1 h 160"/>
                  <a:gd name="T76" fmla="*/ 0 w 159"/>
                  <a:gd name="T77" fmla="*/ 1 h 160"/>
                  <a:gd name="T78" fmla="*/ 0 w 159"/>
                  <a:gd name="T79" fmla="*/ 1 h 160"/>
                  <a:gd name="T80" fmla="*/ 0 w 159"/>
                  <a:gd name="T81" fmla="*/ 1 h 1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9"/>
                  <a:gd name="T124" fmla="*/ 0 h 160"/>
                  <a:gd name="T125" fmla="*/ 159 w 159"/>
                  <a:gd name="T126" fmla="*/ 160 h 1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9" h="160">
                    <a:moveTo>
                      <a:pt x="134" y="53"/>
                    </a:moveTo>
                    <a:lnTo>
                      <a:pt x="138" y="70"/>
                    </a:lnTo>
                    <a:lnTo>
                      <a:pt x="135" y="84"/>
                    </a:lnTo>
                    <a:lnTo>
                      <a:pt x="125" y="96"/>
                    </a:lnTo>
                    <a:lnTo>
                      <a:pt x="111" y="107"/>
                    </a:lnTo>
                    <a:lnTo>
                      <a:pt x="93" y="117"/>
                    </a:lnTo>
                    <a:lnTo>
                      <a:pt x="74" y="126"/>
                    </a:lnTo>
                    <a:lnTo>
                      <a:pt x="54" y="136"/>
                    </a:lnTo>
                    <a:lnTo>
                      <a:pt x="37" y="146"/>
                    </a:lnTo>
                    <a:lnTo>
                      <a:pt x="34" y="149"/>
                    </a:lnTo>
                    <a:lnTo>
                      <a:pt x="32" y="151"/>
                    </a:lnTo>
                    <a:lnTo>
                      <a:pt x="32" y="154"/>
                    </a:lnTo>
                    <a:lnTo>
                      <a:pt x="35" y="157"/>
                    </a:lnTo>
                    <a:lnTo>
                      <a:pt x="38" y="159"/>
                    </a:lnTo>
                    <a:lnTo>
                      <a:pt x="43" y="160"/>
                    </a:lnTo>
                    <a:lnTo>
                      <a:pt x="47" y="160"/>
                    </a:lnTo>
                    <a:lnTo>
                      <a:pt x="51" y="159"/>
                    </a:lnTo>
                    <a:lnTo>
                      <a:pt x="73" y="150"/>
                    </a:lnTo>
                    <a:lnTo>
                      <a:pt x="95" y="139"/>
                    </a:lnTo>
                    <a:lnTo>
                      <a:pt x="115" y="128"/>
                    </a:lnTo>
                    <a:lnTo>
                      <a:pt x="134" y="115"/>
                    </a:lnTo>
                    <a:lnTo>
                      <a:pt x="147" y="101"/>
                    </a:lnTo>
                    <a:lnTo>
                      <a:pt x="156" y="85"/>
                    </a:lnTo>
                    <a:lnTo>
                      <a:pt x="159" y="68"/>
                    </a:lnTo>
                    <a:lnTo>
                      <a:pt x="153" y="50"/>
                    </a:lnTo>
                    <a:lnTo>
                      <a:pt x="140" y="36"/>
                    </a:lnTo>
                    <a:lnTo>
                      <a:pt x="122" y="24"/>
                    </a:lnTo>
                    <a:lnTo>
                      <a:pt x="99" y="14"/>
                    </a:lnTo>
                    <a:lnTo>
                      <a:pt x="76" y="7"/>
                    </a:lnTo>
                    <a:lnTo>
                      <a:pt x="51" y="2"/>
                    </a:lnTo>
                    <a:lnTo>
                      <a:pt x="29" y="0"/>
                    </a:lnTo>
                    <a:lnTo>
                      <a:pt x="12" y="1"/>
                    </a:lnTo>
                    <a:lnTo>
                      <a:pt x="0" y="5"/>
                    </a:lnTo>
                    <a:lnTo>
                      <a:pt x="21" y="9"/>
                    </a:lnTo>
                    <a:lnTo>
                      <a:pt x="41" y="12"/>
                    </a:lnTo>
                    <a:lnTo>
                      <a:pt x="60" y="15"/>
                    </a:lnTo>
                    <a:lnTo>
                      <a:pt x="79" y="19"/>
                    </a:lnTo>
                    <a:lnTo>
                      <a:pt x="96" y="24"/>
                    </a:lnTo>
                    <a:lnTo>
                      <a:pt x="112" y="31"/>
                    </a:lnTo>
                    <a:lnTo>
                      <a:pt x="125" y="40"/>
                    </a:lnTo>
                    <a:lnTo>
                      <a:pt x="134"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561" name="Freeform 49">
                <a:extLst>
                  <a:ext uri="{FF2B5EF4-FFF2-40B4-BE49-F238E27FC236}">
                    <a16:creationId xmlns:a16="http://schemas.microsoft.com/office/drawing/2014/main" id="{9F3CB9A7-5A76-42D1-BC16-BD74D7F63E2E}"/>
                  </a:ext>
                </a:extLst>
              </p:cNvPr>
              <p:cNvSpPr>
                <a:spLocks/>
              </p:cNvSpPr>
              <p:nvPr/>
            </p:nvSpPr>
            <p:spPr bwMode="auto">
              <a:xfrm>
                <a:off x="1208" y="2218"/>
                <a:ext cx="133" cy="166"/>
              </a:xfrm>
              <a:custGeom>
                <a:avLst/>
                <a:gdLst>
                  <a:gd name="T0" fmla="*/ 0 w 399"/>
                  <a:gd name="T1" fmla="*/ 1 h 332"/>
                  <a:gd name="T2" fmla="*/ 0 w 399"/>
                  <a:gd name="T3" fmla="*/ 1 h 332"/>
                  <a:gd name="T4" fmla="*/ 0 w 399"/>
                  <a:gd name="T5" fmla="*/ 1 h 332"/>
                  <a:gd name="T6" fmla="*/ 0 w 399"/>
                  <a:gd name="T7" fmla="*/ 1 h 332"/>
                  <a:gd name="T8" fmla="*/ 0 w 399"/>
                  <a:gd name="T9" fmla="*/ 1 h 332"/>
                  <a:gd name="T10" fmla="*/ 0 w 399"/>
                  <a:gd name="T11" fmla="*/ 1 h 332"/>
                  <a:gd name="T12" fmla="*/ 0 w 399"/>
                  <a:gd name="T13" fmla="*/ 1 h 332"/>
                  <a:gd name="T14" fmla="*/ 0 w 399"/>
                  <a:gd name="T15" fmla="*/ 1 h 332"/>
                  <a:gd name="T16" fmla="*/ 0 w 399"/>
                  <a:gd name="T17" fmla="*/ 1 h 332"/>
                  <a:gd name="T18" fmla="*/ 0 w 399"/>
                  <a:gd name="T19" fmla="*/ 1 h 332"/>
                  <a:gd name="T20" fmla="*/ 0 w 399"/>
                  <a:gd name="T21" fmla="*/ 1 h 332"/>
                  <a:gd name="T22" fmla="*/ 0 w 399"/>
                  <a:gd name="T23" fmla="*/ 1 h 332"/>
                  <a:gd name="T24" fmla="*/ 0 w 399"/>
                  <a:gd name="T25" fmla="*/ 1 h 332"/>
                  <a:gd name="T26" fmla="*/ 0 w 399"/>
                  <a:gd name="T27" fmla="*/ 1 h 332"/>
                  <a:gd name="T28" fmla="*/ 0 w 399"/>
                  <a:gd name="T29" fmla="*/ 1 h 332"/>
                  <a:gd name="T30" fmla="*/ 0 w 399"/>
                  <a:gd name="T31" fmla="*/ 1 h 332"/>
                  <a:gd name="T32" fmla="*/ 0 w 399"/>
                  <a:gd name="T33" fmla="*/ 1 h 332"/>
                  <a:gd name="T34" fmla="*/ 0 w 399"/>
                  <a:gd name="T35" fmla="*/ 1 h 332"/>
                  <a:gd name="T36" fmla="*/ 0 w 399"/>
                  <a:gd name="T37" fmla="*/ 1 h 332"/>
                  <a:gd name="T38" fmla="*/ 0 w 399"/>
                  <a:gd name="T39" fmla="*/ 1 h 332"/>
                  <a:gd name="T40" fmla="*/ 0 w 399"/>
                  <a:gd name="T41" fmla="*/ 1 h 332"/>
                  <a:gd name="T42" fmla="*/ 0 w 399"/>
                  <a:gd name="T43" fmla="*/ 1 h 332"/>
                  <a:gd name="T44" fmla="*/ 0 w 399"/>
                  <a:gd name="T45" fmla="*/ 1 h 332"/>
                  <a:gd name="T46" fmla="*/ 0 w 399"/>
                  <a:gd name="T47" fmla="*/ 1 h 332"/>
                  <a:gd name="T48" fmla="*/ 0 w 399"/>
                  <a:gd name="T49" fmla="*/ 1 h 332"/>
                  <a:gd name="T50" fmla="*/ 0 w 399"/>
                  <a:gd name="T51" fmla="*/ 1 h 332"/>
                  <a:gd name="T52" fmla="*/ 0 w 399"/>
                  <a:gd name="T53" fmla="*/ 1 h 332"/>
                  <a:gd name="T54" fmla="*/ 0 w 399"/>
                  <a:gd name="T55" fmla="*/ 1 h 332"/>
                  <a:gd name="T56" fmla="*/ 0 w 399"/>
                  <a:gd name="T57" fmla="*/ 1 h 332"/>
                  <a:gd name="T58" fmla="*/ 0 w 399"/>
                  <a:gd name="T59" fmla="*/ 1 h 332"/>
                  <a:gd name="T60" fmla="*/ 0 w 399"/>
                  <a:gd name="T61" fmla="*/ 1 h 332"/>
                  <a:gd name="T62" fmla="*/ 0 w 399"/>
                  <a:gd name="T63" fmla="*/ 1 h 332"/>
                  <a:gd name="T64" fmla="*/ 0 w 399"/>
                  <a:gd name="T65" fmla="*/ 1 h 332"/>
                  <a:gd name="T66" fmla="*/ 0 w 399"/>
                  <a:gd name="T67" fmla="*/ 1 h 332"/>
                  <a:gd name="T68" fmla="*/ 0 w 399"/>
                  <a:gd name="T69" fmla="*/ 1 h 332"/>
                  <a:gd name="T70" fmla="*/ 0 w 399"/>
                  <a:gd name="T71" fmla="*/ 1 h 332"/>
                  <a:gd name="T72" fmla="*/ 0 w 399"/>
                  <a:gd name="T73" fmla="*/ 1 h 332"/>
                  <a:gd name="T74" fmla="*/ 0 w 399"/>
                  <a:gd name="T75" fmla="*/ 1 h 332"/>
                  <a:gd name="T76" fmla="*/ 0 w 399"/>
                  <a:gd name="T77" fmla="*/ 1 h 332"/>
                  <a:gd name="T78" fmla="*/ 0 w 399"/>
                  <a:gd name="T79" fmla="*/ 1 h 332"/>
                  <a:gd name="T80" fmla="*/ 0 w 399"/>
                  <a:gd name="T81" fmla="*/ 0 h 332"/>
                  <a:gd name="T82" fmla="*/ 0 w 399"/>
                  <a:gd name="T83" fmla="*/ 1 h 332"/>
                  <a:gd name="T84" fmla="*/ 0 w 399"/>
                  <a:gd name="T85" fmla="*/ 1 h 332"/>
                  <a:gd name="T86" fmla="*/ 0 w 399"/>
                  <a:gd name="T87" fmla="*/ 1 h 33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2"/>
                  <a:gd name="T134" fmla="*/ 399 w 399"/>
                  <a:gd name="T135" fmla="*/ 332 h 33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2">
                    <a:moveTo>
                      <a:pt x="155" y="45"/>
                    </a:moveTo>
                    <a:lnTo>
                      <a:pt x="125" y="62"/>
                    </a:lnTo>
                    <a:lnTo>
                      <a:pt x="94" y="81"/>
                    </a:lnTo>
                    <a:lnTo>
                      <a:pt x="67" y="101"/>
                    </a:lnTo>
                    <a:lnTo>
                      <a:pt x="42" y="123"/>
                    </a:lnTo>
                    <a:lnTo>
                      <a:pt x="22" y="147"/>
                    </a:lnTo>
                    <a:lnTo>
                      <a:pt x="7" y="172"/>
                    </a:lnTo>
                    <a:lnTo>
                      <a:pt x="0" y="200"/>
                    </a:lnTo>
                    <a:lnTo>
                      <a:pt x="2" y="228"/>
                    </a:lnTo>
                    <a:lnTo>
                      <a:pt x="4" y="235"/>
                    </a:lnTo>
                    <a:lnTo>
                      <a:pt x="9" y="243"/>
                    </a:lnTo>
                    <a:lnTo>
                      <a:pt x="13" y="249"/>
                    </a:lnTo>
                    <a:lnTo>
                      <a:pt x="19" y="256"/>
                    </a:lnTo>
                    <a:lnTo>
                      <a:pt x="26" y="262"/>
                    </a:lnTo>
                    <a:lnTo>
                      <a:pt x="33" y="268"/>
                    </a:lnTo>
                    <a:lnTo>
                      <a:pt x="42" y="273"/>
                    </a:lnTo>
                    <a:lnTo>
                      <a:pt x="51" y="277"/>
                    </a:lnTo>
                    <a:lnTo>
                      <a:pt x="70" y="285"/>
                    </a:lnTo>
                    <a:lnTo>
                      <a:pt x="89" y="292"/>
                    </a:lnTo>
                    <a:lnTo>
                      <a:pt x="107" y="298"/>
                    </a:lnTo>
                    <a:lnTo>
                      <a:pt x="128" y="303"/>
                    </a:lnTo>
                    <a:lnTo>
                      <a:pt x="148" y="308"/>
                    </a:lnTo>
                    <a:lnTo>
                      <a:pt x="168" y="312"/>
                    </a:lnTo>
                    <a:lnTo>
                      <a:pt x="189" y="316"/>
                    </a:lnTo>
                    <a:lnTo>
                      <a:pt x="209" y="319"/>
                    </a:lnTo>
                    <a:lnTo>
                      <a:pt x="231" y="322"/>
                    </a:lnTo>
                    <a:lnTo>
                      <a:pt x="253" y="324"/>
                    </a:lnTo>
                    <a:lnTo>
                      <a:pt x="273" y="326"/>
                    </a:lnTo>
                    <a:lnTo>
                      <a:pt x="295" y="328"/>
                    </a:lnTo>
                    <a:lnTo>
                      <a:pt x="316" y="329"/>
                    </a:lnTo>
                    <a:lnTo>
                      <a:pt x="338" y="330"/>
                    </a:lnTo>
                    <a:lnTo>
                      <a:pt x="358" y="331"/>
                    </a:lnTo>
                    <a:lnTo>
                      <a:pt x="380" y="332"/>
                    </a:lnTo>
                    <a:lnTo>
                      <a:pt x="386" y="332"/>
                    </a:lnTo>
                    <a:lnTo>
                      <a:pt x="392" y="329"/>
                    </a:lnTo>
                    <a:lnTo>
                      <a:pt x="396" y="326"/>
                    </a:lnTo>
                    <a:lnTo>
                      <a:pt x="399" y="321"/>
                    </a:lnTo>
                    <a:lnTo>
                      <a:pt x="399" y="316"/>
                    </a:lnTo>
                    <a:lnTo>
                      <a:pt x="396" y="312"/>
                    </a:lnTo>
                    <a:lnTo>
                      <a:pt x="390" y="309"/>
                    </a:lnTo>
                    <a:lnTo>
                      <a:pt x="385" y="308"/>
                    </a:lnTo>
                    <a:lnTo>
                      <a:pt x="364" y="308"/>
                    </a:lnTo>
                    <a:lnTo>
                      <a:pt x="345" y="308"/>
                    </a:lnTo>
                    <a:lnTo>
                      <a:pt x="325" y="307"/>
                    </a:lnTo>
                    <a:lnTo>
                      <a:pt x="306" y="306"/>
                    </a:lnTo>
                    <a:lnTo>
                      <a:pt x="286" y="305"/>
                    </a:lnTo>
                    <a:lnTo>
                      <a:pt x="266" y="303"/>
                    </a:lnTo>
                    <a:lnTo>
                      <a:pt x="247" y="301"/>
                    </a:lnTo>
                    <a:lnTo>
                      <a:pt x="226" y="299"/>
                    </a:lnTo>
                    <a:lnTo>
                      <a:pt x="208" y="296"/>
                    </a:lnTo>
                    <a:lnTo>
                      <a:pt x="187" y="293"/>
                    </a:lnTo>
                    <a:lnTo>
                      <a:pt x="168" y="289"/>
                    </a:lnTo>
                    <a:lnTo>
                      <a:pt x="150" y="285"/>
                    </a:lnTo>
                    <a:lnTo>
                      <a:pt x="131" y="281"/>
                    </a:lnTo>
                    <a:lnTo>
                      <a:pt x="113" y="275"/>
                    </a:lnTo>
                    <a:lnTo>
                      <a:pt x="94" y="269"/>
                    </a:lnTo>
                    <a:lnTo>
                      <a:pt x="77" y="263"/>
                    </a:lnTo>
                    <a:lnTo>
                      <a:pt x="62" y="256"/>
                    </a:lnTo>
                    <a:lnTo>
                      <a:pt x="51" y="246"/>
                    </a:lnTo>
                    <a:lnTo>
                      <a:pt x="44" y="236"/>
                    </a:lnTo>
                    <a:lnTo>
                      <a:pt x="38" y="224"/>
                    </a:lnTo>
                    <a:lnTo>
                      <a:pt x="38" y="210"/>
                    </a:lnTo>
                    <a:lnTo>
                      <a:pt x="41" y="192"/>
                    </a:lnTo>
                    <a:lnTo>
                      <a:pt x="46" y="173"/>
                    </a:lnTo>
                    <a:lnTo>
                      <a:pt x="52" y="160"/>
                    </a:lnTo>
                    <a:lnTo>
                      <a:pt x="62" y="145"/>
                    </a:lnTo>
                    <a:lnTo>
                      <a:pt x="74" y="132"/>
                    </a:lnTo>
                    <a:lnTo>
                      <a:pt x="84" y="120"/>
                    </a:lnTo>
                    <a:lnTo>
                      <a:pt x="97" y="109"/>
                    </a:lnTo>
                    <a:lnTo>
                      <a:pt x="110" y="98"/>
                    </a:lnTo>
                    <a:lnTo>
                      <a:pt x="125" y="88"/>
                    </a:lnTo>
                    <a:lnTo>
                      <a:pt x="141" y="78"/>
                    </a:lnTo>
                    <a:lnTo>
                      <a:pt x="160" y="67"/>
                    </a:lnTo>
                    <a:lnTo>
                      <a:pt x="179" y="57"/>
                    </a:lnTo>
                    <a:lnTo>
                      <a:pt x="200" y="47"/>
                    </a:lnTo>
                    <a:lnTo>
                      <a:pt x="223" y="37"/>
                    </a:lnTo>
                    <a:lnTo>
                      <a:pt x="248" y="28"/>
                    </a:lnTo>
                    <a:lnTo>
                      <a:pt x="271" y="19"/>
                    </a:lnTo>
                    <a:lnTo>
                      <a:pt x="293" y="12"/>
                    </a:lnTo>
                    <a:lnTo>
                      <a:pt x="313" y="6"/>
                    </a:lnTo>
                    <a:lnTo>
                      <a:pt x="331" y="1"/>
                    </a:lnTo>
                    <a:lnTo>
                      <a:pt x="315" y="0"/>
                    </a:lnTo>
                    <a:lnTo>
                      <a:pt x="295" y="1"/>
                    </a:lnTo>
                    <a:lnTo>
                      <a:pt x="273" y="5"/>
                    </a:lnTo>
                    <a:lnTo>
                      <a:pt x="248" y="10"/>
                    </a:lnTo>
                    <a:lnTo>
                      <a:pt x="223" y="17"/>
                    </a:lnTo>
                    <a:lnTo>
                      <a:pt x="199" y="25"/>
                    </a:lnTo>
                    <a:lnTo>
                      <a:pt x="176" y="35"/>
                    </a:lnTo>
                    <a:lnTo>
                      <a:pt x="155"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562" name="Freeform 50">
                <a:extLst>
                  <a:ext uri="{FF2B5EF4-FFF2-40B4-BE49-F238E27FC236}">
                    <a16:creationId xmlns:a16="http://schemas.microsoft.com/office/drawing/2014/main" id="{24F9872C-2671-4D05-8FCE-00999D03EB26}"/>
                  </a:ext>
                </a:extLst>
              </p:cNvPr>
              <p:cNvSpPr>
                <a:spLocks/>
              </p:cNvSpPr>
              <p:nvPr/>
            </p:nvSpPr>
            <p:spPr bwMode="auto">
              <a:xfrm>
                <a:off x="1396" y="2213"/>
                <a:ext cx="116" cy="110"/>
              </a:xfrm>
              <a:custGeom>
                <a:avLst/>
                <a:gdLst>
                  <a:gd name="T0" fmla="*/ 0 w 348"/>
                  <a:gd name="T1" fmla="*/ 0 h 222"/>
                  <a:gd name="T2" fmla="*/ 0 w 348"/>
                  <a:gd name="T3" fmla="*/ 0 h 222"/>
                  <a:gd name="T4" fmla="*/ 0 w 348"/>
                  <a:gd name="T5" fmla="*/ 0 h 222"/>
                  <a:gd name="T6" fmla="*/ 0 w 348"/>
                  <a:gd name="T7" fmla="*/ 0 h 222"/>
                  <a:gd name="T8" fmla="*/ 0 w 348"/>
                  <a:gd name="T9" fmla="*/ 0 h 222"/>
                  <a:gd name="T10" fmla="*/ 0 w 348"/>
                  <a:gd name="T11" fmla="*/ 0 h 222"/>
                  <a:gd name="T12" fmla="*/ 0 w 348"/>
                  <a:gd name="T13" fmla="*/ 0 h 222"/>
                  <a:gd name="T14" fmla="*/ 0 w 348"/>
                  <a:gd name="T15" fmla="*/ 0 h 222"/>
                  <a:gd name="T16" fmla="*/ 0 w 348"/>
                  <a:gd name="T17" fmla="*/ 0 h 222"/>
                  <a:gd name="T18" fmla="*/ 0 w 348"/>
                  <a:gd name="T19" fmla="*/ 0 h 222"/>
                  <a:gd name="T20" fmla="*/ 0 w 348"/>
                  <a:gd name="T21" fmla="*/ 0 h 222"/>
                  <a:gd name="T22" fmla="*/ 0 w 348"/>
                  <a:gd name="T23" fmla="*/ 0 h 222"/>
                  <a:gd name="T24" fmla="*/ 0 w 348"/>
                  <a:gd name="T25" fmla="*/ 0 h 222"/>
                  <a:gd name="T26" fmla="*/ 0 w 348"/>
                  <a:gd name="T27" fmla="*/ 0 h 222"/>
                  <a:gd name="T28" fmla="*/ 0 w 348"/>
                  <a:gd name="T29" fmla="*/ 0 h 222"/>
                  <a:gd name="T30" fmla="*/ 0 w 348"/>
                  <a:gd name="T31" fmla="*/ 0 h 222"/>
                  <a:gd name="T32" fmla="*/ 0 w 348"/>
                  <a:gd name="T33" fmla="*/ 0 h 222"/>
                  <a:gd name="T34" fmla="*/ 0 w 348"/>
                  <a:gd name="T35" fmla="*/ 0 h 222"/>
                  <a:gd name="T36" fmla="*/ 0 w 348"/>
                  <a:gd name="T37" fmla="*/ 0 h 222"/>
                  <a:gd name="T38" fmla="*/ 0 w 348"/>
                  <a:gd name="T39" fmla="*/ 0 h 222"/>
                  <a:gd name="T40" fmla="*/ 0 w 348"/>
                  <a:gd name="T41" fmla="*/ 0 h 222"/>
                  <a:gd name="T42" fmla="*/ 0 w 348"/>
                  <a:gd name="T43" fmla="*/ 0 h 222"/>
                  <a:gd name="T44" fmla="*/ 0 w 348"/>
                  <a:gd name="T45" fmla="*/ 0 h 222"/>
                  <a:gd name="T46" fmla="*/ 0 w 348"/>
                  <a:gd name="T47" fmla="*/ 0 h 222"/>
                  <a:gd name="T48" fmla="*/ 0 w 348"/>
                  <a:gd name="T49" fmla="*/ 0 h 222"/>
                  <a:gd name="T50" fmla="*/ 0 w 348"/>
                  <a:gd name="T51" fmla="*/ 0 h 222"/>
                  <a:gd name="T52" fmla="*/ 0 w 348"/>
                  <a:gd name="T53" fmla="*/ 0 h 222"/>
                  <a:gd name="T54" fmla="*/ 0 w 348"/>
                  <a:gd name="T55" fmla="*/ 0 h 222"/>
                  <a:gd name="T56" fmla="*/ 0 w 348"/>
                  <a:gd name="T57" fmla="*/ 0 h 222"/>
                  <a:gd name="T58" fmla="*/ 0 w 348"/>
                  <a:gd name="T59" fmla="*/ 0 h 222"/>
                  <a:gd name="T60" fmla="*/ 0 w 348"/>
                  <a:gd name="T61" fmla="*/ 0 h 222"/>
                  <a:gd name="T62" fmla="*/ 0 w 348"/>
                  <a:gd name="T63" fmla="*/ 0 h 222"/>
                  <a:gd name="T64" fmla="*/ 0 w 348"/>
                  <a:gd name="T65" fmla="*/ 0 h 222"/>
                  <a:gd name="T66" fmla="*/ 0 w 348"/>
                  <a:gd name="T67" fmla="*/ 0 h 222"/>
                  <a:gd name="T68" fmla="*/ 0 w 348"/>
                  <a:gd name="T69" fmla="*/ 0 h 222"/>
                  <a:gd name="T70" fmla="*/ 0 w 348"/>
                  <a:gd name="T71" fmla="*/ 0 h 222"/>
                  <a:gd name="T72" fmla="*/ 0 w 348"/>
                  <a:gd name="T73" fmla="*/ 0 h 222"/>
                  <a:gd name="T74" fmla="*/ 0 w 348"/>
                  <a:gd name="T75" fmla="*/ 0 h 222"/>
                  <a:gd name="T76" fmla="*/ 0 w 348"/>
                  <a:gd name="T77" fmla="*/ 0 h 222"/>
                  <a:gd name="T78" fmla="*/ 0 w 348"/>
                  <a:gd name="T79" fmla="*/ 0 h 222"/>
                  <a:gd name="T80" fmla="*/ 0 w 348"/>
                  <a:gd name="T81" fmla="*/ 0 h 222"/>
                  <a:gd name="T82" fmla="*/ 0 w 348"/>
                  <a:gd name="T83" fmla="*/ 0 h 222"/>
                  <a:gd name="T84" fmla="*/ 0 w 348"/>
                  <a:gd name="T85" fmla="*/ 0 h 222"/>
                  <a:gd name="T86" fmla="*/ 0 w 348"/>
                  <a:gd name="T87" fmla="*/ 0 h 222"/>
                  <a:gd name="T88" fmla="*/ 0 w 348"/>
                  <a:gd name="T89" fmla="*/ 0 h 222"/>
                  <a:gd name="T90" fmla="*/ 0 w 348"/>
                  <a:gd name="T91" fmla="*/ 0 h 222"/>
                  <a:gd name="T92" fmla="*/ 0 w 348"/>
                  <a:gd name="T93" fmla="*/ 0 h 222"/>
                  <a:gd name="T94" fmla="*/ 0 w 348"/>
                  <a:gd name="T95" fmla="*/ 0 h 222"/>
                  <a:gd name="T96" fmla="*/ 0 w 348"/>
                  <a:gd name="T97" fmla="*/ 0 h 222"/>
                  <a:gd name="T98" fmla="*/ 0 w 348"/>
                  <a:gd name="T99" fmla="*/ 0 h 222"/>
                  <a:gd name="T100" fmla="*/ 0 w 348"/>
                  <a:gd name="T101" fmla="*/ 0 h 222"/>
                  <a:gd name="T102" fmla="*/ 0 w 348"/>
                  <a:gd name="T103" fmla="*/ 0 h 222"/>
                  <a:gd name="T104" fmla="*/ 0 w 348"/>
                  <a:gd name="T105" fmla="*/ 0 h 222"/>
                  <a:gd name="T106" fmla="*/ 0 w 348"/>
                  <a:gd name="T107" fmla="*/ 0 h 222"/>
                  <a:gd name="T108" fmla="*/ 0 w 348"/>
                  <a:gd name="T109" fmla="*/ 0 h 222"/>
                  <a:gd name="T110" fmla="*/ 0 w 348"/>
                  <a:gd name="T111" fmla="*/ 0 h 222"/>
                  <a:gd name="T112" fmla="*/ 0 w 348"/>
                  <a:gd name="T113" fmla="*/ 0 h 222"/>
                  <a:gd name="T114" fmla="*/ 0 w 348"/>
                  <a:gd name="T115" fmla="*/ 0 h 222"/>
                  <a:gd name="T116" fmla="*/ 0 w 348"/>
                  <a:gd name="T117" fmla="*/ 0 h 222"/>
                  <a:gd name="T118" fmla="*/ 0 w 348"/>
                  <a:gd name="T119" fmla="*/ 0 h 222"/>
                  <a:gd name="T120" fmla="*/ 0 w 348"/>
                  <a:gd name="T121" fmla="*/ 0 h 22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48"/>
                  <a:gd name="T184" fmla="*/ 0 h 222"/>
                  <a:gd name="T185" fmla="*/ 348 w 348"/>
                  <a:gd name="T186" fmla="*/ 222 h 22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48" h="222">
                    <a:moveTo>
                      <a:pt x="290" y="69"/>
                    </a:moveTo>
                    <a:lnTo>
                      <a:pt x="306" y="81"/>
                    </a:lnTo>
                    <a:lnTo>
                      <a:pt x="315" y="95"/>
                    </a:lnTo>
                    <a:lnTo>
                      <a:pt x="321" y="110"/>
                    </a:lnTo>
                    <a:lnTo>
                      <a:pt x="321" y="126"/>
                    </a:lnTo>
                    <a:lnTo>
                      <a:pt x="318" y="139"/>
                    </a:lnTo>
                    <a:lnTo>
                      <a:pt x="312" y="150"/>
                    </a:lnTo>
                    <a:lnTo>
                      <a:pt x="302" y="161"/>
                    </a:lnTo>
                    <a:lnTo>
                      <a:pt x="292" y="170"/>
                    </a:lnTo>
                    <a:lnTo>
                      <a:pt x="279" y="180"/>
                    </a:lnTo>
                    <a:lnTo>
                      <a:pt x="265" y="188"/>
                    </a:lnTo>
                    <a:lnTo>
                      <a:pt x="252" y="198"/>
                    </a:lnTo>
                    <a:lnTo>
                      <a:pt x="239" y="207"/>
                    </a:lnTo>
                    <a:lnTo>
                      <a:pt x="236" y="210"/>
                    </a:lnTo>
                    <a:lnTo>
                      <a:pt x="235" y="213"/>
                    </a:lnTo>
                    <a:lnTo>
                      <a:pt x="236" y="216"/>
                    </a:lnTo>
                    <a:lnTo>
                      <a:pt x="239" y="219"/>
                    </a:lnTo>
                    <a:lnTo>
                      <a:pt x="244" y="221"/>
                    </a:lnTo>
                    <a:lnTo>
                      <a:pt x="248" y="222"/>
                    </a:lnTo>
                    <a:lnTo>
                      <a:pt x="254" y="221"/>
                    </a:lnTo>
                    <a:lnTo>
                      <a:pt x="258" y="219"/>
                    </a:lnTo>
                    <a:lnTo>
                      <a:pt x="287" y="206"/>
                    </a:lnTo>
                    <a:lnTo>
                      <a:pt x="310" y="188"/>
                    </a:lnTo>
                    <a:lnTo>
                      <a:pt x="331" y="168"/>
                    </a:lnTo>
                    <a:lnTo>
                      <a:pt x="344" y="147"/>
                    </a:lnTo>
                    <a:lnTo>
                      <a:pt x="348" y="124"/>
                    </a:lnTo>
                    <a:lnTo>
                      <a:pt x="345" y="102"/>
                    </a:lnTo>
                    <a:lnTo>
                      <a:pt x="334" y="81"/>
                    </a:lnTo>
                    <a:lnTo>
                      <a:pt x="310" y="62"/>
                    </a:lnTo>
                    <a:lnTo>
                      <a:pt x="293" y="52"/>
                    </a:lnTo>
                    <a:lnTo>
                      <a:pt x="273" y="43"/>
                    </a:lnTo>
                    <a:lnTo>
                      <a:pt x="249" y="34"/>
                    </a:lnTo>
                    <a:lnTo>
                      <a:pt x="226" y="27"/>
                    </a:lnTo>
                    <a:lnTo>
                      <a:pt x="202" y="21"/>
                    </a:lnTo>
                    <a:lnTo>
                      <a:pt x="176" y="16"/>
                    </a:lnTo>
                    <a:lnTo>
                      <a:pt x="151" y="11"/>
                    </a:lnTo>
                    <a:lnTo>
                      <a:pt x="125" y="7"/>
                    </a:lnTo>
                    <a:lnTo>
                      <a:pt x="102" y="4"/>
                    </a:lnTo>
                    <a:lnTo>
                      <a:pt x="78" y="2"/>
                    </a:lnTo>
                    <a:lnTo>
                      <a:pt x="58" y="0"/>
                    </a:lnTo>
                    <a:lnTo>
                      <a:pt x="39" y="0"/>
                    </a:lnTo>
                    <a:lnTo>
                      <a:pt x="23" y="0"/>
                    </a:lnTo>
                    <a:lnTo>
                      <a:pt x="12" y="1"/>
                    </a:lnTo>
                    <a:lnTo>
                      <a:pt x="4" y="3"/>
                    </a:lnTo>
                    <a:lnTo>
                      <a:pt x="0" y="5"/>
                    </a:lnTo>
                    <a:lnTo>
                      <a:pt x="14" y="7"/>
                    </a:lnTo>
                    <a:lnTo>
                      <a:pt x="30" y="8"/>
                    </a:lnTo>
                    <a:lnTo>
                      <a:pt x="46" y="10"/>
                    </a:lnTo>
                    <a:lnTo>
                      <a:pt x="64" y="12"/>
                    </a:lnTo>
                    <a:lnTo>
                      <a:pt x="83" y="14"/>
                    </a:lnTo>
                    <a:lnTo>
                      <a:pt x="102" y="16"/>
                    </a:lnTo>
                    <a:lnTo>
                      <a:pt x="120" y="19"/>
                    </a:lnTo>
                    <a:lnTo>
                      <a:pt x="141" y="22"/>
                    </a:lnTo>
                    <a:lnTo>
                      <a:pt x="160" y="26"/>
                    </a:lnTo>
                    <a:lnTo>
                      <a:pt x="180" y="30"/>
                    </a:lnTo>
                    <a:lnTo>
                      <a:pt x="200" y="35"/>
                    </a:lnTo>
                    <a:lnTo>
                      <a:pt x="219" y="41"/>
                    </a:lnTo>
                    <a:lnTo>
                      <a:pt x="238" y="47"/>
                    </a:lnTo>
                    <a:lnTo>
                      <a:pt x="257" y="53"/>
                    </a:lnTo>
                    <a:lnTo>
                      <a:pt x="274" y="61"/>
                    </a:lnTo>
                    <a:lnTo>
                      <a:pt x="2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563" name="Freeform 51">
                <a:extLst>
                  <a:ext uri="{FF2B5EF4-FFF2-40B4-BE49-F238E27FC236}">
                    <a16:creationId xmlns:a16="http://schemas.microsoft.com/office/drawing/2014/main" id="{8D5AC362-EDF4-407B-8BC0-7491E920AC5C}"/>
                  </a:ext>
                </a:extLst>
              </p:cNvPr>
              <p:cNvSpPr>
                <a:spLocks/>
              </p:cNvSpPr>
              <p:nvPr/>
            </p:nvSpPr>
            <p:spPr bwMode="auto">
              <a:xfrm>
                <a:off x="1162" y="2273"/>
                <a:ext cx="48" cy="103"/>
              </a:xfrm>
              <a:custGeom>
                <a:avLst/>
                <a:gdLst>
                  <a:gd name="T0" fmla="*/ 0 w 142"/>
                  <a:gd name="T1" fmla="*/ 0 h 207"/>
                  <a:gd name="T2" fmla="*/ 0 w 142"/>
                  <a:gd name="T3" fmla="*/ 0 h 207"/>
                  <a:gd name="T4" fmla="*/ 0 w 142"/>
                  <a:gd name="T5" fmla="*/ 0 h 207"/>
                  <a:gd name="T6" fmla="*/ 0 w 142"/>
                  <a:gd name="T7" fmla="*/ 0 h 207"/>
                  <a:gd name="T8" fmla="*/ 0 w 142"/>
                  <a:gd name="T9" fmla="*/ 0 h 207"/>
                  <a:gd name="T10" fmla="*/ 0 w 142"/>
                  <a:gd name="T11" fmla="*/ 0 h 207"/>
                  <a:gd name="T12" fmla="*/ 0 w 142"/>
                  <a:gd name="T13" fmla="*/ 0 h 207"/>
                  <a:gd name="T14" fmla="*/ 0 w 142"/>
                  <a:gd name="T15" fmla="*/ 0 h 207"/>
                  <a:gd name="T16" fmla="*/ 0 w 142"/>
                  <a:gd name="T17" fmla="*/ 0 h 207"/>
                  <a:gd name="T18" fmla="*/ 0 w 142"/>
                  <a:gd name="T19" fmla="*/ 0 h 207"/>
                  <a:gd name="T20" fmla="*/ 0 w 142"/>
                  <a:gd name="T21" fmla="*/ 0 h 207"/>
                  <a:gd name="T22" fmla="*/ 0 w 142"/>
                  <a:gd name="T23" fmla="*/ 0 h 207"/>
                  <a:gd name="T24" fmla="*/ 0 w 142"/>
                  <a:gd name="T25" fmla="*/ 0 h 207"/>
                  <a:gd name="T26" fmla="*/ 0 w 142"/>
                  <a:gd name="T27" fmla="*/ 0 h 207"/>
                  <a:gd name="T28" fmla="*/ 0 w 142"/>
                  <a:gd name="T29" fmla="*/ 0 h 207"/>
                  <a:gd name="T30" fmla="*/ 0 w 142"/>
                  <a:gd name="T31" fmla="*/ 0 h 207"/>
                  <a:gd name="T32" fmla="*/ 0 w 142"/>
                  <a:gd name="T33" fmla="*/ 0 h 207"/>
                  <a:gd name="T34" fmla="*/ 0 w 142"/>
                  <a:gd name="T35" fmla="*/ 0 h 207"/>
                  <a:gd name="T36" fmla="*/ 0 w 142"/>
                  <a:gd name="T37" fmla="*/ 0 h 207"/>
                  <a:gd name="T38" fmla="*/ 0 w 142"/>
                  <a:gd name="T39" fmla="*/ 0 h 207"/>
                  <a:gd name="T40" fmla="*/ 0 w 142"/>
                  <a:gd name="T41" fmla="*/ 0 h 207"/>
                  <a:gd name="T42" fmla="*/ 0 w 142"/>
                  <a:gd name="T43" fmla="*/ 0 h 207"/>
                  <a:gd name="T44" fmla="*/ 0 w 142"/>
                  <a:gd name="T45" fmla="*/ 0 h 207"/>
                  <a:gd name="T46" fmla="*/ 0 w 142"/>
                  <a:gd name="T47" fmla="*/ 0 h 207"/>
                  <a:gd name="T48" fmla="*/ 0 w 142"/>
                  <a:gd name="T49" fmla="*/ 0 h 207"/>
                  <a:gd name="T50" fmla="*/ 0 w 142"/>
                  <a:gd name="T51" fmla="*/ 0 h 207"/>
                  <a:gd name="T52" fmla="*/ 0 w 142"/>
                  <a:gd name="T53" fmla="*/ 0 h 207"/>
                  <a:gd name="T54" fmla="*/ 0 w 142"/>
                  <a:gd name="T55" fmla="*/ 0 h 207"/>
                  <a:gd name="T56" fmla="*/ 0 w 142"/>
                  <a:gd name="T57" fmla="*/ 0 h 207"/>
                  <a:gd name="T58" fmla="*/ 0 w 142"/>
                  <a:gd name="T59" fmla="*/ 0 h 207"/>
                  <a:gd name="T60" fmla="*/ 0 w 142"/>
                  <a:gd name="T61" fmla="*/ 0 h 207"/>
                  <a:gd name="T62" fmla="*/ 0 w 142"/>
                  <a:gd name="T63" fmla="*/ 0 h 207"/>
                  <a:gd name="T64" fmla="*/ 0 w 142"/>
                  <a:gd name="T65" fmla="*/ 0 h 207"/>
                  <a:gd name="T66" fmla="*/ 0 w 142"/>
                  <a:gd name="T67" fmla="*/ 0 h 207"/>
                  <a:gd name="T68" fmla="*/ 0 w 142"/>
                  <a:gd name="T69" fmla="*/ 0 h 207"/>
                  <a:gd name="T70" fmla="*/ 0 w 142"/>
                  <a:gd name="T71" fmla="*/ 0 h 207"/>
                  <a:gd name="T72" fmla="*/ 0 w 142"/>
                  <a:gd name="T73" fmla="*/ 0 h 207"/>
                  <a:gd name="T74" fmla="*/ 0 w 142"/>
                  <a:gd name="T75" fmla="*/ 0 h 207"/>
                  <a:gd name="T76" fmla="*/ 0 w 142"/>
                  <a:gd name="T77" fmla="*/ 0 h 207"/>
                  <a:gd name="T78" fmla="*/ 0 w 142"/>
                  <a:gd name="T79" fmla="*/ 0 h 207"/>
                  <a:gd name="T80" fmla="*/ 0 w 142"/>
                  <a:gd name="T81" fmla="*/ 0 h 20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7"/>
                  <a:gd name="T125" fmla="*/ 142 w 142"/>
                  <a:gd name="T126" fmla="*/ 207 h 20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7">
                    <a:moveTo>
                      <a:pt x="0" y="113"/>
                    </a:moveTo>
                    <a:lnTo>
                      <a:pt x="0" y="130"/>
                    </a:lnTo>
                    <a:lnTo>
                      <a:pt x="6" y="146"/>
                    </a:lnTo>
                    <a:lnTo>
                      <a:pt x="16" y="161"/>
                    </a:lnTo>
                    <a:lnTo>
                      <a:pt x="31" y="174"/>
                    </a:lnTo>
                    <a:lnTo>
                      <a:pt x="48" y="185"/>
                    </a:lnTo>
                    <a:lnTo>
                      <a:pt x="68" y="195"/>
                    </a:lnTo>
                    <a:lnTo>
                      <a:pt x="92" y="202"/>
                    </a:lnTo>
                    <a:lnTo>
                      <a:pt x="115" y="206"/>
                    </a:lnTo>
                    <a:lnTo>
                      <a:pt x="122" y="207"/>
                    </a:lnTo>
                    <a:lnTo>
                      <a:pt x="129" y="205"/>
                    </a:lnTo>
                    <a:lnTo>
                      <a:pt x="135" y="202"/>
                    </a:lnTo>
                    <a:lnTo>
                      <a:pt x="138" y="198"/>
                    </a:lnTo>
                    <a:lnTo>
                      <a:pt x="138" y="193"/>
                    </a:lnTo>
                    <a:lnTo>
                      <a:pt x="137" y="188"/>
                    </a:lnTo>
                    <a:lnTo>
                      <a:pt x="132" y="184"/>
                    </a:lnTo>
                    <a:lnTo>
                      <a:pt x="125" y="182"/>
                    </a:lnTo>
                    <a:lnTo>
                      <a:pt x="102" y="176"/>
                    </a:lnTo>
                    <a:lnTo>
                      <a:pt x="80" y="168"/>
                    </a:lnTo>
                    <a:lnTo>
                      <a:pt x="63" y="157"/>
                    </a:lnTo>
                    <a:lnTo>
                      <a:pt x="50" y="145"/>
                    </a:lnTo>
                    <a:lnTo>
                      <a:pt x="41" y="130"/>
                    </a:lnTo>
                    <a:lnTo>
                      <a:pt x="37" y="114"/>
                    </a:lnTo>
                    <a:lnTo>
                      <a:pt x="37" y="97"/>
                    </a:lnTo>
                    <a:lnTo>
                      <a:pt x="44" y="79"/>
                    </a:lnTo>
                    <a:lnTo>
                      <a:pt x="54" y="65"/>
                    </a:lnTo>
                    <a:lnTo>
                      <a:pt x="70" y="52"/>
                    </a:lnTo>
                    <a:lnTo>
                      <a:pt x="87" y="40"/>
                    </a:lnTo>
                    <a:lnTo>
                      <a:pt x="106" y="29"/>
                    </a:lnTo>
                    <a:lnTo>
                      <a:pt x="122" y="20"/>
                    </a:lnTo>
                    <a:lnTo>
                      <a:pt x="135" y="11"/>
                    </a:lnTo>
                    <a:lnTo>
                      <a:pt x="142" y="5"/>
                    </a:lnTo>
                    <a:lnTo>
                      <a:pt x="142" y="0"/>
                    </a:lnTo>
                    <a:lnTo>
                      <a:pt x="126" y="4"/>
                    </a:lnTo>
                    <a:lnTo>
                      <a:pt x="106" y="11"/>
                    </a:lnTo>
                    <a:lnTo>
                      <a:pt x="84" y="23"/>
                    </a:lnTo>
                    <a:lnTo>
                      <a:pt x="61" y="37"/>
                    </a:lnTo>
                    <a:lnTo>
                      <a:pt x="39" y="53"/>
                    </a:lnTo>
                    <a:lnTo>
                      <a:pt x="22" y="72"/>
                    </a:lnTo>
                    <a:lnTo>
                      <a:pt x="8" y="93"/>
                    </a:lnTo>
                    <a:lnTo>
                      <a:pt x="0"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564" name="Freeform 52">
                <a:extLst>
                  <a:ext uri="{FF2B5EF4-FFF2-40B4-BE49-F238E27FC236}">
                    <a16:creationId xmlns:a16="http://schemas.microsoft.com/office/drawing/2014/main" id="{2A050377-83C7-4541-B82D-B14088D90A06}"/>
                  </a:ext>
                </a:extLst>
              </p:cNvPr>
              <p:cNvSpPr>
                <a:spLocks/>
              </p:cNvSpPr>
              <p:nvPr/>
            </p:nvSpPr>
            <p:spPr bwMode="auto">
              <a:xfrm>
                <a:off x="1492" y="2206"/>
                <a:ext cx="101" cy="135"/>
              </a:xfrm>
              <a:custGeom>
                <a:avLst/>
                <a:gdLst>
                  <a:gd name="T0" fmla="*/ 0 w 303"/>
                  <a:gd name="T1" fmla="*/ 0 h 272"/>
                  <a:gd name="T2" fmla="*/ 0 w 303"/>
                  <a:gd name="T3" fmla="*/ 0 h 272"/>
                  <a:gd name="T4" fmla="*/ 0 w 303"/>
                  <a:gd name="T5" fmla="*/ 0 h 272"/>
                  <a:gd name="T6" fmla="*/ 0 w 303"/>
                  <a:gd name="T7" fmla="*/ 0 h 272"/>
                  <a:gd name="T8" fmla="*/ 0 w 303"/>
                  <a:gd name="T9" fmla="*/ 0 h 272"/>
                  <a:gd name="T10" fmla="*/ 0 w 303"/>
                  <a:gd name="T11" fmla="*/ 0 h 272"/>
                  <a:gd name="T12" fmla="*/ 0 w 303"/>
                  <a:gd name="T13" fmla="*/ 0 h 272"/>
                  <a:gd name="T14" fmla="*/ 0 w 303"/>
                  <a:gd name="T15" fmla="*/ 0 h 272"/>
                  <a:gd name="T16" fmla="*/ 0 w 303"/>
                  <a:gd name="T17" fmla="*/ 0 h 272"/>
                  <a:gd name="T18" fmla="*/ 0 w 303"/>
                  <a:gd name="T19" fmla="*/ 0 h 272"/>
                  <a:gd name="T20" fmla="*/ 0 w 303"/>
                  <a:gd name="T21" fmla="*/ 0 h 272"/>
                  <a:gd name="T22" fmla="*/ 0 w 303"/>
                  <a:gd name="T23" fmla="*/ 0 h 272"/>
                  <a:gd name="T24" fmla="*/ 0 w 303"/>
                  <a:gd name="T25" fmla="*/ 0 h 272"/>
                  <a:gd name="T26" fmla="*/ 0 w 303"/>
                  <a:gd name="T27" fmla="*/ 0 h 272"/>
                  <a:gd name="T28" fmla="*/ 0 w 303"/>
                  <a:gd name="T29" fmla="*/ 0 h 272"/>
                  <a:gd name="T30" fmla="*/ 0 w 303"/>
                  <a:gd name="T31" fmla="*/ 0 h 272"/>
                  <a:gd name="T32" fmla="*/ 0 w 303"/>
                  <a:gd name="T33" fmla="*/ 0 h 272"/>
                  <a:gd name="T34" fmla="*/ 0 w 303"/>
                  <a:gd name="T35" fmla="*/ 0 h 272"/>
                  <a:gd name="T36" fmla="*/ 0 w 303"/>
                  <a:gd name="T37" fmla="*/ 0 h 272"/>
                  <a:gd name="T38" fmla="*/ 0 w 303"/>
                  <a:gd name="T39" fmla="*/ 0 h 272"/>
                  <a:gd name="T40" fmla="*/ 0 w 303"/>
                  <a:gd name="T41" fmla="*/ 0 h 272"/>
                  <a:gd name="T42" fmla="*/ 0 w 303"/>
                  <a:gd name="T43" fmla="*/ 0 h 272"/>
                  <a:gd name="T44" fmla="*/ 0 w 303"/>
                  <a:gd name="T45" fmla="*/ 0 h 272"/>
                  <a:gd name="T46" fmla="*/ 0 w 303"/>
                  <a:gd name="T47" fmla="*/ 0 h 272"/>
                  <a:gd name="T48" fmla="*/ 0 w 303"/>
                  <a:gd name="T49" fmla="*/ 0 h 272"/>
                  <a:gd name="T50" fmla="*/ 0 w 303"/>
                  <a:gd name="T51" fmla="*/ 0 h 272"/>
                  <a:gd name="T52" fmla="*/ 0 w 303"/>
                  <a:gd name="T53" fmla="*/ 0 h 272"/>
                  <a:gd name="T54" fmla="*/ 0 w 303"/>
                  <a:gd name="T55" fmla="*/ 0 h 272"/>
                  <a:gd name="T56" fmla="*/ 0 w 303"/>
                  <a:gd name="T57" fmla="*/ 0 h 272"/>
                  <a:gd name="T58" fmla="*/ 0 w 303"/>
                  <a:gd name="T59" fmla="*/ 0 h 272"/>
                  <a:gd name="T60" fmla="*/ 0 w 303"/>
                  <a:gd name="T61" fmla="*/ 0 h 272"/>
                  <a:gd name="T62" fmla="*/ 0 w 303"/>
                  <a:gd name="T63" fmla="*/ 0 h 272"/>
                  <a:gd name="T64" fmla="*/ 0 w 303"/>
                  <a:gd name="T65" fmla="*/ 0 h 272"/>
                  <a:gd name="T66" fmla="*/ 0 w 303"/>
                  <a:gd name="T67" fmla="*/ 0 h 272"/>
                  <a:gd name="T68" fmla="*/ 0 w 303"/>
                  <a:gd name="T69" fmla="*/ 0 h 272"/>
                  <a:gd name="T70" fmla="*/ 0 w 303"/>
                  <a:gd name="T71" fmla="*/ 0 h 272"/>
                  <a:gd name="T72" fmla="*/ 0 w 303"/>
                  <a:gd name="T73" fmla="*/ 0 h 272"/>
                  <a:gd name="T74" fmla="*/ 0 w 303"/>
                  <a:gd name="T75" fmla="*/ 0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3"/>
                  <a:gd name="T115" fmla="*/ 0 h 272"/>
                  <a:gd name="T116" fmla="*/ 303 w 303"/>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3" h="272">
                    <a:moveTo>
                      <a:pt x="246" y="102"/>
                    </a:moveTo>
                    <a:lnTo>
                      <a:pt x="256" y="109"/>
                    </a:lnTo>
                    <a:lnTo>
                      <a:pt x="264" y="117"/>
                    </a:lnTo>
                    <a:lnTo>
                      <a:pt x="271" y="126"/>
                    </a:lnTo>
                    <a:lnTo>
                      <a:pt x="275" y="135"/>
                    </a:lnTo>
                    <a:lnTo>
                      <a:pt x="278" y="144"/>
                    </a:lnTo>
                    <a:lnTo>
                      <a:pt x="277" y="154"/>
                    </a:lnTo>
                    <a:lnTo>
                      <a:pt x="274" y="164"/>
                    </a:lnTo>
                    <a:lnTo>
                      <a:pt x="267" y="173"/>
                    </a:lnTo>
                    <a:lnTo>
                      <a:pt x="256" y="183"/>
                    </a:lnTo>
                    <a:lnTo>
                      <a:pt x="245" y="192"/>
                    </a:lnTo>
                    <a:lnTo>
                      <a:pt x="232" y="200"/>
                    </a:lnTo>
                    <a:lnTo>
                      <a:pt x="219" y="209"/>
                    </a:lnTo>
                    <a:lnTo>
                      <a:pt x="204" y="216"/>
                    </a:lnTo>
                    <a:lnTo>
                      <a:pt x="190" y="224"/>
                    </a:lnTo>
                    <a:lnTo>
                      <a:pt x="175" y="232"/>
                    </a:lnTo>
                    <a:lnTo>
                      <a:pt x="162" y="241"/>
                    </a:lnTo>
                    <a:lnTo>
                      <a:pt x="158" y="244"/>
                    </a:lnTo>
                    <a:lnTo>
                      <a:pt x="155" y="248"/>
                    </a:lnTo>
                    <a:lnTo>
                      <a:pt x="152" y="252"/>
                    </a:lnTo>
                    <a:lnTo>
                      <a:pt x="149" y="256"/>
                    </a:lnTo>
                    <a:lnTo>
                      <a:pt x="148" y="260"/>
                    </a:lnTo>
                    <a:lnTo>
                      <a:pt x="148" y="264"/>
                    </a:lnTo>
                    <a:lnTo>
                      <a:pt x="151" y="268"/>
                    </a:lnTo>
                    <a:lnTo>
                      <a:pt x="155" y="271"/>
                    </a:lnTo>
                    <a:lnTo>
                      <a:pt x="161" y="272"/>
                    </a:lnTo>
                    <a:lnTo>
                      <a:pt x="166" y="272"/>
                    </a:lnTo>
                    <a:lnTo>
                      <a:pt x="171" y="271"/>
                    </a:lnTo>
                    <a:lnTo>
                      <a:pt x="175" y="268"/>
                    </a:lnTo>
                    <a:lnTo>
                      <a:pt x="190" y="256"/>
                    </a:lnTo>
                    <a:lnTo>
                      <a:pt x="206" y="246"/>
                    </a:lnTo>
                    <a:lnTo>
                      <a:pt x="222" y="236"/>
                    </a:lnTo>
                    <a:lnTo>
                      <a:pt x="239" y="226"/>
                    </a:lnTo>
                    <a:lnTo>
                      <a:pt x="255" y="216"/>
                    </a:lnTo>
                    <a:lnTo>
                      <a:pt x="271" y="204"/>
                    </a:lnTo>
                    <a:lnTo>
                      <a:pt x="284" y="192"/>
                    </a:lnTo>
                    <a:lnTo>
                      <a:pt x="294" y="179"/>
                    </a:lnTo>
                    <a:lnTo>
                      <a:pt x="301" y="163"/>
                    </a:lnTo>
                    <a:lnTo>
                      <a:pt x="303" y="148"/>
                    </a:lnTo>
                    <a:lnTo>
                      <a:pt x="300" y="133"/>
                    </a:lnTo>
                    <a:lnTo>
                      <a:pt x="293" y="118"/>
                    </a:lnTo>
                    <a:lnTo>
                      <a:pt x="281" y="105"/>
                    </a:lnTo>
                    <a:lnTo>
                      <a:pt x="268" y="92"/>
                    </a:lnTo>
                    <a:lnTo>
                      <a:pt x="251" y="82"/>
                    </a:lnTo>
                    <a:lnTo>
                      <a:pt x="232" y="73"/>
                    </a:lnTo>
                    <a:lnTo>
                      <a:pt x="217" y="67"/>
                    </a:lnTo>
                    <a:lnTo>
                      <a:pt x="201" y="61"/>
                    </a:lnTo>
                    <a:lnTo>
                      <a:pt x="185" y="54"/>
                    </a:lnTo>
                    <a:lnTo>
                      <a:pt x="168" y="47"/>
                    </a:lnTo>
                    <a:lnTo>
                      <a:pt x="151" y="40"/>
                    </a:lnTo>
                    <a:lnTo>
                      <a:pt x="132" y="34"/>
                    </a:lnTo>
                    <a:lnTo>
                      <a:pt x="114" y="27"/>
                    </a:lnTo>
                    <a:lnTo>
                      <a:pt x="97" y="21"/>
                    </a:lnTo>
                    <a:lnTo>
                      <a:pt x="81" y="16"/>
                    </a:lnTo>
                    <a:lnTo>
                      <a:pt x="65" y="11"/>
                    </a:lnTo>
                    <a:lnTo>
                      <a:pt x="49" y="7"/>
                    </a:lnTo>
                    <a:lnTo>
                      <a:pt x="36" y="4"/>
                    </a:lnTo>
                    <a:lnTo>
                      <a:pt x="24" y="1"/>
                    </a:lnTo>
                    <a:lnTo>
                      <a:pt x="14" y="0"/>
                    </a:lnTo>
                    <a:lnTo>
                      <a:pt x="5" y="0"/>
                    </a:lnTo>
                    <a:lnTo>
                      <a:pt x="0" y="2"/>
                    </a:lnTo>
                    <a:lnTo>
                      <a:pt x="13" y="7"/>
                    </a:lnTo>
                    <a:lnTo>
                      <a:pt x="27" y="12"/>
                    </a:lnTo>
                    <a:lnTo>
                      <a:pt x="43" y="17"/>
                    </a:lnTo>
                    <a:lnTo>
                      <a:pt x="58" y="22"/>
                    </a:lnTo>
                    <a:lnTo>
                      <a:pt x="74" y="27"/>
                    </a:lnTo>
                    <a:lnTo>
                      <a:pt x="90" y="32"/>
                    </a:lnTo>
                    <a:lnTo>
                      <a:pt x="106" y="38"/>
                    </a:lnTo>
                    <a:lnTo>
                      <a:pt x="122" y="44"/>
                    </a:lnTo>
                    <a:lnTo>
                      <a:pt x="139" y="50"/>
                    </a:lnTo>
                    <a:lnTo>
                      <a:pt x="155" y="57"/>
                    </a:lnTo>
                    <a:lnTo>
                      <a:pt x="171" y="63"/>
                    </a:lnTo>
                    <a:lnTo>
                      <a:pt x="187" y="70"/>
                    </a:lnTo>
                    <a:lnTo>
                      <a:pt x="203" y="78"/>
                    </a:lnTo>
                    <a:lnTo>
                      <a:pt x="217" y="85"/>
                    </a:lnTo>
                    <a:lnTo>
                      <a:pt x="232" y="93"/>
                    </a:lnTo>
                    <a:lnTo>
                      <a:pt x="246"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831506" name="Group 53">
            <a:extLst>
              <a:ext uri="{FF2B5EF4-FFF2-40B4-BE49-F238E27FC236}">
                <a16:creationId xmlns:a16="http://schemas.microsoft.com/office/drawing/2014/main" id="{2CEB3439-411D-4532-97F6-10D33B4B6269}"/>
              </a:ext>
            </a:extLst>
          </p:cNvPr>
          <p:cNvGrpSpPr>
            <a:grpSpLocks/>
          </p:cNvGrpSpPr>
          <p:nvPr/>
        </p:nvGrpSpPr>
        <p:grpSpPr bwMode="auto">
          <a:xfrm>
            <a:off x="619125" y="2992438"/>
            <a:ext cx="414338" cy="511175"/>
            <a:chOff x="2870" y="1518"/>
            <a:chExt cx="292" cy="320"/>
          </a:xfrm>
        </p:grpSpPr>
        <p:graphicFrame>
          <p:nvGraphicFramePr>
            <p:cNvPr id="831543" name="Object 54">
              <a:extLst>
                <a:ext uri="{FF2B5EF4-FFF2-40B4-BE49-F238E27FC236}">
                  <a16:creationId xmlns:a16="http://schemas.microsoft.com/office/drawing/2014/main" id="{E7215484-ECDE-4C24-A5F9-1E191F5BAAF4}"/>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31626" name="Clip" r:id="rId8" imgW="826829" imgH="840406" progId="MS_ClipArt_Gallery.2">
                    <p:embed/>
                  </p:oleObj>
                </mc:Choice>
                <mc:Fallback>
                  <p:oleObj name="Clip" r:id="rId8" imgW="826829" imgH="840406" progId="MS_ClipArt_Gallery.2">
                    <p:embed/>
                    <p:pic>
                      <p:nvPicPr>
                        <p:cNvPr id="0" name="Object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1544" name="Object 55">
              <a:extLst>
                <a:ext uri="{FF2B5EF4-FFF2-40B4-BE49-F238E27FC236}">
                  <a16:creationId xmlns:a16="http://schemas.microsoft.com/office/drawing/2014/main" id="{552B48D3-6C45-4565-9FC4-15325740EA5D}"/>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31627" name="Clip" r:id="rId9" imgW="1268295" imgH="1199426" progId="MS_ClipArt_Gallery.2">
                    <p:embed/>
                  </p:oleObj>
                </mc:Choice>
                <mc:Fallback>
                  <p:oleObj name="Clip" r:id="rId9" imgW="1268295" imgH="1199426" progId="MS_ClipArt_Gallery.2">
                    <p:embed/>
                    <p:pic>
                      <p:nvPicPr>
                        <p:cNvPr id="0" name="Object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31507" name="Group 56">
            <a:extLst>
              <a:ext uri="{FF2B5EF4-FFF2-40B4-BE49-F238E27FC236}">
                <a16:creationId xmlns:a16="http://schemas.microsoft.com/office/drawing/2014/main" id="{1066EB34-8460-4BA3-8EA7-E9D512DE7068}"/>
              </a:ext>
            </a:extLst>
          </p:cNvPr>
          <p:cNvGrpSpPr>
            <a:grpSpLocks/>
          </p:cNvGrpSpPr>
          <p:nvPr/>
        </p:nvGrpSpPr>
        <p:grpSpPr bwMode="auto">
          <a:xfrm>
            <a:off x="1171575" y="2774950"/>
            <a:ext cx="415925" cy="509588"/>
            <a:chOff x="2870" y="1518"/>
            <a:chExt cx="292" cy="320"/>
          </a:xfrm>
        </p:grpSpPr>
        <p:graphicFrame>
          <p:nvGraphicFramePr>
            <p:cNvPr id="831541" name="Object 57">
              <a:extLst>
                <a:ext uri="{FF2B5EF4-FFF2-40B4-BE49-F238E27FC236}">
                  <a16:creationId xmlns:a16="http://schemas.microsoft.com/office/drawing/2014/main" id="{C345B925-5142-483C-8BE4-C0E48FB5A2DA}"/>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31628" name="Clip" r:id="rId10" imgW="826829" imgH="840406" progId="MS_ClipArt_Gallery.2">
                    <p:embed/>
                  </p:oleObj>
                </mc:Choice>
                <mc:Fallback>
                  <p:oleObj name="Clip" r:id="rId10" imgW="826829" imgH="840406" progId="MS_ClipArt_Gallery.2">
                    <p:embed/>
                    <p:pic>
                      <p:nvPicPr>
                        <p:cNvPr id="0" name="Object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1542" name="Object 58">
              <a:extLst>
                <a:ext uri="{FF2B5EF4-FFF2-40B4-BE49-F238E27FC236}">
                  <a16:creationId xmlns:a16="http://schemas.microsoft.com/office/drawing/2014/main" id="{D64408C5-E625-4A10-A5E5-60E2EF418317}"/>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31629" name="Clip" r:id="rId11" imgW="1268295" imgH="1199426" progId="MS_ClipArt_Gallery.2">
                    <p:embed/>
                  </p:oleObj>
                </mc:Choice>
                <mc:Fallback>
                  <p:oleObj name="Clip" r:id="rId11" imgW="1268295" imgH="1199426" progId="MS_ClipArt_Gallery.2">
                    <p:embed/>
                    <p:pic>
                      <p:nvPicPr>
                        <p:cNvPr id="0" name="Object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31508" name="Group 59">
            <a:extLst>
              <a:ext uri="{FF2B5EF4-FFF2-40B4-BE49-F238E27FC236}">
                <a16:creationId xmlns:a16="http://schemas.microsoft.com/office/drawing/2014/main" id="{BFBD76A4-753C-4DA0-B9B4-03E4CAA317CC}"/>
              </a:ext>
            </a:extLst>
          </p:cNvPr>
          <p:cNvGrpSpPr>
            <a:grpSpLocks/>
          </p:cNvGrpSpPr>
          <p:nvPr/>
        </p:nvGrpSpPr>
        <p:grpSpPr bwMode="auto">
          <a:xfrm>
            <a:off x="3076575" y="4232275"/>
            <a:ext cx="782638" cy="917575"/>
            <a:chOff x="1952" y="1032"/>
            <a:chExt cx="589" cy="706"/>
          </a:xfrm>
        </p:grpSpPr>
        <p:sp>
          <p:nvSpPr>
            <p:cNvPr id="831521" name="Text Box 60">
              <a:extLst>
                <a:ext uri="{FF2B5EF4-FFF2-40B4-BE49-F238E27FC236}">
                  <a16:creationId xmlns:a16="http://schemas.microsoft.com/office/drawing/2014/main" id="{B3BCCB77-18D7-4322-8EFB-67C9C39C619E}"/>
                </a:ext>
              </a:extLst>
            </p:cNvPr>
            <p:cNvSpPr txBox="1">
              <a:spLocks noChangeArrowheads="1"/>
            </p:cNvSpPr>
            <p:nvPr/>
          </p:nvSpPr>
          <p:spPr bwMode="auto">
            <a:xfrm>
              <a:off x="2080" y="1456"/>
              <a:ext cx="353"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ko-KR" sz="1800">
                  <a:ea typeface="Gulim" panose="020B0600000101010101" pitchFamily="34" charset="-127"/>
                </a:rPr>
                <a:t>AP</a:t>
              </a:r>
            </a:p>
          </p:txBody>
        </p:sp>
        <p:grpSp>
          <p:nvGrpSpPr>
            <p:cNvPr id="831522" name="Group 61">
              <a:extLst>
                <a:ext uri="{FF2B5EF4-FFF2-40B4-BE49-F238E27FC236}">
                  <a16:creationId xmlns:a16="http://schemas.microsoft.com/office/drawing/2014/main" id="{EBFEE5C8-3870-414D-B12C-5070C5B10F41}"/>
                </a:ext>
              </a:extLst>
            </p:cNvPr>
            <p:cNvGrpSpPr>
              <a:grpSpLocks/>
            </p:cNvGrpSpPr>
            <p:nvPr/>
          </p:nvGrpSpPr>
          <p:grpSpPr bwMode="auto">
            <a:xfrm>
              <a:off x="1952" y="1032"/>
              <a:ext cx="589" cy="440"/>
              <a:chOff x="1160" y="2192"/>
              <a:chExt cx="589" cy="440"/>
            </a:xfrm>
          </p:grpSpPr>
          <p:pic>
            <p:nvPicPr>
              <p:cNvPr id="831523" name="Picture 62" descr="31u_bnrz[1]">
                <a:extLst>
                  <a:ext uri="{FF2B5EF4-FFF2-40B4-BE49-F238E27FC236}">
                    <a16:creationId xmlns:a16="http://schemas.microsoft.com/office/drawing/2014/main" id="{D32CA6E3-17CD-48B5-9CB7-8A8B1D22CB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5400000">
                <a:off x="1349" y="2458"/>
                <a:ext cx="21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1524" name="AutoShape 63">
                <a:extLst>
                  <a:ext uri="{FF2B5EF4-FFF2-40B4-BE49-F238E27FC236}">
                    <a16:creationId xmlns:a16="http://schemas.microsoft.com/office/drawing/2014/main" id="{25304E9F-0B7C-4A25-BD81-D51E579A7E4C}"/>
                  </a:ext>
                </a:extLst>
              </p:cNvPr>
              <p:cNvSpPr>
                <a:spLocks noChangeAspect="1" noChangeArrowheads="1" noTextEdit="1"/>
              </p:cNvSpPr>
              <p:nvPr/>
            </p:nvSpPr>
            <p:spPr bwMode="auto">
              <a:xfrm>
                <a:off x="1160" y="2192"/>
                <a:ext cx="58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31525" name="Freeform 64">
                <a:extLst>
                  <a:ext uri="{FF2B5EF4-FFF2-40B4-BE49-F238E27FC236}">
                    <a16:creationId xmlns:a16="http://schemas.microsoft.com/office/drawing/2014/main" id="{08C0A5D5-BCF4-4B45-86CA-31613C7F22C3}"/>
                  </a:ext>
                </a:extLst>
              </p:cNvPr>
              <p:cNvSpPr>
                <a:spLocks/>
              </p:cNvSpPr>
              <p:nvPr/>
            </p:nvSpPr>
            <p:spPr bwMode="auto">
              <a:xfrm>
                <a:off x="1283" y="2231"/>
                <a:ext cx="83" cy="102"/>
              </a:xfrm>
              <a:custGeom>
                <a:avLst/>
                <a:gdLst>
                  <a:gd name="T0" fmla="*/ 0 w 247"/>
                  <a:gd name="T1" fmla="*/ 1 h 203"/>
                  <a:gd name="T2" fmla="*/ 0 w 247"/>
                  <a:gd name="T3" fmla="*/ 1 h 203"/>
                  <a:gd name="T4" fmla="*/ 0 w 247"/>
                  <a:gd name="T5" fmla="*/ 1 h 203"/>
                  <a:gd name="T6" fmla="*/ 0 w 247"/>
                  <a:gd name="T7" fmla="*/ 1 h 203"/>
                  <a:gd name="T8" fmla="*/ 0 w 247"/>
                  <a:gd name="T9" fmla="*/ 1 h 203"/>
                  <a:gd name="T10" fmla="*/ 0 w 247"/>
                  <a:gd name="T11" fmla="*/ 1 h 203"/>
                  <a:gd name="T12" fmla="*/ 0 w 247"/>
                  <a:gd name="T13" fmla="*/ 1 h 203"/>
                  <a:gd name="T14" fmla="*/ 0 w 247"/>
                  <a:gd name="T15" fmla="*/ 1 h 203"/>
                  <a:gd name="T16" fmla="*/ 0 w 247"/>
                  <a:gd name="T17" fmla="*/ 1 h 203"/>
                  <a:gd name="T18" fmla="*/ 0 w 247"/>
                  <a:gd name="T19" fmla="*/ 1 h 203"/>
                  <a:gd name="T20" fmla="*/ 0 w 247"/>
                  <a:gd name="T21" fmla="*/ 1 h 203"/>
                  <a:gd name="T22" fmla="*/ 0 w 247"/>
                  <a:gd name="T23" fmla="*/ 1 h 203"/>
                  <a:gd name="T24" fmla="*/ 0 w 247"/>
                  <a:gd name="T25" fmla="*/ 1 h 203"/>
                  <a:gd name="T26" fmla="*/ 0 w 247"/>
                  <a:gd name="T27" fmla="*/ 1 h 203"/>
                  <a:gd name="T28" fmla="*/ 0 w 247"/>
                  <a:gd name="T29" fmla="*/ 1 h 203"/>
                  <a:gd name="T30" fmla="*/ 0 w 247"/>
                  <a:gd name="T31" fmla="*/ 1 h 203"/>
                  <a:gd name="T32" fmla="*/ 0 w 247"/>
                  <a:gd name="T33" fmla="*/ 1 h 203"/>
                  <a:gd name="T34" fmla="*/ 0 w 247"/>
                  <a:gd name="T35" fmla="*/ 1 h 203"/>
                  <a:gd name="T36" fmla="*/ 0 w 247"/>
                  <a:gd name="T37" fmla="*/ 1 h 203"/>
                  <a:gd name="T38" fmla="*/ 0 w 247"/>
                  <a:gd name="T39" fmla="*/ 1 h 203"/>
                  <a:gd name="T40" fmla="*/ 0 w 247"/>
                  <a:gd name="T41" fmla="*/ 1 h 203"/>
                  <a:gd name="T42" fmla="*/ 0 w 247"/>
                  <a:gd name="T43" fmla="*/ 1 h 203"/>
                  <a:gd name="T44" fmla="*/ 0 w 247"/>
                  <a:gd name="T45" fmla="*/ 1 h 203"/>
                  <a:gd name="T46" fmla="*/ 0 w 247"/>
                  <a:gd name="T47" fmla="*/ 1 h 203"/>
                  <a:gd name="T48" fmla="*/ 0 w 247"/>
                  <a:gd name="T49" fmla="*/ 1 h 203"/>
                  <a:gd name="T50" fmla="*/ 0 w 247"/>
                  <a:gd name="T51" fmla="*/ 1 h 203"/>
                  <a:gd name="T52" fmla="*/ 0 w 247"/>
                  <a:gd name="T53" fmla="*/ 1 h 203"/>
                  <a:gd name="T54" fmla="*/ 0 w 247"/>
                  <a:gd name="T55" fmla="*/ 1 h 203"/>
                  <a:gd name="T56" fmla="*/ 0 w 247"/>
                  <a:gd name="T57" fmla="*/ 1 h 203"/>
                  <a:gd name="T58" fmla="*/ 0 w 247"/>
                  <a:gd name="T59" fmla="*/ 1 h 203"/>
                  <a:gd name="T60" fmla="*/ 0 w 247"/>
                  <a:gd name="T61" fmla="*/ 1 h 203"/>
                  <a:gd name="T62" fmla="*/ 0 w 247"/>
                  <a:gd name="T63" fmla="*/ 1 h 203"/>
                  <a:gd name="T64" fmla="*/ 0 w 247"/>
                  <a:gd name="T65" fmla="*/ 1 h 203"/>
                  <a:gd name="T66" fmla="*/ 0 w 247"/>
                  <a:gd name="T67" fmla="*/ 1 h 203"/>
                  <a:gd name="T68" fmla="*/ 0 w 247"/>
                  <a:gd name="T69" fmla="*/ 1 h 203"/>
                  <a:gd name="T70" fmla="*/ 0 w 247"/>
                  <a:gd name="T71" fmla="*/ 1 h 203"/>
                  <a:gd name="T72" fmla="*/ 0 w 247"/>
                  <a:gd name="T73" fmla="*/ 1 h 203"/>
                  <a:gd name="T74" fmla="*/ 0 w 247"/>
                  <a:gd name="T75" fmla="*/ 1 h 203"/>
                  <a:gd name="T76" fmla="*/ 0 w 247"/>
                  <a:gd name="T77" fmla="*/ 1 h 203"/>
                  <a:gd name="T78" fmla="*/ 0 w 247"/>
                  <a:gd name="T79" fmla="*/ 1 h 203"/>
                  <a:gd name="T80" fmla="*/ 0 w 247"/>
                  <a:gd name="T81" fmla="*/ 1 h 203"/>
                  <a:gd name="T82" fmla="*/ 0 w 247"/>
                  <a:gd name="T83" fmla="*/ 1 h 203"/>
                  <a:gd name="T84" fmla="*/ 0 w 247"/>
                  <a:gd name="T85" fmla="*/ 0 h 203"/>
                  <a:gd name="T86" fmla="*/ 0 w 247"/>
                  <a:gd name="T87" fmla="*/ 1 h 203"/>
                  <a:gd name="T88" fmla="*/ 0 w 247"/>
                  <a:gd name="T89" fmla="*/ 1 h 203"/>
                  <a:gd name="T90" fmla="*/ 0 w 247"/>
                  <a:gd name="T91" fmla="*/ 1 h 203"/>
                  <a:gd name="T92" fmla="*/ 0 w 247"/>
                  <a:gd name="T93" fmla="*/ 1 h 203"/>
                  <a:gd name="T94" fmla="*/ 0 w 247"/>
                  <a:gd name="T95" fmla="*/ 1 h 203"/>
                  <a:gd name="T96" fmla="*/ 0 w 247"/>
                  <a:gd name="T97" fmla="*/ 1 h 2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7"/>
                  <a:gd name="T148" fmla="*/ 0 h 203"/>
                  <a:gd name="T149" fmla="*/ 247 w 247"/>
                  <a:gd name="T150" fmla="*/ 203 h 20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7" h="203">
                    <a:moveTo>
                      <a:pt x="87" y="26"/>
                    </a:moveTo>
                    <a:lnTo>
                      <a:pt x="68" y="34"/>
                    </a:lnTo>
                    <a:lnTo>
                      <a:pt x="52" y="44"/>
                    </a:lnTo>
                    <a:lnTo>
                      <a:pt x="38" y="55"/>
                    </a:lnTo>
                    <a:lnTo>
                      <a:pt x="25" y="67"/>
                    </a:lnTo>
                    <a:lnTo>
                      <a:pt x="14" y="80"/>
                    </a:lnTo>
                    <a:lnTo>
                      <a:pt x="7" y="94"/>
                    </a:lnTo>
                    <a:lnTo>
                      <a:pt x="3" y="109"/>
                    </a:lnTo>
                    <a:lnTo>
                      <a:pt x="0" y="124"/>
                    </a:lnTo>
                    <a:lnTo>
                      <a:pt x="3" y="145"/>
                    </a:lnTo>
                    <a:lnTo>
                      <a:pt x="14" y="163"/>
                    </a:lnTo>
                    <a:lnTo>
                      <a:pt x="32" y="178"/>
                    </a:lnTo>
                    <a:lnTo>
                      <a:pt x="55" y="189"/>
                    </a:lnTo>
                    <a:lnTo>
                      <a:pt x="81" y="198"/>
                    </a:lnTo>
                    <a:lnTo>
                      <a:pt x="109" y="202"/>
                    </a:lnTo>
                    <a:lnTo>
                      <a:pt x="138" y="203"/>
                    </a:lnTo>
                    <a:lnTo>
                      <a:pt x="165" y="200"/>
                    </a:lnTo>
                    <a:lnTo>
                      <a:pt x="171" y="200"/>
                    </a:lnTo>
                    <a:lnTo>
                      <a:pt x="177" y="198"/>
                    </a:lnTo>
                    <a:lnTo>
                      <a:pt x="181" y="195"/>
                    </a:lnTo>
                    <a:lnTo>
                      <a:pt x="183" y="191"/>
                    </a:lnTo>
                    <a:lnTo>
                      <a:pt x="180" y="186"/>
                    </a:lnTo>
                    <a:lnTo>
                      <a:pt x="174" y="182"/>
                    </a:lnTo>
                    <a:lnTo>
                      <a:pt x="167" y="178"/>
                    </a:lnTo>
                    <a:lnTo>
                      <a:pt x="160" y="176"/>
                    </a:lnTo>
                    <a:lnTo>
                      <a:pt x="145" y="173"/>
                    </a:lnTo>
                    <a:lnTo>
                      <a:pt x="131" y="171"/>
                    </a:lnTo>
                    <a:lnTo>
                      <a:pt x="116" y="169"/>
                    </a:lnTo>
                    <a:lnTo>
                      <a:pt x="103" y="167"/>
                    </a:lnTo>
                    <a:lnTo>
                      <a:pt x="90" y="164"/>
                    </a:lnTo>
                    <a:lnTo>
                      <a:pt x="77" y="160"/>
                    </a:lnTo>
                    <a:lnTo>
                      <a:pt x="65" y="154"/>
                    </a:lnTo>
                    <a:lnTo>
                      <a:pt x="54" y="146"/>
                    </a:lnTo>
                    <a:lnTo>
                      <a:pt x="49" y="112"/>
                    </a:lnTo>
                    <a:lnTo>
                      <a:pt x="61" y="84"/>
                    </a:lnTo>
                    <a:lnTo>
                      <a:pt x="84" y="62"/>
                    </a:lnTo>
                    <a:lnTo>
                      <a:pt x="116" y="44"/>
                    </a:lnTo>
                    <a:lnTo>
                      <a:pt x="151" y="30"/>
                    </a:lnTo>
                    <a:lnTo>
                      <a:pt x="187" y="19"/>
                    </a:lnTo>
                    <a:lnTo>
                      <a:pt x="220" y="11"/>
                    </a:lnTo>
                    <a:lnTo>
                      <a:pt x="247" y="4"/>
                    </a:lnTo>
                    <a:lnTo>
                      <a:pt x="231" y="1"/>
                    </a:lnTo>
                    <a:lnTo>
                      <a:pt x="213" y="0"/>
                    </a:lnTo>
                    <a:lnTo>
                      <a:pt x="193" y="2"/>
                    </a:lnTo>
                    <a:lnTo>
                      <a:pt x="171" y="4"/>
                    </a:lnTo>
                    <a:lnTo>
                      <a:pt x="149" y="9"/>
                    </a:lnTo>
                    <a:lnTo>
                      <a:pt x="128" y="14"/>
                    </a:lnTo>
                    <a:lnTo>
                      <a:pt x="106" y="20"/>
                    </a:lnTo>
                    <a:lnTo>
                      <a:pt x="87" y="2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526" name="Freeform 65">
                <a:extLst>
                  <a:ext uri="{FF2B5EF4-FFF2-40B4-BE49-F238E27FC236}">
                    <a16:creationId xmlns:a16="http://schemas.microsoft.com/office/drawing/2014/main" id="{F30BEB53-4723-4F60-B702-F87EEF348C27}"/>
                  </a:ext>
                </a:extLst>
              </p:cNvPr>
              <p:cNvSpPr>
                <a:spLocks/>
              </p:cNvSpPr>
              <p:nvPr/>
            </p:nvSpPr>
            <p:spPr bwMode="auto">
              <a:xfrm>
                <a:off x="1424" y="2230"/>
                <a:ext cx="52" cy="79"/>
              </a:xfrm>
              <a:custGeom>
                <a:avLst/>
                <a:gdLst>
                  <a:gd name="T0" fmla="*/ 0 w 158"/>
                  <a:gd name="T1" fmla="*/ 1 h 158"/>
                  <a:gd name="T2" fmla="*/ 0 w 158"/>
                  <a:gd name="T3" fmla="*/ 1 h 158"/>
                  <a:gd name="T4" fmla="*/ 0 w 158"/>
                  <a:gd name="T5" fmla="*/ 1 h 158"/>
                  <a:gd name="T6" fmla="*/ 0 w 158"/>
                  <a:gd name="T7" fmla="*/ 1 h 158"/>
                  <a:gd name="T8" fmla="*/ 0 w 158"/>
                  <a:gd name="T9" fmla="*/ 1 h 158"/>
                  <a:gd name="T10" fmla="*/ 0 w 158"/>
                  <a:gd name="T11" fmla="*/ 1 h 158"/>
                  <a:gd name="T12" fmla="*/ 0 w 158"/>
                  <a:gd name="T13" fmla="*/ 1 h 158"/>
                  <a:gd name="T14" fmla="*/ 0 w 158"/>
                  <a:gd name="T15" fmla="*/ 1 h 158"/>
                  <a:gd name="T16" fmla="*/ 0 w 158"/>
                  <a:gd name="T17" fmla="*/ 1 h 158"/>
                  <a:gd name="T18" fmla="*/ 0 w 158"/>
                  <a:gd name="T19" fmla="*/ 1 h 158"/>
                  <a:gd name="T20" fmla="*/ 0 w 158"/>
                  <a:gd name="T21" fmla="*/ 1 h 158"/>
                  <a:gd name="T22" fmla="*/ 0 w 158"/>
                  <a:gd name="T23" fmla="*/ 1 h 158"/>
                  <a:gd name="T24" fmla="*/ 0 w 158"/>
                  <a:gd name="T25" fmla="*/ 1 h 158"/>
                  <a:gd name="T26" fmla="*/ 0 w 158"/>
                  <a:gd name="T27" fmla="*/ 1 h 158"/>
                  <a:gd name="T28" fmla="*/ 0 w 158"/>
                  <a:gd name="T29" fmla="*/ 1 h 158"/>
                  <a:gd name="T30" fmla="*/ 0 w 158"/>
                  <a:gd name="T31" fmla="*/ 1 h 158"/>
                  <a:gd name="T32" fmla="*/ 0 w 158"/>
                  <a:gd name="T33" fmla="*/ 1 h 158"/>
                  <a:gd name="T34" fmla="*/ 0 w 158"/>
                  <a:gd name="T35" fmla="*/ 1 h 158"/>
                  <a:gd name="T36" fmla="*/ 0 w 158"/>
                  <a:gd name="T37" fmla="*/ 1 h 158"/>
                  <a:gd name="T38" fmla="*/ 0 w 158"/>
                  <a:gd name="T39" fmla="*/ 1 h 158"/>
                  <a:gd name="T40" fmla="*/ 0 w 158"/>
                  <a:gd name="T41" fmla="*/ 1 h 158"/>
                  <a:gd name="T42" fmla="*/ 0 w 158"/>
                  <a:gd name="T43" fmla="*/ 1 h 158"/>
                  <a:gd name="T44" fmla="*/ 0 w 158"/>
                  <a:gd name="T45" fmla="*/ 1 h 158"/>
                  <a:gd name="T46" fmla="*/ 0 w 158"/>
                  <a:gd name="T47" fmla="*/ 1 h 158"/>
                  <a:gd name="T48" fmla="*/ 0 w 158"/>
                  <a:gd name="T49" fmla="*/ 1 h 158"/>
                  <a:gd name="T50" fmla="*/ 0 w 158"/>
                  <a:gd name="T51" fmla="*/ 1 h 158"/>
                  <a:gd name="T52" fmla="*/ 0 w 158"/>
                  <a:gd name="T53" fmla="*/ 1 h 158"/>
                  <a:gd name="T54" fmla="*/ 0 w 158"/>
                  <a:gd name="T55" fmla="*/ 1 h 158"/>
                  <a:gd name="T56" fmla="*/ 0 w 158"/>
                  <a:gd name="T57" fmla="*/ 1 h 158"/>
                  <a:gd name="T58" fmla="*/ 0 w 158"/>
                  <a:gd name="T59" fmla="*/ 1 h 158"/>
                  <a:gd name="T60" fmla="*/ 0 w 158"/>
                  <a:gd name="T61" fmla="*/ 0 h 158"/>
                  <a:gd name="T62" fmla="*/ 0 w 158"/>
                  <a:gd name="T63" fmla="*/ 0 h 158"/>
                  <a:gd name="T64" fmla="*/ 0 w 158"/>
                  <a:gd name="T65" fmla="*/ 1 h 158"/>
                  <a:gd name="T66" fmla="*/ 0 w 158"/>
                  <a:gd name="T67" fmla="*/ 1 h 158"/>
                  <a:gd name="T68" fmla="*/ 0 w 158"/>
                  <a:gd name="T69" fmla="*/ 1 h 158"/>
                  <a:gd name="T70" fmla="*/ 0 w 158"/>
                  <a:gd name="T71" fmla="*/ 1 h 158"/>
                  <a:gd name="T72" fmla="*/ 0 w 158"/>
                  <a:gd name="T73" fmla="*/ 1 h 158"/>
                  <a:gd name="T74" fmla="*/ 0 w 158"/>
                  <a:gd name="T75" fmla="*/ 1 h 158"/>
                  <a:gd name="T76" fmla="*/ 0 w 158"/>
                  <a:gd name="T77" fmla="*/ 1 h 158"/>
                  <a:gd name="T78" fmla="*/ 0 w 158"/>
                  <a:gd name="T79" fmla="*/ 1 h 158"/>
                  <a:gd name="T80" fmla="*/ 0 w 158"/>
                  <a:gd name="T81" fmla="*/ 1 h 1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8"/>
                  <a:gd name="T124" fmla="*/ 0 h 158"/>
                  <a:gd name="T125" fmla="*/ 158 w 158"/>
                  <a:gd name="T126" fmla="*/ 158 h 1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8" h="158">
                    <a:moveTo>
                      <a:pt x="133" y="52"/>
                    </a:moveTo>
                    <a:lnTo>
                      <a:pt x="139" y="68"/>
                    </a:lnTo>
                    <a:lnTo>
                      <a:pt x="137" y="83"/>
                    </a:lnTo>
                    <a:lnTo>
                      <a:pt x="127" y="95"/>
                    </a:lnTo>
                    <a:lnTo>
                      <a:pt x="113" y="106"/>
                    </a:lnTo>
                    <a:lnTo>
                      <a:pt x="95" y="116"/>
                    </a:lnTo>
                    <a:lnTo>
                      <a:pt x="75" y="126"/>
                    </a:lnTo>
                    <a:lnTo>
                      <a:pt x="55" y="135"/>
                    </a:lnTo>
                    <a:lnTo>
                      <a:pt x="37" y="144"/>
                    </a:lnTo>
                    <a:lnTo>
                      <a:pt x="34" y="147"/>
                    </a:lnTo>
                    <a:lnTo>
                      <a:pt x="33" y="149"/>
                    </a:lnTo>
                    <a:lnTo>
                      <a:pt x="33" y="152"/>
                    </a:lnTo>
                    <a:lnTo>
                      <a:pt x="34" y="155"/>
                    </a:lnTo>
                    <a:lnTo>
                      <a:pt x="39" y="157"/>
                    </a:lnTo>
                    <a:lnTo>
                      <a:pt x="43" y="158"/>
                    </a:lnTo>
                    <a:lnTo>
                      <a:pt x="46" y="158"/>
                    </a:lnTo>
                    <a:lnTo>
                      <a:pt x="50" y="157"/>
                    </a:lnTo>
                    <a:lnTo>
                      <a:pt x="74" y="148"/>
                    </a:lnTo>
                    <a:lnTo>
                      <a:pt x="95" y="138"/>
                    </a:lnTo>
                    <a:lnTo>
                      <a:pt x="116" y="127"/>
                    </a:lnTo>
                    <a:lnTo>
                      <a:pt x="135" y="114"/>
                    </a:lnTo>
                    <a:lnTo>
                      <a:pt x="148" y="100"/>
                    </a:lnTo>
                    <a:lnTo>
                      <a:pt x="156" y="84"/>
                    </a:lnTo>
                    <a:lnTo>
                      <a:pt x="158" y="67"/>
                    </a:lnTo>
                    <a:lnTo>
                      <a:pt x="152" y="49"/>
                    </a:lnTo>
                    <a:lnTo>
                      <a:pt x="139" y="35"/>
                    </a:lnTo>
                    <a:lnTo>
                      <a:pt x="120" y="23"/>
                    </a:lnTo>
                    <a:lnTo>
                      <a:pt x="97" y="14"/>
                    </a:lnTo>
                    <a:lnTo>
                      <a:pt x="71" y="7"/>
                    </a:lnTo>
                    <a:lnTo>
                      <a:pt x="45" y="2"/>
                    </a:lnTo>
                    <a:lnTo>
                      <a:pt x="23" y="0"/>
                    </a:lnTo>
                    <a:lnTo>
                      <a:pt x="7" y="0"/>
                    </a:lnTo>
                    <a:lnTo>
                      <a:pt x="0" y="4"/>
                    </a:lnTo>
                    <a:lnTo>
                      <a:pt x="17" y="9"/>
                    </a:lnTo>
                    <a:lnTo>
                      <a:pt x="36" y="13"/>
                    </a:lnTo>
                    <a:lnTo>
                      <a:pt x="56" y="17"/>
                    </a:lnTo>
                    <a:lnTo>
                      <a:pt x="75" y="21"/>
                    </a:lnTo>
                    <a:lnTo>
                      <a:pt x="94" y="26"/>
                    </a:lnTo>
                    <a:lnTo>
                      <a:pt x="110" y="33"/>
                    </a:lnTo>
                    <a:lnTo>
                      <a:pt x="123" y="41"/>
                    </a:lnTo>
                    <a:lnTo>
                      <a:pt x="133" y="5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527" name="Freeform 66">
                <a:extLst>
                  <a:ext uri="{FF2B5EF4-FFF2-40B4-BE49-F238E27FC236}">
                    <a16:creationId xmlns:a16="http://schemas.microsoft.com/office/drawing/2014/main" id="{596DDABD-8E87-48F2-9AEC-AD59B1BF2940}"/>
                  </a:ext>
                </a:extLst>
              </p:cNvPr>
              <p:cNvSpPr>
                <a:spLocks/>
              </p:cNvSpPr>
              <p:nvPr/>
            </p:nvSpPr>
            <p:spPr bwMode="auto">
              <a:xfrm>
                <a:off x="1232" y="2211"/>
                <a:ext cx="133" cy="166"/>
              </a:xfrm>
              <a:custGeom>
                <a:avLst/>
                <a:gdLst>
                  <a:gd name="T0" fmla="*/ 0 w 399"/>
                  <a:gd name="T1" fmla="*/ 1 h 331"/>
                  <a:gd name="T2" fmla="*/ 0 w 399"/>
                  <a:gd name="T3" fmla="*/ 1 h 331"/>
                  <a:gd name="T4" fmla="*/ 0 w 399"/>
                  <a:gd name="T5" fmla="*/ 1 h 331"/>
                  <a:gd name="T6" fmla="*/ 0 w 399"/>
                  <a:gd name="T7" fmla="*/ 1 h 331"/>
                  <a:gd name="T8" fmla="*/ 0 w 399"/>
                  <a:gd name="T9" fmla="*/ 1 h 331"/>
                  <a:gd name="T10" fmla="*/ 0 w 399"/>
                  <a:gd name="T11" fmla="*/ 1 h 331"/>
                  <a:gd name="T12" fmla="*/ 0 w 399"/>
                  <a:gd name="T13" fmla="*/ 1 h 331"/>
                  <a:gd name="T14" fmla="*/ 0 w 399"/>
                  <a:gd name="T15" fmla="*/ 1 h 331"/>
                  <a:gd name="T16" fmla="*/ 0 w 399"/>
                  <a:gd name="T17" fmla="*/ 1 h 331"/>
                  <a:gd name="T18" fmla="*/ 0 w 399"/>
                  <a:gd name="T19" fmla="*/ 1 h 331"/>
                  <a:gd name="T20" fmla="*/ 0 w 399"/>
                  <a:gd name="T21" fmla="*/ 1 h 331"/>
                  <a:gd name="T22" fmla="*/ 0 w 399"/>
                  <a:gd name="T23" fmla="*/ 1 h 331"/>
                  <a:gd name="T24" fmla="*/ 0 w 399"/>
                  <a:gd name="T25" fmla="*/ 1 h 331"/>
                  <a:gd name="T26" fmla="*/ 0 w 399"/>
                  <a:gd name="T27" fmla="*/ 1 h 331"/>
                  <a:gd name="T28" fmla="*/ 0 w 399"/>
                  <a:gd name="T29" fmla="*/ 1 h 331"/>
                  <a:gd name="T30" fmla="*/ 0 w 399"/>
                  <a:gd name="T31" fmla="*/ 1 h 331"/>
                  <a:gd name="T32" fmla="*/ 0 w 399"/>
                  <a:gd name="T33" fmla="*/ 1 h 331"/>
                  <a:gd name="T34" fmla="*/ 0 w 399"/>
                  <a:gd name="T35" fmla="*/ 1 h 331"/>
                  <a:gd name="T36" fmla="*/ 0 w 399"/>
                  <a:gd name="T37" fmla="*/ 1 h 331"/>
                  <a:gd name="T38" fmla="*/ 0 w 399"/>
                  <a:gd name="T39" fmla="*/ 1 h 331"/>
                  <a:gd name="T40" fmla="*/ 0 w 399"/>
                  <a:gd name="T41" fmla="*/ 1 h 331"/>
                  <a:gd name="T42" fmla="*/ 0 w 399"/>
                  <a:gd name="T43" fmla="*/ 1 h 331"/>
                  <a:gd name="T44" fmla="*/ 0 w 399"/>
                  <a:gd name="T45" fmla="*/ 1 h 331"/>
                  <a:gd name="T46" fmla="*/ 0 w 399"/>
                  <a:gd name="T47" fmla="*/ 1 h 331"/>
                  <a:gd name="T48" fmla="*/ 0 w 399"/>
                  <a:gd name="T49" fmla="*/ 1 h 331"/>
                  <a:gd name="T50" fmla="*/ 0 w 399"/>
                  <a:gd name="T51" fmla="*/ 1 h 331"/>
                  <a:gd name="T52" fmla="*/ 0 w 399"/>
                  <a:gd name="T53" fmla="*/ 1 h 331"/>
                  <a:gd name="T54" fmla="*/ 0 w 399"/>
                  <a:gd name="T55" fmla="*/ 1 h 331"/>
                  <a:gd name="T56" fmla="*/ 0 w 399"/>
                  <a:gd name="T57" fmla="*/ 1 h 331"/>
                  <a:gd name="T58" fmla="*/ 0 w 399"/>
                  <a:gd name="T59" fmla="*/ 1 h 331"/>
                  <a:gd name="T60" fmla="*/ 0 w 399"/>
                  <a:gd name="T61" fmla="*/ 1 h 331"/>
                  <a:gd name="T62" fmla="*/ 0 w 399"/>
                  <a:gd name="T63" fmla="*/ 1 h 331"/>
                  <a:gd name="T64" fmla="*/ 0 w 399"/>
                  <a:gd name="T65" fmla="*/ 1 h 331"/>
                  <a:gd name="T66" fmla="*/ 0 w 399"/>
                  <a:gd name="T67" fmla="*/ 1 h 331"/>
                  <a:gd name="T68" fmla="*/ 0 w 399"/>
                  <a:gd name="T69" fmla="*/ 1 h 331"/>
                  <a:gd name="T70" fmla="*/ 0 w 399"/>
                  <a:gd name="T71" fmla="*/ 1 h 331"/>
                  <a:gd name="T72" fmla="*/ 0 w 399"/>
                  <a:gd name="T73" fmla="*/ 1 h 331"/>
                  <a:gd name="T74" fmla="*/ 0 w 399"/>
                  <a:gd name="T75" fmla="*/ 1 h 331"/>
                  <a:gd name="T76" fmla="*/ 0 w 399"/>
                  <a:gd name="T77" fmla="*/ 1 h 331"/>
                  <a:gd name="T78" fmla="*/ 0 w 399"/>
                  <a:gd name="T79" fmla="*/ 1 h 331"/>
                  <a:gd name="T80" fmla="*/ 0 w 399"/>
                  <a:gd name="T81" fmla="*/ 0 h 331"/>
                  <a:gd name="T82" fmla="*/ 0 w 399"/>
                  <a:gd name="T83" fmla="*/ 1 h 331"/>
                  <a:gd name="T84" fmla="*/ 0 w 399"/>
                  <a:gd name="T85" fmla="*/ 1 h 331"/>
                  <a:gd name="T86" fmla="*/ 0 w 399"/>
                  <a:gd name="T87" fmla="*/ 1 h 33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1"/>
                  <a:gd name="T134" fmla="*/ 399 w 399"/>
                  <a:gd name="T135" fmla="*/ 331 h 33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1">
                    <a:moveTo>
                      <a:pt x="155" y="44"/>
                    </a:moveTo>
                    <a:lnTo>
                      <a:pt x="124" y="62"/>
                    </a:lnTo>
                    <a:lnTo>
                      <a:pt x="94" y="80"/>
                    </a:lnTo>
                    <a:lnTo>
                      <a:pt x="66" y="101"/>
                    </a:lnTo>
                    <a:lnTo>
                      <a:pt x="42" y="123"/>
                    </a:lnTo>
                    <a:lnTo>
                      <a:pt x="21" y="146"/>
                    </a:lnTo>
                    <a:lnTo>
                      <a:pt x="7" y="171"/>
                    </a:lnTo>
                    <a:lnTo>
                      <a:pt x="0" y="199"/>
                    </a:lnTo>
                    <a:lnTo>
                      <a:pt x="1" y="227"/>
                    </a:lnTo>
                    <a:lnTo>
                      <a:pt x="4" y="234"/>
                    </a:lnTo>
                    <a:lnTo>
                      <a:pt x="7" y="242"/>
                    </a:lnTo>
                    <a:lnTo>
                      <a:pt x="11" y="248"/>
                    </a:lnTo>
                    <a:lnTo>
                      <a:pt x="17" y="255"/>
                    </a:lnTo>
                    <a:lnTo>
                      <a:pt x="24" y="261"/>
                    </a:lnTo>
                    <a:lnTo>
                      <a:pt x="33" y="267"/>
                    </a:lnTo>
                    <a:lnTo>
                      <a:pt x="40" y="272"/>
                    </a:lnTo>
                    <a:lnTo>
                      <a:pt x="50" y="276"/>
                    </a:lnTo>
                    <a:lnTo>
                      <a:pt x="69" y="284"/>
                    </a:lnTo>
                    <a:lnTo>
                      <a:pt x="88" y="291"/>
                    </a:lnTo>
                    <a:lnTo>
                      <a:pt x="107" y="297"/>
                    </a:lnTo>
                    <a:lnTo>
                      <a:pt x="127" y="302"/>
                    </a:lnTo>
                    <a:lnTo>
                      <a:pt x="148" y="307"/>
                    </a:lnTo>
                    <a:lnTo>
                      <a:pt x="168" y="311"/>
                    </a:lnTo>
                    <a:lnTo>
                      <a:pt x="188" y="315"/>
                    </a:lnTo>
                    <a:lnTo>
                      <a:pt x="209" y="318"/>
                    </a:lnTo>
                    <a:lnTo>
                      <a:pt x="230" y="321"/>
                    </a:lnTo>
                    <a:lnTo>
                      <a:pt x="251" y="323"/>
                    </a:lnTo>
                    <a:lnTo>
                      <a:pt x="272" y="325"/>
                    </a:lnTo>
                    <a:lnTo>
                      <a:pt x="294" y="327"/>
                    </a:lnTo>
                    <a:lnTo>
                      <a:pt x="315" y="328"/>
                    </a:lnTo>
                    <a:lnTo>
                      <a:pt x="336" y="329"/>
                    </a:lnTo>
                    <a:lnTo>
                      <a:pt x="358" y="330"/>
                    </a:lnTo>
                    <a:lnTo>
                      <a:pt x="378" y="331"/>
                    </a:lnTo>
                    <a:lnTo>
                      <a:pt x="386" y="331"/>
                    </a:lnTo>
                    <a:lnTo>
                      <a:pt x="391" y="329"/>
                    </a:lnTo>
                    <a:lnTo>
                      <a:pt x="396" y="325"/>
                    </a:lnTo>
                    <a:lnTo>
                      <a:pt x="399" y="321"/>
                    </a:lnTo>
                    <a:lnTo>
                      <a:pt x="399" y="316"/>
                    </a:lnTo>
                    <a:lnTo>
                      <a:pt x="396" y="312"/>
                    </a:lnTo>
                    <a:lnTo>
                      <a:pt x="390" y="309"/>
                    </a:lnTo>
                    <a:lnTo>
                      <a:pt x="383" y="307"/>
                    </a:lnTo>
                    <a:lnTo>
                      <a:pt x="364" y="304"/>
                    </a:lnTo>
                    <a:lnTo>
                      <a:pt x="345" y="302"/>
                    </a:lnTo>
                    <a:lnTo>
                      <a:pt x="326" y="299"/>
                    </a:lnTo>
                    <a:lnTo>
                      <a:pt x="306" y="297"/>
                    </a:lnTo>
                    <a:lnTo>
                      <a:pt x="287" y="295"/>
                    </a:lnTo>
                    <a:lnTo>
                      <a:pt x="268" y="293"/>
                    </a:lnTo>
                    <a:lnTo>
                      <a:pt x="248" y="291"/>
                    </a:lnTo>
                    <a:lnTo>
                      <a:pt x="229" y="288"/>
                    </a:lnTo>
                    <a:lnTo>
                      <a:pt x="210" y="286"/>
                    </a:lnTo>
                    <a:lnTo>
                      <a:pt x="191" y="283"/>
                    </a:lnTo>
                    <a:lnTo>
                      <a:pt x="172" y="279"/>
                    </a:lnTo>
                    <a:lnTo>
                      <a:pt x="153" y="276"/>
                    </a:lnTo>
                    <a:lnTo>
                      <a:pt x="136" y="271"/>
                    </a:lnTo>
                    <a:lnTo>
                      <a:pt x="117" y="266"/>
                    </a:lnTo>
                    <a:lnTo>
                      <a:pt x="100" y="261"/>
                    </a:lnTo>
                    <a:lnTo>
                      <a:pt x="82" y="254"/>
                    </a:lnTo>
                    <a:lnTo>
                      <a:pt x="68" y="247"/>
                    </a:lnTo>
                    <a:lnTo>
                      <a:pt x="56" y="238"/>
                    </a:lnTo>
                    <a:lnTo>
                      <a:pt x="48" y="228"/>
                    </a:lnTo>
                    <a:lnTo>
                      <a:pt x="43" y="216"/>
                    </a:lnTo>
                    <a:lnTo>
                      <a:pt x="42" y="204"/>
                    </a:lnTo>
                    <a:lnTo>
                      <a:pt x="43" y="189"/>
                    </a:lnTo>
                    <a:lnTo>
                      <a:pt x="48" y="175"/>
                    </a:lnTo>
                    <a:lnTo>
                      <a:pt x="53" y="164"/>
                    </a:lnTo>
                    <a:lnTo>
                      <a:pt x="64" y="149"/>
                    </a:lnTo>
                    <a:lnTo>
                      <a:pt x="75" y="134"/>
                    </a:lnTo>
                    <a:lnTo>
                      <a:pt x="88" y="121"/>
                    </a:lnTo>
                    <a:lnTo>
                      <a:pt x="103" y="109"/>
                    </a:lnTo>
                    <a:lnTo>
                      <a:pt x="117" y="97"/>
                    </a:lnTo>
                    <a:lnTo>
                      <a:pt x="133" y="85"/>
                    </a:lnTo>
                    <a:lnTo>
                      <a:pt x="152" y="73"/>
                    </a:lnTo>
                    <a:lnTo>
                      <a:pt x="171" y="61"/>
                    </a:lnTo>
                    <a:lnTo>
                      <a:pt x="190" y="51"/>
                    </a:lnTo>
                    <a:lnTo>
                      <a:pt x="214" y="42"/>
                    </a:lnTo>
                    <a:lnTo>
                      <a:pt x="242" y="33"/>
                    </a:lnTo>
                    <a:lnTo>
                      <a:pt x="270" y="25"/>
                    </a:lnTo>
                    <a:lnTo>
                      <a:pt x="294" y="18"/>
                    </a:lnTo>
                    <a:lnTo>
                      <a:pt x="315" y="12"/>
                    </a:lnTo>
                    <a:lnTo>
                      <a:pt x="328" y="6"/>
                    </a:lnTo>
                    <a:lnTo>
                      <a:pt x="332" y="2"/>
                    </a:lnTo>
                    <a:lnTo>
                      <a:pt x="317" y="0"/>
                    </a:lnTo>
                    <a:lnTo>
                      <a:pt x="297" y="1"/>
                    </a:lnTo>
                    <a:lnTo>
                      <a:pt x="274" y="4"/>
                    </a:lnTo>
                    <a:lnTo>
                      <a:pt x="249" y="9"/>
                    </a:lnTo>
                    <a:lnTo>
                      <a:pt x="223" y="16"/>
                    </a:lnTo>
                    <a:lnTo>
                      <a:pt x="198" y="24"/>
                    </a:lnTo>
                    <a:lnTo>
                      <a:pt x="175" y="33"/>
                    </a:lnTo>
                    <a:lnTo>
                      <a:pt x="155" y="4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528" name="Freeform 67">
                <a:extLst>
                  <a:ext uri="{FF2B5EF4-FFF2-40B4-BE49-F238E27FC236}">
                    <a16:creationId xmlns:a16="http://schemas.microsoft.com/office/drawing/2014/main" id="{CFBCC31D-3BA0-4781-8C70-212C48636E87}"/>
                  </a:ext>
                </a:extLst>
              </p:cNvPr>
              <p:cNvSpPr>
                <a:spLocks/>
              </p:cNvSpPr>
              <p:nvPr/>
            </p:nvSpPr>
            <p:spPr bwMode="auto">
              <a:xfrm>
                <a:off x="1419" y="2206"/>
                <a:ext cx="116" cy="110"/>
              </a:xfrm>
              <a:custGeom>
                <a:avLst/>
                <a:gdLst>
                  <a:gd name="T0" fmla="*/ 0 w 350"/>
                  <a:gd name="T1" fmla="*/ 0 h 221"/>
                  <a:gd name="T2" fmla="*/ 0 w 350"/>
                  <a:gd name="T3" fmla="*/ 0 h 221"/>
                  <a:gd name="T4" fmla="*/ 0 w 350"/>
                  <a:gd name="T5" fmla="*/ 0 h 221"/>
                  <a:gd name="T6" fmla="*/ 0 w 350"/>
                  <a:gd name="T7" fmla="*/ 0 h 221"/>
                  <a:gd name="T8" fmla="*/ 0 w 350"/>
                  <a:gd name="T9" fmla="*/ 0 h 221"/>
                  <a:gd name="T10" fmla="*/ 0 w 350"/>
                  <a:gd name="T11" fmla="*/ 0 h 221"/>
                  <a:gd name="T12" fmla="*/ 0 w 350"/>
                  <a:gd name="T13" fmla="*/ 0 h 221"/>
                  <a:gd name="T14" fmla="*/ 0 w 350"/>
                  <a:gd name="T15" fmla="*/ 0 h 221"/>
                  <a:gd name="T16" fmla="*/ 0 w 350"/>
                  <a:gd name="T17" fmla="*/ 0 h 221"/>
                  <a:gd name="T18" fmla="*/ 0 w 350"/>
                  <a:gd name="T19" fmla="*/ 0 h 221"/>
                  <a:gd name="T20" fmla="*/ 0 w 350"/>
                  <a:gd name="T21" fmla="*/ 0 h 221"/>
                  <a:gd name="T22" fmla="*/ 0 w 350"/>
                  <a:gd name="T23" fmla="*/ 0 h 221"/>
                  <a:gd name="T24" fmla="*/ 0 w 350"/>
                  <a:gd name="T25" fmla="*/ 0 h 221"/>
                  <a:gd name="T26" fmla="*/ 0 w 350"/>
                  <a:gd name="T27" fmla="*/ 0 h 221"/>
                  <a:gd name="T28" fmla="*/ 0 w 350"/>
                  <a:gd name="T29" fmla="*/ 0 h 221"/>
                  <a:gd name="T30" fmla="*/ 0 w 350"/>
                  <a:gd name="T31" fmla="*/ 0 h 221"/>
                  <a:gd name="T32" fmla="*/ 0 w 350"/>
                  <a:gd name="T33" fmla="*/ 0 h 221"/>
                  <a:gd name="T34" fmla="*/ 0 w 350"/>
                  <a:gd name="T35" fmla="*/ 0 h 221"/>
                  <a:gd name="T36" fmla="*/ 0 w 350"/>
                  <a:gd name="T37" fmla="*/ 0 h 221"/>
                  <a:gd name="T38" fmla="*/ 0 w 350"/>
                  <a:gd name="T39" fmla="*/ 0 h 221"/>
                  <a:gd name="T40" fmla="*/ 0 w 350"/>
                  <a:gd name="T41" fmla="*/ 0 h 221"/>
                  <a:gd name="T42" fmla="*/ 0 w 350"/>
                  <a:gd name="T43" fmla="*/ 0 h 221"/>
                  <a:gd name="T44" fmla="*/ 0 w 350"/>
                  <a:gd name="T45" fmla="*/ 0 h 221"/>
                  <a:gd name="T46" fmla="*/ 0 w 350"/>
                  <a:gd name="T47" fmla="*/ 0 h 221"/>
                  <a:gd name="T48" fmla="*/ 0 w 350"/>
                  <a:gd name="T49" fmla="*/ 0 h 221"/>
                  <a:gd name="T50" fmla="*/ 0 w 350"/>
                  <a:gd name="T51" fmla="*/ 0 h 221"/>
                  <a:gd name="T52" fmla="*/ 0 w 350"/>
                  <a:gd name="T53" fmla="*/ 0 h 221"/>
                  <a:gd name="T54" fmla="*/ 0 w 350"/>
                  <a:gd name="T55" fmla="*/ 0 h 221"/>
                  <a:gd name="T56" fmla="*/ 0 w 350"/>
                  <a:gd name="T57" fmla="*/ 0 h 221"/>
                  <a:gd name="T58" fmla="*/ 0 w 350"/>
                  <a:gd name="T59" fmla="*/ 0 h 221"/>
                  <a:gd name="T60" fmla="*/ 0 w 350"/>
                  <a:gd name="T61" fmla="*/ 0 h 221"/>
                  <a:gd name="T62" fmla="*/ 0 w 350"/>
                  <a:gd name="T63" fmla="*/ 0 h 221"/>
                  <a:gd name="T64" fmla="*/ 0 w 350"/>
                  <a:gd name="T65" fmla="*/ 0 h 221"/>
                  <a:gd name="T66" fmla="*/ 0 w 350"/>
                  <a:gd name="T67" fmla="*/ 0 h 221"/>
                  <a:gd name="T68" fmla="*/ 0 w 350"/>
                  <a:gd name="T69" fmla="*/ 0 h 221"/>
                  <a:gd name="T70" fmla="*/ 0 w 350"/>
                  <a:gd name="T71" fmla="*/ 0 h 221"/>
                  <a:gd name="T72" fmla="*/ 0 w 350"/>
                  <a:gd name="T73" fmla="*/ 0 h 221"/>
                  <a:gd name="T74" fmla="*/ 0 w 350"/>
                  <a:gd name="T75" fmla="*/ 0 h 221"/>
                  <a:gd name="T76" fmla="*/ 0 w 350"/>
                  <a:gd name="T77" fmla="*/ 0 h 221"/>
                  <a:gd name="T78" fmla="*/ 0 w 350"/>
                  <a:gd name="T79" fmla="*/ 0 h 221"/>
                  <a:gd name="T80" fmla="*/ 0 w 350"/>
                  <a:gd name="T81" fmla="*/ 0 h 221"/>
                  <a:gd name="T82" fmla="*/ 0 w 350"/>
                  <a:gd name="T83" fmla="*/ 0 h 221"/>
                  <a:gd name="T84" fmla="*/ 0 w 350"/>
                  <a:gd name="T85" fmla="*/ 0 h 221"/>
                  <a:gd name="T86" fmla="*/ 0 w 350"/>
                  <a:gd name="T87" fmla="*/ 0 h 221"/>
                  <a:gd name="T88" fmla="*/ 0 w 350"/>
                  <a:gd name="T89" fmla="*/ 0 h 221"/>
                  <a:gd name="T90" fmla="*/ 0 w 350"/>
                  <a:gd name="T91" fmla="*/ 0 h 221"/>
                  <a:gd name="T92" fmla="*/ 0 w 350"/>
                  <a:gd name="T93" fmla="*/ 0 h 221"/>
                  <a:gd name="T94" fmla="*/ 0 w 350"/>
                  <a:gd name="T95" fmla="*/ 0 h 221"/>
                  <a:gd name="T96" fmla="*/ 0 w 350"/>
                  <a:gd name="T97" fmla="*/ 0 h 221"/>
                  <a:gd name="T98" fmla="*/ 0 w 350"/>
                  <a:gd name="T99" fmla="*/ 0 h 221"/>
                  <a:gd name="T100" fmla="*/ 0 w 350"/>
                  <a:gd name="T101" fmla="*/ 0 h 221"/>
                  <a:gd name="T102" fmla="*/ 0 w 350"/>
                  <a:gd name="T103" fmla="*/ 0 h 221"/>
                  <a:gd name="T104" fmla="*/ 0 w 350"/>
                  <a:gd name="T105" fmla="*/ 0 h 221"/>
                  <a:gd name="T106" fmla="*/ 0 w 350"/>
                  <a:gd name="T107" fmla="*/ 0 h 221"/>
                  <a:gd name="T108" fmla="*/ 0 w 350"/>
                  <a:gd name="T109" fmla="*/ 0 h 221"/>
                  <a:gd name="T110" fmla="*/ 0 w 350"/>
                  <a:gd name="T111" fmla="*/ 0 h 221"/>
                  <a:gd name="T112" fmla="*/ 0 w 350"/>
                  <a:gd name="T113" fmla="*/ 0 h 221"/>
                  <a:gd name="T114" fmla="*/ 0 w 350"/>
                  <a:gd name="T115" fmla="*/ 0 h 221"/>
                  <a:gd name="T116" fmla="*/ 0 w 350"/>
                  <a:gd name="T117" fmla="*/ 0 h 221"/>
                  <a:gd name="T118" fmla="*/ 0 w 350"/>
                  <a:gd name="T119" fmla="*/ 0 h 221"/>
                  <a:gd name="T120" fmla="*/ 0 w 350"/>
                  <a:gd name="T121" fmla="*/ 0 h 2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0"/>
                  <a:gd name="T184" fmla="*/ 0 h 221"/>
                  <a:gd name="T185" fmla="*/ 350 w 350"/>
                  <a:gd name="T186" fmla="*/ 221 h 2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0" h="221">
                    <a:moveTo>
                      <a:pt x="290" y="68"/>
                    </a:moveTo>
                    <a:lnTo>
                      <a:pt x="306" y="80"/>
                    </a:lnTo>
                    <a:lnTo>
                      <a:pt x="316" y="94"/>
                    </a:lnTo>
                    <a:lnTo>
                      <a:pt x="321" y="109"/>
                    </a:lnTo>
                    <a:lnTo>
                      <a:pt x="321" y="125"/>
                    </a:lnTo>
                    <a:lnTo>
                      <a:pt x="318" y="138"/>
                    </a:lnTo>
                    <a:lnTo>
                      <a:pt x="312" y="149"/>
                    </a:lnTo>
                    <a:lnTo>
                      <a:pt x="302" y="160"/>
                    </a:lnTo>
                    <a:lnTo>
                      <a:pt x="292" y="169"/>
                    </a:lnTo>
                    <a:lnTo>
                      <a:pt x="279" y="179"/>
                    </a:lnTo>
                    <a:lnTo>
                      <a:pt x="266" y="187"/>
                    </a:lnTo>
                    <a:lnTo>
                      <a:pt x="253" y="196"/>
                    </a:lnTo>
                    <a:lnTo>
                      <a:pt x="240" y="205"/>
                    </a:lnTo>
                    <a:lnTo>
                      <a:pt x="237" y="209"/>
                    </a:lnTo>
                    <a:lnTo>
                      <a:pt x="237" y="212"/>
                    </a:lnTo>
                    <a:lnTo>
                      <a:pt x="237" y="215"/>
                    </a:lnTo>
                    <a:lnTo>
                      <a:pt x="240" y="218"/>
                    </a:lnTo>
                    <a:lnTo>
                      <a:pt x="244" y="220"/>
                    </a:lnTo>
                    <a:lnTo>
                      <a:pt x="250" y="221"/>
                    </a:lnTo>
                    <a:lnTo>
                      <a:pt x="254" y="220"/>
                    </a:lnTo>
                    <a:lnTo>
                      <a:pt x="258" y="218"/>
                    </a:lnTo>
                    <a:lnTo>
                      <a:pt x="287" y="204"/>
                    </a:lnTo>
                    <a:lnTo>
                      <a:pt x="312" y="187"/>
                    </a:lnTo>
                    <a:lnTo>
                      <a:pt x="331" y="168"/>
                    </a:lnTo>
                    <a:lnTo>
                      <a:pt x="344" y="146"/>
                    </a:lnTo>
                    <a:lnTo>
                      <a:pt x="350" y="124"/>
                    </a:lnTo>
                    <a:lnTo>
                      <a:pt x="347" y="101"/>
                    </a:lnTo>
                    <a:lnTo>
                      <a:pt x="335" y="80"/>
                    </a:lnTo>
                    <a:lnTo>
                      <a:pt x="312" y="61"/>
                    </a:lnTo>
                    <a:lnTo>
                      <a:pt x="295" y="50"/>
                    </a:lnTo>
                    <a:lnTo>
                      <a:pt x="274" y="42"/>
                    </a:lnTo>
                    <a:lnTo>
                      <a:pt x="253" y="34"/>
                    </a:lnTo>
                    <a:lnTo>
                      <a:pt x="228" y="27"/>
                    </a:lnTo>
                    <a:lnTo>
                      <a:pt x="203" y="20"/>
                    </a:lnTo>
                    <a:lnTo>
                      <a:pt x="179" y="15"/>
                    </a:lnTo>
                    <a:lnTo>
                      <a:pt x="152" y="11"/>
                    </a:lnTo>
                    <a:lnTo>
                      <a:pt x="128" y="7"/>
                    </a:lnTo>
                    <a:lnTo>
                      <a:pt x="103" y="4"/>
                    </a:lnTo>
                    <a:lnTo>
                      <a:pt x="81" y="2"/>
                    </a:lnTo>
                    <a:lnTo>
                      <a:pt x="60" y="0"/>
                    </a:lnTo>
                    <a:lnTo>
                      <a:pt x="42" y="0"/>
                    </a:lnTo>
                    <a:lnTo>
                      <a:pt x="26" y="0"/>
                    </a:lnTo>
                    <a:lnTo>
                      <a:pt x="13" y="0"/>
                    </a:lnTo>
                    <a:lnTo>
                      <a:pt x="4" y="2"/>
                    </a:lnTo>
                    <a:lnTo>
                      <a:pt x="0" y="4"/>
                    </a:lnTo>
                    <a:lnTo>
                      <a:pt x="15" y="6"/>
                    </a:lnTo>
                    <a:lnTo>
                      <a:pt x="29" y="7"/>
                    </a:lnTo>
                    <a:lnTo>
                      <a:pt x="47" y="9"/>
                    </a:lnTo>
                    <a:lnTo>
                      <a:pt x="64" y="11"/>
                    </a:lnTo>
                    <a:lnTo>
                      <a:pt x="81" y="14"/>
                    </a:lnTo>
                    <a:lnTo>
                      <a:pt x="102" y="16"/>
                    </a:lnTo>
                    <a:lnTo>
                      <a:pt x="121" y="19"/>
                    </a:lnTo>
                    <a:lnTo>
                      <a:pt x="141" y="22"/>
                    </a:lnTo>
                    <a:lnTo>
                      <a:pt x="160" y="26"/>
                    </a:lnTo>
                    <a:lnTo>
                      <a:pt x="180" y="30"/>
                    </a:lnTo>
                    <a:lnTo>
                      <a:pt x="200" y="34"/>
                    </a:lnTo>
                    <a:lnTo>
                      <a:pt x="219" y="39"/>
                    </a:lnTo>
                    <a:lnTo>
                      <a:pt x="238" y="45"/>
                    </a:lnTo>
                    <a:lnTo>
                      <a:pt x="257" y="53"/>
                    </a:lnTo>
                    <a:lnTo>
                      <a:pt x="274" y="60"/>
                    </a:lnTo>
                    <a:lnTo>
                      <a:pt x="290" y="68"/>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529" name="Freeform 68">
                <a:extLst>
                  <a:ext uri="{FF2B5EF4-FFF2-40B4-BE49-F238E27FC236}">
                    <a16:creationId xmlns:a16="http://schemas.microsoft.com/office/drawing/2014/main" id="{57BA0B6A-1409-4311-BFC9-A1AD6605A1F4}"/>
                  </a:ext>
                </a:extLst>
              </p:cNvPr>
              <p:cNvSpPr>
                <a:spLocks/>
              </p:cNvSpPr>
              <p:nvPr/>
            </p:nvSpPr>
            <p:spPr bwMode="auto">
              <a:xfrm>
                <a:off x="1181" y="2256"/>
                <a:ext cx="48" cy="105"/>
              </a:xfrm>
              <a:custGeom>
                <a:avLst/>
                <a:gdLst>
                  <a:gd name="T0" fmla="*/ 0 w 142"/>
                  <a:gd name="T1" fmla="*/ 1 h 208"/>
                  <a:gd name="T2" fmla="*/ 0 w 142"/>
                  <a:gd name="T3" fmla="*/ 1 h 208"/>
                  <a:gd name="T4" fmla="*/ 0 w 142"/>
                  <a:gd name="T5" fmla="*/ 1 h 208"/>
                  <a:gd name="T6" fmla="*/ 0 w 142"/>
                  <a:gd name="T7" fmla="*/ 1 h 208"/>
                  <a:gd name="T8" fmla="*/ 0 w 142"/>
                  <a:gd name="T9" fmla="*/ 1 h 208"/>
                  <a:gd name="T10" fmla="*/ 0 w 142"/>
                  <a:gd name="T11" fmla="*/ 1 h 208"/>
                  <a:gd name="T12" fmla="*/ 0 w 142"/>
                  <a:gd name="T13" fmla="*/ 1 h 208"/>
                  <a:gd name="T14" fmla="*/ 0 w 142"/>
                  <a:gd name="T15" fmla="*/ 1 h 208"/>
                  <a:gd name="T16" fmla="*/ 0 w 142"/>
                  <a:gd name="T17" fmla="*/ 1 h 208"/>
                  <a:gd name="T18" fmla="*/ 0 w 142"/>
                  <a:gd name="T19" fmla="*/ 1 h 208"/>
                  <a:gd name="T20" fmla="*/ 0 w 142"/>
                  <a:gd name="T21" fmla="*/ 1 h 208"/>
                  <a:gd name="T22" fmla="*/ 0 w 142"/>
                  <a:gd name="T23" fmla="*/ 1 h 208"/>
                  <a:gd name="T24" fmla="*/ 0 w 142"/>
                  <a:gd name="T25" fmla="*/ 1 h 208"/>
                  <a:gd name="T26" fmla="*/ 0 w 142"/>
                  <a:gd name="T27" fmla="*/ 1 h 208"/>
                  <a:gd name="T28" fmla="*/ 0 w 142"/>
                  <a:gd name="T29" fmla="*/ 1 h 208"/>
                  <a:gd name="T30" fmla="*/ 0 w 142"/>
                  <a:gd name="T31" fmla="*/ 1 h 208"/>
                  <a:gd name="T32" fmla="*/ 0 w 142"/>
                  <a:gd name="T33" fmla="*/ 1 h 208"/>
                  <a:gd name="T34" fmla="*/ 0 w 142"/>
                  <a:gd name="T35" fmla="*/ 1 h 208"/>
                  <a:gd name="T36" fmla="*/ 0 w 142"/>
                  <a:gd name="T37" fmla="*/ 1 h 208"/>
                  <a:gd name="T38" fmla="*/ 0 w 142"/>
                  <a:gd name="T39" fmla="*/ 1 h 208"/>
                  <a:gd name="T40" fmla="*/ 0 w 142"/>
                  <a:gd name="T41" fmla="*/ 1 h 208"/>
                  <a:gd name="T42" fmla="*/ 0 w 142"/>
                  <a:gd name="T43" fmla="*/ 1 h 208"/>
                  <a:gd name="T44" fmla="*/ 0 w 142"/>
                  <a:gd name="T45" fmla="*/ 1 h 208"/>
                  <a:gd name="T46" fmla="*/ 0 w 142"/>
                  <a:gd name="T47" fmla="*/ 1 h 208"/>
                  <a:gd name="T48" fmla="*/ 0 w 142"/>
                  <a:gd name="T49" fmla="*/ 1 h 208"/>
                  <a:gd name="T50" fmla="*/ 0 w 142"/>
                  <a:gd name="T51" fmla="*/ 1 h 208"/>
                  <a:gd name="T52" fmla="*/ 0 w 142"/>
                  <a:gd name="T53" fmla="*/ 1 h 208"/>
                  <a:gd name="T54" fmla="*/ 0 w 142"/>
                  <a:gd name="T55" fmla="*/ 1 h 208"/>
                  <a:gd name="T56" fmla="*/ 0 w 142"/>
                  <a:gd name="T57" fmla="*/ 1 h 208"/>
                  <a:gd name="T58" fmla="*/ 0 w 142"/>
                  <a:gd name="T59" fmla="*/ 1 h 208"/>
                  <a:gd name="T60" fmla="*/ 0 w 142"/>
                  <a:gd name="T61" fmla="*/ 1 h 208"/>
                  <a:gd name="T62" fmla="*/ 0 w 142"/>
                  <a:gd name="T63" fmla="*/ 1 h 208"/>
                  <a:gd name="T64" fmla="*/ 0 w 142"/>
                  <a:gd name="T65" fmla="*/ 1 h 208"/>
                  <a:gd name="T66" fmla="*/ 0 w 142"/>
                  <a:gd name="T67" fmla="*/ 0 h 208"/>
                  <a:gd name="T68" fmla="*/ 0 w 142"/>
                  <a:gd name="T69" fmla="*/ 1 h 208"/>
                  <a:gd name="T70" fmla="*/ 0 w 142"/>
                  <a:gd name="T71" fmla="*/ 1 h 208"/>
                  <a:gd name="T72" fmla="*/ 0 w 142"/>
                  <a:gd name="T73" fmla="*/ 1 h 208"/>
                  <a:gd name="T74" fmla="*/ 0 w 142"/>
                  <a:gd name="T75" fmla="*/ 1 h 208"/>
                  <a:gd name="T76" fmla="*/ 0 w 142"/>
                  <a:gd name="T77" fmla="*/ 1 h 208"/>
                  <a:gd name="T78" fmla="*/ 0 w 142"/>
                  <a:gd name="T79" fmla="*/ 1 h 208"/>
                  <a:gd name="T80" fmla="*/ 0 w 142"/>
                  <a:gd name="T81" fmla="*/ 1 h 2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8"/>
                  <a:gd name="T125" fmla="*/ 142 w 142"/>
                  <a:gd name="T126" fmla="*/ 208 h 20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8">
                    <a:moveTo>
                      <a:pt x="0" y="114"/>
                    </a:moveTo>
                    <a:lnTo>
                      <a:pt x="0" y="131"/>
                    </a:lnTo>
                    <a:lnTo>
                      <a:pt x="6" y="147"/>
                    </a:lnTo>
                    <a:lnTo>
                      <a:pt x="16" y="162"/>
                    </a:lnTo>
                    <a:lnTo>
                      <a:pt x="30" y="175"/>
                    </a:lnTo>
                    <a:lnTo>
                      <a:pt x="48" y="186"/>
                    </a:lnTo>
                    <a:lnTo>
                      <a:pt x="68" y="196"/>
                    </a:lnTo>
                    <a:lnTo>
                      <a:pt x="91" y="203"/>
                    </a:lnTo>
                    <a:lnTo>
                      <a:pt x="114" y="207"/>
                    </a:lnTo>
                    <a:lnTo>
                      <a:pt x="122" y="208"/>
                    </a:lnTo>
                    <a:lnTo>
                      <a:pt x="129" y="206"/>
                    </a:lnTo>
                    <a:lnTo>
                      <a:pt x="135" y="203"/>
                    </a:lnTo>
                    <a:lnTo>
                      <a:pt x="138" y="199"/>
                    </a:lnTo>
                    <a:lnTo>
                      <a:pt x="138" y="194"/>
                    </a:lnTo>
                    <a:lnTo>
                      <a:pt x="136" y="189"/>
                    </a:lnTo>
                    <a:lnTo>
                      <a:pt x="132" y="185"/>
                    </a:lnTo>
                    <a:lnTo>
                      <a:pt x="125" y="183"/>
                    </a:lnTo>
                    <a:lnTo>
                      <a:pt x="101" y="177"/>
                    </a:lnTo>
                    <a:lnTo>
                      <a:pt x="80" y="169"/>
                    </a:lnTo>
                    <a:lnTo>
                      <a:pt x="62" y="158"/>
                    </a:lnTo>
                    <a:lnTo>
                      <a:pt x="49" y="146"/>
                    </a:lnTo>
                    <a:lnTo>
                      <a:pt x="40" y="131"/>
                    </a:lnTo>
                    <a:lnTo>
                      <a:pt x="36" y="115"/>
                    </a:lnTo>
                    <a:lnTo>
                      <a:pt x="36" y="97"/>
                    </a:lnTo>
                    <a:lnTo>
                      <a:pt x="43" y="79"/>
                    </a:lnTo>
                    <a:lnTo>
                      <a:pt x="52" y="66"/>
                    </a:lnTo>
                    <a:lnTo>
                      <a:pt x="64" y="54"/>
                    </a:lnTo>
                    <a:lnTo>
                      <a:pt x="77" y="43"/>
                    </a:lnTo>
                    <a:lnTo>
                      <a:pt x="91" y="33"/>
                    </a:lnTo>
                    <a:lnTo>
                      <a:pt x="104" y="24"/>
                    </a:lnTo>
                    <a:lnTo>
                      <a:pt x="119" y="16"/>
                    </a:lnTo>
                    <a:lnTo>
                      <a:pt x="132" y="8"/>
                    </a:lnTo>
                    <a:lnTo>
                      <a:pt x="142" y="1"/>
                    </a:lnTo>
                    <a:lnTo>
                      <a:pt x="132" y="0"/>
                    </a:lnTo>
                    <a:lnTo>
                      <a:pt x="116" y="5"/>
                    </a:lnTo>
                    <a:lnTo>
                      <a:pt x="94" y="16"/>
                    </a:lnTo>
                    <a:lnTo>
                      <a:pt x="69" y="31"/>
                    </a:lnTo>
                    <a:lnTo>
                      <a:pt x="46" y="50"/>
                    </a:lnTo>
                    <a:lnTo>
                      <a:pt x="24" y="70"/>
                    </a:lnTo>
                    <a:lnTo>
                      <a:pt x="9" y="92"/>
                    </a:lnTo>
                    <a:lnTo>
                      <a:pt x="0" y="11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530" name="Freeform 69">
                <a:extLst>
                  <a:ext uri="{FF2B5EF4-FFF2-40B4-BE49-F238E27FC236}">
                    <a16:creationId xmlns:a16="http://schemas.microsoft.com/office/drawing/2014/main" id="{6E50B443-A932-48D5-A323-B6E18D6DDFD0}"/>
                  </a:ext>
                </a:extLst>
              </p:cNvPr>
              <p:cNvSpPr>
                <a:spLocks/>
              </p:cNvSpPr>
              <p:nvPr/>
            </p:nvSpPr>
            <p:spPr bwMode="auto">
              <a:xfrm>
                <a:off x="1515" y="2198"/>
                <a:ext cx="101" cy="136"/>
              </a:xfrm>
              <a:custGeom>
                <a:avLst/>
                <a:gdLst>
                  <a:gd name="T0" fmla="*/ 0 w 304"/>
                  <a:gd name="T1" fmla="*/ 1 h 272"/>
                  <a:gd name="T2" fmla="*/ 0 w 304"/>
                  <a:gd name="T3" fmla="*/ 1 h 272"/>
                  <a:gd name="T4" fmla="*/ 0 w 304"/>
                  <a:gd name="T5" fmla="*/ 1 h 272"/>
                  <a:gd name="T6" fmla="*/ 0 w 304"/>
                  <a:gd name="T7" fmla="*/ 1 h 272"/>
                  <a:gd name="T8" fmla="*/ 0 w 304"/>
                  <a:gd name="T9" fmla="*/ 1 h 272"/>
                  <a:gd name="T10" fmla="*/ 0 w 304"/>
                  <a:gd name="T11" fmla="*/ 1 h 272"/>
                  <a:gd name="T12" fmla="*/ 0 w 304"/>
                  <a:gd name="T13" fmla="*/ 1 h 272"/>
                  <a:gd name="T14" fmla="*/ 0 w 304"/>
                  <a:gd name="T15" fmla="*/ 1 h 272"/>
                  <a:gd name="T16" fmla="*/ 0 w 304"/>
                  <a:gd name="T17" fmla="*/ 1 h 272"/>
                  <a:gd name="T18" fmla="*/ 0 w 304"/>
                  <a:gd name="T19" fmla="*/ 1 h 272"/>
                  <a:gd name="T20" fmla="*/ 0 w 304"/>
                  <a:gd name="T21" fmla="*/ 1 h 272"/>
                  <a:gd name="T22" fmla="*/ 0 w 304"/>
                  <a:gd name="T23" fmla="*/ 1 h 272"/>
                  <a:gd name="T24" fmla="*/ 0 w 304"/>
                  <a:gd name="T25" fmla="*/ 1 h 272"/>
                  <a:gd name="T26" fmla="*/ 0 w 304"/>
                  <a:gd name="T27" fmla="*/ 1 h 272"/>
                  <a:gd name="T28" fmla="*/ 0 w 304"/>
                  <a:gd name="T29" fmla="*/ 1 h 272"/>
                  <a:gd name="T30" fmla="*/ 0 w 304"/>
                  <a:gd name="T31" fmla="*/ 1 h 272"/>
                  <a:gd name="T32" fmla="*/ 0 w 304"/>
                  <a:gd name="T33" fmla="*/ 1 h 272"/>
                  <a:gd name="T34" fmla="*/ 0 w 304"/>
                  <a:gd name="T35" fmla="*/ 1 h 272"/>
                  <a:gd name="T36" fmla="*/ 0 w 304"/>
                  <a:gd name="T37" fmla="*/ 1 h 272"/>
                  <a:gd name="T38" fmla="*/ 0 w 304"/>
                  <a:gd name="T39" fmla="*/ 1 h 272"/>
                  <a:gd name="T40" fmla="*/ 0 w 304"/>
                  <a:gd name="T41" fmla="*/ 1 h 272"/>
                  <a:gd name="T42" fmla="*/ 0 w 304"/>
                  <a:gd name="T43" fmla="*/ 1 h 272"/>
                  <a:gd name="T44" fmla="*/ 0 w 304"/>
                  <a:gd name="T45" fmla="*/ 1 h 272"/>
                  <a:gd name="T46" fmla="*/ 0 w 304"/>
                  <a:gd name="T47" fmla="*/ 1 h 272"/>
                  <a:gd name="T48" fmla="*/ 0 w 304"/>
                  <a:gd name="T49" fmla="*/ 1 h 272"/>
                  <a:gd name="T50" fmla="*/ 0 w 304"/>
                  <a:gd name="T51" fmla="*/ 1 h 272"/>
                  <a:gd name="T52" fmla="*/ 0 w 304"/>
                  <a:gd name="T53" fmla="*/ 1 h 272"/>
                  <a:gd name="T54" fmla="*/ 0 w 304"/>
                  <a:gd name="T55" fmla="*/ 1 h 272"/>
                  <a:gd name="T56" fmla="*/ 0 w 304"/>
                  <a:gd name="T57" fmla="*/ 1 h 272"/>
                  <a:gd name="T58" fmla="*/ 0 w 304"/>
                  <a:gd name="T59" fmla="*/ 1 h 272"/>
                  <a:gd name="T60" fmla="*/ 0 w 304"/>
                  <a:gd name="T61" fmla="*/ 1 h 272"/>
                  <a:gd name="T62" fmla="*/ 0 w 304"/>
                  <a:gd name="T63" fmla="*/ 1 h 272"/>
                  <a:gd name="T64" fmla="*/ 0 w 304"/>
                  <a:gd name="T65" fmla="*/ 1 h 272"/>
                  <a:gd name="T66" fmla="*/ 0 w 304"/>
                  <a:gd name="T67" fmla="*/ 1 h 272"/>
                  <a:gd name="T68" fmla="*/ 0 w 304"/>
                  <a:gd name="T69" fmla="*/ 1 h 272"/>
                  <a:gd name="T70" fmla="*/ 0 w 304"/>
                  <a:gd name="T71" fmla="*/ 1 h 272"/>
                  <a:gd name="T72" fmla="*/ 0 w 304"/>
                  <a:gd name="T73" fmla="*/ 1 h 272"/>
                  <a:gd name="T74" fmla="*/ 0 w 304"/>
                  <a:gd name="T75" fmla="*/ 1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4"/>
                  <a:gd name="T115" fmla="*/ 0 h 272"/>
                  <a:gd name="T116" fmla="*/ 304 w 304"/>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4" h="272">
                    <a:moveTo>
                      <a:pt x="246" y="102"/>
                    </a:moveTo>
                    <a:lnTo>
                      <a:pt x="257" y="109"/>
                    </a:lnTo>
                    <a:lnTo>
                      <a:pt x="265" y="117"/>
                    </a:lnTo>
                    <a:lnTo>
                      <a:pt x="271" y="126"/>
                    </a:lnTo>
                    <a:lnTo>
                      <a:pt x="277" y="135"/>
                    </a:lnTo>
                    <a:lnTo>
                      <a:pt x="278" y="144"/>
                    </a:lnTo>
                    <a:lnTo>
                      <a:pt x="278" y="154"/>
                    </a:lnTo>
                    <a:lnTo>
                      <a:pt x="274" y="164"/>
                    </a:lnTo>
                    <a:lnTo>
                      <a:pt x="268" y="173"/>
                    </a:lnTo>
                    <a:lnTo>
                      <a:pt x="258" y="183"/>
                    </a:lnTo>
                    <a:lnTo>
                      <a:pt x="246" y="192"/>
                    </a:lnTo>
                    <a:lnTo>
                      <a:pt x="233" y="200"/>
                    </a:lnTo>
                    <a:lnTo>
                      <a:pt x="219" y="208"/>
                    </a:lnTo>
                    <a:lnTo>
                      <a:pt x="206" y="215"/>
                    </a:lnTo>
                    <a:lnTo>
                      <a:pt x="191" y="224"/>
                    </a:lnTo>
                    <a:lnTo>
                      <a:pt x="177" y="232"/>
                    </a:lnTo>
                    <a:lnTo>
                      <a:pt x="164" y="241"/>
                    </a:lnTo>
                    <a:lnTo>
                      <a:pt x="159" y="244"/>
                    </a:lnTo>
                    <a:lnTo>
                      <a:pt x="157" y="248"/>
                    </a:lnTo>
                    <a:lnTo>
                      <a:pt x="154" y="252"/>
                    </a:lnTo>
                    <a:lnTo>
                      <a:pt x="151" y="256"/>
                    </a:lnTo>
                    <a:lnTo>
                      <a:pt x="149" y="260"/>
                    </a:lnTo>
                    <a:lnTo>
                      <a:pt x="149" y="264"/>
                    </a:lnTo>
                    <a:lnTo>
                      <a:pt x="151" y="268"/>
                    </a:lnTo>
                    <a:lnTo>
                      <a:pt x="155" y="271"/>
                    </a:lnTo>
                    <a:lnTo>
                      <a:pt x="161" y="272"/>
                    </a:lnTo>
                    <a:lnTo>
                      <a:pt x="167" y="272"/>
                    </a:lnTo>
                    <a:lnTo>
                      <a:pt x="172" y="271"/>
                    </a:lnTo>
                    <a:lnTo>
                      <a:pt x="177" y="268"/>
                    </a:lnTo>
                    <a:lnTo>
                      <a:pt x="191" y="257"/>
                    </a:lnTo>
                    <a:lnTo>
                      <a:pt x="207" y="246"/>
                    </a:lnTo>
                    <a:lnTo>
                      <a:pt x="223" y="236"/>
                    </a:lnTo>
                    <a:lnTo>
                      <a:pt x="241" y="226"/>
                    </a:lnTo>
                    <a:lnTo>
                      <a:pt x="257" y="215"/>
                    </a:lnTo>
                    <a:lnTo>
                      <a:pt x="271" y="204"/>
                    </a:lnTo>
                    <a:lnTo>
                      <a:pt x="286" y="192"/>
                    </a:lnTo>
                    <a:lnTo>
                      <a:pt x="296" y="179"/>
                    </a:lnTo>
                    <a:lnTo>
                      <a:pt x="303" y="164"/>
                    </a:lnTo>
                    <a:lnTo>
                      <a:pt x="304" y="149"/>
                    </a:lnTo>
                    <a:lnTo>
                      <a:pt x="300" y="134"/>
                    </a:lnTo>
                    <a:lnTo>
                      <a:pt x="293" y="120"/>
                    </a:lnTo>
                    <a:lnTo>
                      <a:pt x="281" y="106"/>
                    </a:lnTo>
                    <a:lnTo>
                      <a:pt x="267" y="94"/>
                    </a:lnTo>
                    <a:lnTo>
                      <a:pt x="249" y="83"/>
                    </a:lnTo>
                    <a:lnTo>
                      <a:pt x="232" y="73"/>
                    </a:lnTo>
                    <a:lnTo>
                      <a:pt x="219" y="65"/>
                    </a:lnTo>
                    <a:lnTo>
                      <a:pt x="204" y="59"/>
                    </a:lnTo>
                    <a:lnTo>
                      <a:pt x="188" y="52"/>
                    </a:lnTo>
                    <a:lnTo>
                      <a:pt x="172" y="45"/>
                    </a:lnTo>
                    <a:lnTo>
                      <a:pt x="157" y="38"/>
                    </a:lnTo>
                    <a:lnTo>
                      <a:pt x="139" y="31"/>
                    </a:lnTo>
                    <a:lnTo>
                      <a:pt x="122" y="25"/>
                    </a:lnTo>
                    <a:lnTo>
                      <a:pt x="106" y="19"/>
                    </a:lnTo>
                    <a:lnTo>
                      <a:pt x="90" y="14"/>
                    </a:lnTo>
                    <a:lnTo>
                      <a:pt x="74" y="9"/>
                    </a:lnTo>
                    <a:lnTo>
                      <a:pt x="58" y="6"/>
                    </a:lnTo>
                    <a:lnTo>
                      <a:pt x="43" y="3"/>
                    </a:lnTo>
                    <a:lnTo>
                      <a:pt x="30" y="1"/>
                    </a:lnTo>
                    <a:lnTo>
                      <a:pt x="19" y="0"/>
                    </a:lnTo>
                    <a:lnTo>
                      <a:pt x="9" y="1"/>
                    </a:lnTo>
                    <a:lnTo>
                      <a:pt x="0" y="3"/>
                    </a:lnTo>
                    <a:lnTo>
                      <a:pt x="10" y="5"/>
                    </a:lnTo>
                    <a:lnTo>
                      <a:pt x="22" y="8"/>
                    </a:lnTo>
                    <a:lnTo>
                      <a:pt x="35" y="12"/>
                    </a:lnTo>
                    <a:lnTo>
                      <a:pt x="48" y="16"/>
                    </a:lnTo>
                    <a:lnTo>
                      <a:pt x="64" y="21"/>
                    </a:lnTo>
                    <a:lnTo>
                      <a:pt x="80" y="26"/>
                    </a:lnTo>
                    <a:lnTo>
                      <a:pt x="97" y="32"/>
                    </a:lnTo>
                    <a:lnTo>
                      <a:pt x="114" y="38"/>
                    </a:lnTo>
                    <a:lnTo>
                      <a:pt x="132" y="45"/>
                    </a:lnTo>
                    <a:lnTo>
                      <a:pt x="149" y="52"/>
                    </a:lnTo>
                    <a:lnTo>
                      <a:pt x="167" y="60"/>
                    </a:lnTo>
                    <a:lnTo>
                      <a:pt x="184" y="69"/>
                    </a:lnTo>
                    <a:lnTo>
                      <a:pt x="201" y="77"/>
                    </a:lnTo>
                    <a:lnTo>
                      <a:pt x="217" y="85"/>
                    </a:lnTo>
                    <a:lnTo>
                      <a:pt x="232" y="93"/>
                    </a:lnTo>
                    <a:lnTo>
                      <a:pt x="246" y="10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531" name="Freeform 70">
                <a:extLst>
                  <a:ext uri="{FF2B5EF4-FFF2-40B4-BE49-F238E27FC236}">
                    <a16:creationId xmlns:a16="http://schemas.microsoft.com/office/drawing/2014/main" id="{A949DBD9-C32A-4FA6-A475-E697217A6461}"/>
                  </a:ext>
                </a:extLst>
              </p:cNvPr>
              <p:cNvSpPr>
                <a:spLocks/>
              </p:cNvSpPr>
              <p:nvPr/>
            </p:nvSpPr>
            <p:spPr bwMode="auto">
              <a:xfrm>
                <a:off x="1403" y="2357"/>
                <a:ext cx="34" cy="82"/>
              </a:xfrm>
              <a:custGeom>
                <a:avLst/>
                <a:gdLst>
                  <a:gd name="T0" fmla="*/ 0 w 103"/>
                  <a:gd name="T1" fmla="*/ 1 h 164"/>
                  <a:gd name="T2" fmla="*/ 0 w 103"/>
                  <a:gd name="T3" fmla="*/ 1 h 164"/>
                  <a:gd name="T4" fmla="*/ 0 w 103"/>
                  <a:gd name="T5" fmla="*/ 1 h 164"/>
                  <a:gd name="T6" fmla="*/ 0 w 103"/>
                  <a:gd name="T7" fmla="*/ 1 h 164"/>
                  <a:gd name="T8" fmla="*/ 0 w 103"/>
                  <a:gd name="T9" fmla="*/ 0 h 164"/>
                  <a:gd name="T10" fmla="*/ 0 w 103"/>
                  <a:gd name="T11" fmla="*/ 1 h 164"/>
                  <a:gd name="T12" fmla="*/ 0 w 103"/>
                  <a:gd name="T13" fmla="*/ 1 h 164"/>
                  <a:gd name="T14" fmla="*/ 0 w 103"/>
                  <a:gd name="T15" fmla="*/ 1 h 164"/>
                  <a:gd name="T16" fmla="*/ 0 w 103"/>
                  <a:gd name="T17" fmla="*/ 1 h 164"/>
                  <a:gd name="T18" fmla="*/ 0 w 103"/>
                  <a:gd name="T19" fmla="*/ 1 h 164"/>
                  <a:gd name="T20" fmla="*/ 0 w 103"/>
                  <a:gd name="T21" fmla="*/ 1 h 164"/>
                  <a:gd name="T22" fmla="*/ 0 w 103"/>
                  <a:gd name="T23" fmla="*/ 1 h 164"/>
                  <a:gd name="T24" fmla="*/ 0 w 103"/>
                  <a:gd name="T25" fmla="*/ 1 h 164"/>
                  <a:gd name="T26" fmla="*/ 0 w 103"/>
                  <a:gd name="T27" fmla="*/ 1 h 164"/>
                  <a:gd name="T28" fmla="*/ 0 w 103"/>
                  <a:gd name="T29" fmla="*/ 1 h 164"/>
                  <a:gd name="T30" fmla="*/ 0 w 103"/>
                  <a:gd name="T31" fmla="*/ 1 h 164"/>
                  <a:gd name="T32" fmla="*/ 0 w 103"/>
                  <a:gd name="T33" fmla="*/ 1 h 164"/>
                  <a:gd name="T34" fmla="*/ 0 w 103"/>
                  <a:gd name="T35" fmla="*/ 1 h 164"/>
                  <a:gd name="T36" fmla="*/ 0 w 103"/>
                  <a:gd name="T37" fmla="*/ 1 h 164"/>
                  <a:gd name="T38" fmla="*/ 0 w 103"/>
                  <a:gd name="T39" fmla="*/ 1 h 164"/>
                  <a:gd name="T40" fmla="*/ 0 w 103"/>
                  <a:gd name="T41" fmla="*/ 1 h 164"/>
                  <a:gd name="T42" fmla="*/ 0 w 103"/>
                  <a:gd name="T43" fmla="*/ 1 h 164"/>
                  <a:gd name="T44" fmla="*/ 0 w 103"/>
                  <a:gd name="T45" fmla="*/ 1 h 164"/>
                  <a:gd name="T46" fmla="*/ 0 w 103"/>
                  <a:gd name="T47" fmla="*/ 1 h 164"/>
                  <a:gd name="T48" fmla="*/ 0 w 103"/>
                  <a:gd name="T49" fmla="*/ 1 h 1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3"/>
                  <a:gd name="T76" fmla="*/ 0 h 164"/>
                  <a:gd name="T77" fmla="*/ 103 w 103"/>
                  <a:gd name="T78" fmla="*/ 164 h 1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3" h="164">
                    <a:moveTo>
                      <a:pt x="39" y="12"/>
                    </a:moveTo>
                    <a:lnTo>
                      <a:pt x="37" y="7"/>
                    </a:lnTo>
                    <a:lnTo>
                      <a:pt x="32" y="3"/>
                    </a:lnTo>
                    <a:lnTo>
                      <a:pt x="25" y="1"/>
                    </a:lnTo>
                    <a:lnTo>
                      <a:pt x="18" y="0"/>
                    </a:lnTo>
                    <a:lnTo>
                      <a:pt x="10" y="2"/>
                    </a:lnTo>
                    <a:lnTo>
                      <a:pt x="5" y="5"/>
                    </a:lnTo>
                    <a:lnTo>
                      <a:pt x="0" y="10"/>
                    </a:lnTo>
                    <a:lnTo>
                      <a:pt x="0" y="15"/>
                    </a:lnTo>
                    <a:lnTo>
                      <a:pt x="8" y="37"/>
                    </a:lnTo>
                    <a:lnTo>
                      <a:pt x="19" y="63"/>
                    </a:lnTo>
                    <a:lnTo>
                      <a:pt x="34" y="88"/>
                    </a:lnTo>
                    <a:lnTo>
                      <a:pt x="51" y="112"/>
                    </a:lnTo>
                    <a:lnTo>
                      <a:pt x="68" y="133"/>
                    </a:lnTo>
                    <a:lnTo>
                      <a:pt x="84" y="150"/>
                    </a:lnTo>
                    <a:lnTo>
                      <a:pt x="96" y="161"/>
                    </a:lnTo>
                    <a:lnTo>
                      <a:pt x="103" y="164"/>
                    </a:lnTo>
                    <a:lnTo>
                      <a:pt x="100" y="153"/>
                    </a:lnTo>
                    <a:lnTo>
                      <a:pt x="93" y="139"/>
                    </a:lnTo>
                    <a:lnTo>
                      <a:pt x="84" y="121"/>
                    </a:lnTo>
                    <a:lnTo>
                      <a:pt x="74" y="100"/>
                    </a:lnTo>
                    <a:lnTo>
                      <a:pt x="64" y="78"/>
                    </a:lnTo>
                    <a:lnTo>
                      <a:pt x="54" y="55"/>
                    </a:lnTo>
                    <a:lnTo>
                      <a:pt x="45" y="33"/>
                    </a:lnTo>
                    <a:lnTo>
                      <a:pt x="3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532" name="Freeform 71">
                <a:extLst>
                  <a:ext uri="{FF2B5EF4-FFF2-40B4-BE49-F238E27FC236}">
                    <a16:creationId xmlns:a16="http://schemas.microsoft.com/office/drawing/2014/main" id="{366D933B-6D0D-44DC-8684-72A84DAB57DC}"/>
                  </a:ext>
                </a:extLst>
              </p:cNvPr>
              <p:cNvSpPr>
                <a:spLocks/>
              </p:cNvSpPr>
              <p:nvPr/>
            </p:nvSpPr>
            <p:spPr bwMode="auto">
              <a:xfrm>
                <a:off x="1388" y="2313"/>
                <a:ext cx="18" cy="42"/>
              </a:xfrm>
              <a:custGeom>
                <a:avLst/>
                <a:gdLst>
                  <a:gd name="T0" fmla="*/ 0 w 54"/>
                  <a:gd name="T1" fmla="*/ 1 h 82"/>
                  <a:gd name="T2" fmla="*/ 0 w 54"/>
                  <a:gd name="T3" fmla="*/ 1 h 82"/>
                  <a:gd name="T4" fmla="*/ 0 w 54"/>
                  <a:gd name="T5" fmla="*/ 1 h 82"/>
                  <a:gd name="T6" fmla="*/ 0 w 54"/>
                  <a:gd name="T7" fmla="*/ 0 h 82"/>
                  <a:gd name="T8" fmla="*/ 0 w 54"/>
                  <a:gd name="T9" fmla="*/ 0 h 82"/>
                  <a:gd name="T10" fmla="*/ 0 w 54"/>
                  <a:gd name="T11" fmla="*/ 1 h 82"/>
                  <a:gd name="T12" fmla="*/ 0 w 54"/>
                  <a:gd name="T13" fmla="*/ 1 h 82"/>
                  <a:gd name="T14" fmla="*/ 0 w 54"/>
                  <a:gd name="T15" fmla="*/ 1 h 82"/>
                  <a:gd name="T16" fmla="*/ 0 w 54"/>
                  <a:gd name="T17" fmla="*/ 1 h 82"/>
                  <a:gd name="T18" fmla="*/ 0 w 54"/>
                  <a:gd name="T19" fmla="*/ 1 h 82"/>
                  <a:gd name="T20" fmla="*/ 0 w 54"/>
                  <a:gd name="T21" fmla="*/ 1 h 82"/>
                  <a:gd name="T22" fmla="*/ 0 w 54"/>
                  <a:gd name="T23" fmla="*/ 1 h 82"/>
                  <a:gd name="T24" fmla="*/ 0 w 54"/>
                  <a:gd name="T25" fmla="*/ 1 h 82"/>
                  <a:gd name="T26" fmla="*/ 0 w 54"/>
                  <a:gd name="T27" fmla="*/ 1 h 82"/>
                  <a:gd name="T28" fmla="*/ 0 w 54"/>
                  <a:gd name="T29" fmla="*/ 1 h 82"/>
                  <a:gd name="T30" fmla="*/ 0 w 54"/>
                  <a:gd name="T31" fmla="*/ 1 h 82"/>
                  <a:gd name="T32" fmla="*/ 0 w 54"/>
                  <a:gd name="T33" fmla="*/ 1 h 82"/>
                  <a:gd name="T34" fmla="*/ 0 w 54"/>
                  <a:gd name="T35" fmla="*/ 1 h 82"/>
                  <a:gd name="T36" fmla="*/ 0 w 54"/>
                  <a:gd name="T37" fmla="*/ 1 h 82"/>
                  <a:gd name="T38" fmla="*/ 0 w 54"/>
                  <a:gd name="T39" fmla="*/ 1 h 82"/>
                  <a:gd name="T40" fmla="*/ 0 w 54"/>
                  <a:gd name="T41" fmla="*/ 1 h 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82"/>
                  <a:gd name="T65" fmla="*/ 54 w 54"/>
                  <a:gd name="T66" fmla="*/ 82 h 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82">
                    <a:moveTo>
                      <a:pt x="28" y="9"/>
                    </a:moveTo>
                    <a:lnTo>
                      <a:pt x="26" y="5"/>
                    </a:lnTo>
                    <a:lnTo>
                      <a:pt x="22" y="2"/>
                    </a:lnTo>
                    <a:lnTo>
                      <a:pt x="18" y="0"/>
                    </a:lnTo>
                    <a:lnTo>
                      <a:pt x="12" y="0"/>
                    </a:lnTo>
                    <a:lnTo>
                      <a:pt x="8" y="1"/>
                    </a:lnTo>
                    <a:lnTo>
                      <a:pt x="3" y="3"/>
                    </a:lnTo>
                    <a:lnTo>
                      <a:pt x="0" y="6"/>
                    </a:lnTo>
                    <a:lnTo>
                      <a:pt x="0" y="10"/>
                    </a:lnTo>
                    <a:lnTo>
                      <a:pt x="0" y="21"/>
                    </a:lnTo>
                    <a:lnTo>
                      <a:pt x="5" y="33"/>
                    </a:lnTo>
                    <a:lnTo>
                      <a:pt x="10" y="45"/>
                    </a:lnTo>
                    <a:lnTo>
                      <a:pt x="18" y="57"/>
                    </a:lnTo>
                    <a:lnTo>
                      <a:pt x="26" y="68"/>
                    </a:lnTo>
                    <a:lnTo>
                      <a:pt x="35" y="76"/>
                    </a:lnTo>
                    <a:lnTo>
                      <a:pt x="45" y="81"/>
                    </a:lnTo>
                    <a:lnTo>
                      <a:pt x="53" y="82"/>
                    </a:lnTo>
                    <a:lnTo>
                      <a:pt x="54" y="66"/>
                    </a:lnTo>
                    <a:lnTo>
                      <a:pt x="47" y="47"/>
                    </a:lnTo>
                    <a:lnTo>
                      <a:pt x="38" y="28"/>
                    </a:lnTo>
                    <a:lnTo>
                      <a:pt x="2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533" name="Freeform 72">
                <a:extLst>
                  <a:ext uri="{FF2B5EF4-FFF2-40B4-BE49-F238E27FC236}">
                    <a16:creationId xmlns:a16="http://schemas.microsoft.com/office/drawing/2014/main" id="{B62F64B7-E05C-4A0D-80BB-033691727554}"/>
                  </a:ext>
                </a:extLst>
              </p:cNvPr>
              <p:cNvSpPr>
                <a:spLocks/>
              </p:cNvSpPr>
              <p:nvPr/>
            </p:nvSpPr>
            <p:spPr bwMode="auto">
              <a:xfrm>
                <a:off x="1373" y="2283"/>
                <a:ext cx="16" cy="24"/>
              </a:xfrm>
              <a:custGeom>
                <a:avLst/>
                <a:gdLst>
                  <a:gd name="T0" fmla="*/ 0 w 46"/>
                  <a:gd name="T1" fmla="*/ 1 h 47"/>
                  <a:gd name="T2" fmla="*/ 0 w 46"/>
                  <a:gd name="T3" fmla="*/ 1 h 47"/>
                  <a:gd name="T4" fmla="*/ 0 w 46"/>
                  <a:gd name="T5" fmla="*/ 1 h 47"/>
                  <a:gd name="T6" fmla="*/ 0 w 46"/>
                  <a:gd name="T7" fmla="*/ 1 h 47"/>
                  <a:gd name="T8" fmla="*/ 0 w 46"/>
                  <a:gd name="T9" fmla="*/ 1 h 47"/>
                  <a:gd name="T10" fmla="*/ 0 w 46"/>
                  <a:gd name="T11" fmla="*/ 1 h 47"/>
                  <a:gd name="T12" fmla="*/ 0 w 46"/>
                  <a:gd name="T13" fmla="*/ 1 h 47"/>
                  <a:gd name="T14" fmla="*/ 0 w 46"/>
                  <a:gd name="T15" fmla="*/ 0 h 47"/>
                  <a:gd name="T16" fmla="*/ 0 w 46"/>
                  <a:gd name="T17" fmla="*/ 0 h 47"/>
                  <a:gd name="T18" fmla="*/ 0 w 46"/>
                  <a:gd name="T19" fmla="*/ 1 h 47"/>
                  <a:gd name="T20" fmla="*/ 0 w 46"/>
                  <a:gd name="T21" fmla="*/ 1 h 47"/>
                  <a:gd name="T22" fmla="*/ 0 w 46"/>
                  <a:gd name="T23" fmla="*/ 1 h 47"/>
                  <a:gd name="T24" fmla="*/ 0 w 46"/>
                  <a:gd name="T25" fmla="*/ 1 h 47"/>
                  <a:gd name="T26" fmla="*/ 0 w 46"/>
                  <a:gd name="T27" fmla="*/ 1 h 47"/>
                  <a:gd name="T28" fmla="*/ 0 w 46"/>
                  <a:gd name="T29" fmla="*/ 1 h 47"/>
                  <a:gd name="T30" fmla="*/ 0 w 46"/>
                  <a:gd name="T31" fmla="*/ 1 h 47"/>
                  <a:gd name="T32" fmla="*/ 0 w 46"/>
                  <a:gd name="T33" fmla="*/ 1 h 47"/>
                  <a:gd name="T34" fmla="*/ 0 w 46"/>
                  <a:gd name="T35" fmla="*/ 1 h 47"/>
                  <a:gd name="T36" fmla="*/ 0 w 46"/>
                  <a:gd name="T37" fmla="*/ 1 h 47"/>
                  <a:gd name="T38" fmla="*/ 0 w 46"/>
                  <a:gd name="T39" fmla="*/ 1 h 47"/>
                  <a:gd name="T40" fmla="*/ 0 w 46"/>
                  <a:gd name="T41" fmla="*/ 1 h 47"/>
                  <a:gd name="T42" fmla="*/ 0 w 46"/>
                  <a:gd name="T43" fmla="*/ 1 h 47"/>
                  <a:gd name="T44" fmla="*/ 0 w 46"/>
                  <a:gd name="T45" fmla="*/ 1 h 47"/>
                  <a:gd name="T46" fmla="*/ 0 w 46"/>
                  <a:gd name="T47" fmla="*/ 1 h 47"/>
                  <a:gd name="T48" fmla="*/ 0 w 46"/>
                  <a:gd name="T49" fmla="*/ 1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47"/>
                  <a:gd name="T77" fmla="*/ 46 w 46"/>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47">
                    <a:moveTo>
                      <a:pt x="24" y="6"/>
                    </a:moveTo>
                    <a:lnTo>
                      <a:pt x="24" y="7"/>
                    </a:lnTo>
                    <a:lnTo>
                      <a:pt x="23" y="4"/>
                    </a:lnTo>
                    <a:lnTo>
                      <a:pt x="19" y="1"/>
                    </a:lnTo>
                    <a:lnTo>
                      <a:pt x="14" y="0"/>
                    </a:lnTo>
                    <a:lnTo>
                      <a:pt x="8" y="0"/>
                    </a:lnTo>
                    <a:lnTo>
                      <a:pt x="4" y="1"/>
                    </a:lnTo>
                    <a:lnTo>
                      <a:pt x="1" y="4"/>
                    </a:lnTo>
                    <a:lnTo>
                      <a:pt x="0" y="7"/>
                    </a:lnTo>
                    <a:lnTo>
                      <a:pt x="0" y="10"/>
                    </a:lnTo>
                    <a:lnTo>
                      <a:pt x="1" y="15"/>
                    </a:lnTo>
                    <a:lnTo>
                      <a:pt x="4" y="21"/>
                    </a:lnTo>
                    <a:lnTo>
                      <a:pt x="10" y="28"/>
                    </a:lnTo>
                    <a:lnTo>
                      <a:pt x="17" y="34"/>
                    </a:lnTo>
                    <a:lnTo>
                      <a:pt x="24" y="40"/>
                    </a:lnTo>
                    <a:lnTo>
                      <a:pt x="33" y="44"/>
                    </a:lnTo>
                    <a:lnTo>
                      <a:pt x="40" y="47"/>
                    </a:lnTo>
                    <a:lnTo>
                      <a:pt x="46" y="47"/>
                    </a:lnTo>
                    <a:lnTo>
                      <a:pt x="45" y="37"/>
                    </a:lnTo>
                    <a:lnTo>
                      <a:pt x="39" y="25"/>
                    </a:lnTo>
                    <a:lnTo>
                      <a:pt x="30" y="14"/>
                    </a:lnTo>
                    <a:lnTo>
                      <a:pt x="2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534" name="Freeform 73">
                <a:extLst>
                  <a:ext uri="{FF2B5EF4-FFF2-40B4-BE49-F238E27FC236}">
                    <a16:creationId xmlns:a16="http://schemas.microsoft.com/office/drawing/2014/main" id="{64BD9404-12AB-4EF1-9B11-596E11683D8B}"/>
                  </a:ext>
                </a:extLst>
              </p:cNvPr>
              <p:cNvSpPr>
                <a:spLocks/>
              </p:cNvSpPr>
              <p:nvPr/>
            </p:nvSpPr>
            <p:spPr bwMode="auto">
              <a:xfrm>
                <a:off x="1360" y="2263"/>
                <a:ext cx="21" cy="16"/>
              </a:xfrm>
              <a:custGeom>
                <a:avLst/>
                <a:gdLst>
                  <a:gd name="T0" fmla="*/ 0 w 63"/>
                  <a:gd name="T1" fmla="*/ 1 h 31"/>
                  <a:gd name="T2" fmla="*/ 0 w 63"/>
                  <a:gd name="T3" fmla="*/ 1 h 31"/>
                  <a:gd name="T4" fmla="*/ 0 w 63"/>
                  <a:gd name="T5" fmla="*/ 1 h 31"/>
                  <a:gd name="T6" fmla="*/ 0 w 63"/>
                  <a:gd name="T7" fmla="*/ 1 h 31"/>
                  <a:gd name="T8" fmla="*/ 0 w 63"/>
                  <a:gd name="T9" fmla="*/ 1 h 31"/>
                  <a:gd name="T10" fmla="*/ 0 w 63"/>
                  <a:gd name="T11" fmla="*/ 1 h 31"/>
                  <a:gd name="T12" fmla="*/ 0 w 63"/>
                  <a:gd name="T13" fmla="*/ 1 h 31"/>
                  <a:gd name="T14" fmla="*/ 0 w 63"/>
                  <a:gd name="T15" fmla="*/ 0 h 31"/>
                  <a:gd name="T16" fmla="*/ 0 w 63"/>
                  <a:gd name="T17" fmla="*/ 0 h 31"/>
                  <a:gd name="T18" fmla="*/ 0 w 63"/>
                  <a:gd name="T19" fmla="*/ 0 h 31"/>
                  <a:gd name="T20" fmla="*/ 0 w 63"/>
                  <a:gd name="T21" fmla="*/ 1 h 31"/>
                  <a:gd name="T22" fmla="*/ 0 w 63"/>
                  <a:gd name="T23" fmla="*/ 1 h 31"/>
                  <a:gd name="T24" fmla="*/ 0 w 63"/>
                  <a:gd name="T25" fmla="*/ 1 h 31"/>
                  <a:gd name="T26" fmla="*/ 0 w 63"/>
                  <a:gd name="T27" fmla="*/ 1 h 31"/>
                  <a:gd name="T28" fmla="*/ 0 w 63"/>
                  <a:gd name="T29" fmla="*/ 1 h 31"/>
                  <a:gd name="T30" fmla="*/ 0 w 63"/>
                  <a:gd name="T31" fmla="*/ 1 h 31"/>
                  <a:gd name="T32" fmla="*/ 0 w 63"/>
                  <a:gd name="T33" fmla="*/ 1 h 31"/>
                  <a:gd name="T34" fmla="*/ 0 w 63"/>
                  <a:gd name="T35" fmla="*/ 1 h 31"/>
                  <a:gd name="T36" fmla="*/ 0 w 63"/>
                  <a:gd name="T37" fmla="*/ 1 h 31"/>
                  <a:gd name="T38" fmla="*/ 0 w 63"/>
                  <a:gd name="T39" fmla="*/ 1 h 31"/>
                  <a:gd name="T40" fmla="*/ 0 w 63"/>
                  <a:gd name="T41" fmla="*/ 1 h 31"/>
                  <a:gd name="T42" fmla="*/ 0 w 63"/>
                  <a:gd name="T43" fmla="*/ 1 h 31"/>
                  <a:gd name="T44" fmla="*/ 0 w 63"/>
                  <a:gd name="T45" fmla="*/ 1 h 31"/>
                  <a:gd name="T46" fmla="*/ 0 w 63"/>
                  <a:gd name="T47" fmla="*/ 1 h 31"/>
                  <a:gd name="T48" fmla="*/ 0 w 63"/>
                  <a:gd name="T49" fmla="*/ 1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31"/>
                  <a:gd name="T77" fmla="*/ 63 w 63"/>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31">
                    <a:moveTo>
                      <a:pt x="50" y="23"/>
                    </a:moveTo>
                    <a:lnTo>
                      <a:pt x="56" y="21"/>
                    </a:lnTo>
                    <a:lnTo>
                      <a:pt x="62" y="18"/>
                    </a:lnTo>
                    <a:lnTo>
                      <a:pt x="63" y="14"/>
                    </a:lnTo>
                    <a:lnTo>
                      <a:pt x="63" y="10"/>
                    </a:lnTo>
                    <a:lnTo>
                      <a:pt x="61" y="5"/>
                    </a:lnTo>
                    <a:lnTo>
                      <a:pt x="56" y="2"/>
                    </a:lnTo>
                    <a:lnTo>
                      <a:pt x="50" y="0"/>
                    </a:lnTo>
                    <a:lnTo>
                      <a:pt x="43" y="0"/>
                    </a:lnTo>
                    <a:lnTo>
                      <a:pt x="40" y="0"/>
                    </a:lnTo>
                    <a:lnTo>
                      <a:pt x="34" y="1"/>
                    </a:lnTo>
                    <a:lnTo>
                      <a:pt x="26" y="3"/>
                    </a:lnTo>
                    <a:lnTo>
                      <a:pt x="16" y="7"/>
                    </a:lnTo>
                    <a:lnTo>
                      <a:pt x="7" y="13"/>
                    </a:lnTo>
                    <a:lnTo>
                      <a:pt x="3" y="19"/>
                    </a:lnTo>
                    <a:lnTo>
                      <a:pt x="0" y="25"/>
                    </a:lnTo>
                    <a:lnTo>
                      <a:pt x="0" y="27"/>
                    </a:lnTo>
                    <a:lnTo>
                      <a:pt x="4" y="29"/>
                    </a:lnTo>
                    <a:lnTo>
                      <a:pt x="10" y="31"/>
                    </a:lnTo>
                    <a:lnTo>
                      <a:pt x="16" y="31"/>
                    </a:lnTo>
                    <a:lnTo>
                      <a:pt x="21" y="31"/>
                    </a:lnTo>
                    <a:lnTo>
                      <a:pt x="29" y="29"/>
                    </a:lnTo>
                    <a:lnTo>
                      <a:pt x="36" y="28"/>
                    </a:lnTo>
                    <a:lnTo>
                      <a:pt x="43" y="26"/>
                    </a:lnTo>
                    <a:lnTo>
                      <a:pt x="5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535" name="Freeform 74">
                <a:extLst>
                  <a:ext uri="{FF2B5EF4-FFF2-40B4-BE49-F238E27FC236}">
                    <a16:creationId xmlns:a16="http://schemas.microsoft.com/office/drawing/2014/main" id="{DE60ADAC-E1B4-44F5-BC8F-A770BE43B9C7}"/>
                  </a:ext>
                </a:extLst>
              </p:cNvPr>
              <p:cNvSpPr>
                <a:spLocks/>
              </p:cNvSpPr>
              <p:nvPr/>
            </p:nvSpPr>
            <p:spPr bwMode="auto">
              <a:xfrm>
                <a:off x="1261" y="2237"/>
                <a:ext cx="81" cy="103"/>
              </a:xfrm>
              <a:custGeom>
                <a:avLst/>
                <a:gdLst>
                  <a:gd name="T0" fmla="*/ 0 w 245"/>
                  <a:gd name="T1" fmla="*/ 1 h 206"/>
                  <a:gd name="T2" fmla="*/ 0 w 245"/>
                  <a:gd name="T3" fmla="*/ 1 h 206"/>
                  <a:gd name="T4" fmla="*/ 0 w 245"/>
                  <a:gd name="T5" fmla="*/ 1 h 206"/>
                  <a:gd name="T6" fmla="*/ 0 w 245"/>
                  <a:gd name="T7" fmla="*/ 1 h 206"/>
                  <a:gd name="T8" fmla="*/ 0 w 245"/>
                  <a:gd name="T9" fmla="*/ 1 h 206"/>
                  <a:gd name="T10" fmla="*/ 0 w 245"/>
                  <a:gd name="T11" fmla="*/ 1 h 206"/>
                  <a:gd name="T12" fmla="*/ 0 w 245"/>
                  <a:gd name="T13" fmla="*/ 1 h 206"/>
                  <a:gd name="T14" fmla="*/ 0 w 245"/>
                  <a:gd name="T15" fmla="*/ 1 h 206"/>
                  <a:gd name="T16" fmla="*/ 0 w 245"/>
                  <a:gd name="T17" fmla="*/ 1 h 206"/>
                  <a:gd name="T18" fmla="*/ 0 w 245"/>
                  <a:gd name="T19" fmla="*/ 1 h 206"/>
                  <a:gd name="T20" fmla="*/ 0 w 245"/>
                  <a:gd name="T21" fmla="*/ 1 h 206"/>
                  <a:gd name="T22" fmla="*/ 0 w 245"/>
                  <a:gd name="T23" fmla="*/ 1 h 206"/>
                  <a:gd name="T24" fmla="*/ 0 w 245"/>
                  <a:gd name="T25" fmla="*/ 1 h 206"/>
                  <a:gd name="T26" fmla="*/ 0 w 245"/>
                  <a:gd name="T27" fmla="*/ 1 h 206"/>
                  <a:gd name="T28" fmla="*/ 0 w 245"/>
                  <a:gd name="T29" fmla="*/ 1 h 206"/>
                  <a:gd name="T30" fmla="*/ 0 w 245"/>
                  <a:gd name="T31" fmla="*/ 1 h 206"/>
                  <a:gd name="T32" fmla="*/ 0 w 245"/>
                  <a:gd name="T33" fmla="*/ 1 h 206"/>
                  <a:gd name="T34" fmla="*/ 0 w 245"/>
                  <a:gd name="T35" fmla="*/ 1 h 206"/>
                  <a:gd name="T36" fmla="*/ 0 w 245"/>
                  <a:gd name="T37" fmla="*/ 1 h 206"/>
                  <a:gd name="T38" fmla="*/ 0 w 245"/>
                  <a:gd name="T39" fmla="*/ 1 h 206"/>
                  <a:gd name="T40" fmla="*/ 0 w 245"/>
                  <a:gd name="T41" fmla="*/ 1 h 206"/>
                  <a:gd name="T42" fmla="*/ 0 w 245"/>
                  <a:gd name="T43" fmla="*/ 1 h 206"/>
                  <a:gd name="T44" fmla="*/ 0 w 245"/>
                  <a:gd name="T45" fmla="*/ 1 h 206"/>
                  <a:gd name="T46" fmla="*/ 0 w 245"/>
                  <a:gd name="T47" fmla="*/ 1 h 206"/>
                  <a:gd name="T48" fmla="*/ 0 w 245"/>
                  <a:gd name="T49" fmla="*/ 1 h 206"/>
                  <a:gd name="T50" fmla="*/ 0 w 245"/>
                  <a:gd name="T51" fmla="*/ 1 h 206"/>
                  <a:gd name="T52" fmla="*/ 0 w 245"/>
                  <a:gd name="T53" fmla="*/ 1 h 206"/>
                  <a:gd name="T54" fmla="*/ 0 w 245"/>
                  <a:gd name="T55" fmla="*/ 1 h 206"/>
                  <a:gd name="T56" fmla="*/ 0 w 245"/>
                  <a:gd name="T57" fmla="*/ 1 h 206"/>
                  <a:gd name="T58" fmla="*/ 0 w 245"/>
                  <a:gd name="T59" fmla="*/ 1 h 206"/>
                  <a:gd name="T60" fmla="*/ 0 w 245"/>
                  <a:gd name="T61" fmla="*/ 1 h 206"/>
                  <a:gd name="T62" fmla="*/ 0 w 245"/>
                  <a:gd name="T63" fmla="*/ 1 h 206"/>
                  <a:gd name="T64" fmla="*/ 0 w 245"/>
                  <a:gd name="T65" fmla="*/ 1 h 206"/>
                  <a:gd name="T66" fmla="*/ 0 w 245"/>
                  <a:gd name="T67" fmla="*/ 1 h 206"/>
                  <a:gd name="T68" fmla="*/ 0 w 245"/>
                  <a:gd name="T69" fmla="*/ 1 h 206"/>
                  <a:gd name="T70" fmla="*/ 0 w 245"/>
                  <a:gd name="T71" fmla="*/ 1 h 206"/>
                  <a:gd name="T72" fmla="*/ 0 w 245"/>
                  <a:gd name="T73" fmla="*/ 1 h 206"/>
                  <a:gd name="T74" fmla="*/ 0 w 245"/>
                  <a:gd name="T75" fmla="*/ 1 h 206"/>
                  <a:gd name="T76" fmla="*/ 0 w 245"/>
                  <a:gd name="T77" fmla="*/ 1 h 206"/>
                  <a:gd name="T78" fmla="*/ 0 w 245"/>
                  <a:gd name="T79" fmla="*/ 1 h 206"/>
                  <a:gd name="T80" fmla="*/ 0 w 245"/>
                  <a:gd name="T81" fmla="*/ 1 h 206"/>
                  <a:gd name="T82" fmla="*/ 0 w 245"/>
                  <a:gd name="T83" fmla="*/ 1 h 206"/>
                  <a:gd name="T84" fmla="*/ 0 w 245"/>
                  <a:gd name="T85" fmla="*/ 1 h 206"/>
                  <a:gd name="T86" fmla="*/ 0 w 245"/>
                  <a:gd name="T87" fmla="*/ 1 h 206"/>
                  <a:gd name="T88" fmla="*/ 0 w 245"/>
                  <a:gd name="T89" fmla="*/ 1 h 206"/>
                  <a:gd name="T90" fmla="*/ 0 w 245"/>
                  <a:gd name="T91" fmla="*/ 1 h 206"/>
                  <a:gd name="T92" fmla="*/ 0 w 245"/>
                  <a:gd name="T93" fmla="*/ 1 h 206"/>
                  <a:gd name="T94" fmla="*/ 0 w 245"/>
                  <a:gd name="T95" fmla="*/ 1 h 206"/>
                  <a:gd name="T96" fmla="*/ 0 w 245"/>
                  <a:gd name="T97" fmla="*/ 1 h 206"/>
                  <a:gd name="T98" fmla="*/ 0 w 245"/>
                  <a:gd name="T99" fmla="*/ 1 h 206"/>
                  <a:gd name="T100" fmla="*/ 0 w 245"/>
                  <a:gd name="T101" fmla="*/ 1 h 206"/>
                  <a:gd name="T102" fmla="*/ 0 w 245"/>
                  <a:gd name="T103" fmla="*/ 1 h 206"/>
                  <a:gd name="T104" fmla="*/ 0 w 245"/>
                  <a:gd name="T105" fmla="*/ 1 h 206"/>
                  <a:gd name="T106" fmla="*/ 0 w 245"/>
                  <a:gd name="T107" fmla="*/ 1 h 206"/>
                  <a:gd name="T108" fmla="*/ 0 w 245"/>
                  <a:gd name="T109" fmla="*/ 0 h 206"/>
                  <a:gd name="T110" fmla="*/ 0 w 245"/>
                  <a:gd name="T111" fmla="*/ 1 h 206"/>
                  <a:gd name="T112" fmla="*/ 0 w 245"/>
                  <a:gd name="T113" fmla="*/ 1 h 206"/>
                  <a:gd name="T114" fmla="*/ 0 w 245"/>
                  <a:gd name="T115" fmla="*/ 1 h 206"/>
                  <a:gd name="T116" fmla="*/ 0 w 245"/>
                  <a:gd name="T117" fmla="*/ 1 h 206"/>
                  <a:gd name="T118" fmla="*/ 0 w 245"/>
                  <a:gd name="T119" fmla="*/ 1 h 206"/>
                  <a:gd name="T120" fmla="*/ 0 w 245"/>
                  <a:gd name="T121" fmla="*/ 1 h 20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5"/>
                  <a:gd name="T184" fmla="*/ 0 h 206"/>
                  <a:gd name="T185" fmla="*/ 245 w 245"/>
                  <a:gd name="T186" fmla="*/ 206 h 20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5" h="206">
                    <a:moveTo>
                      <a:pt x="90" y="31"/>
                    </a:moveTo>
                    <a:lnTo>
                      <a:pt x="72" y="40"/>
                    </a:lnTo>
                    <a:lnTo>
                      <a:pt x="56" y="50"/>
                    </a:lnTo>
                    <a:lnTo>
                      <a:pt x="40" y="62"/>
                    </a:lnTo>
                    <a:lnTo>
                      <a:pt x="27" y="74"/>
                    </a:lnTo>
                    <a:lnTo>
                      <a:pt x="17" y="87"/>
                    </a:lnTo>
                    <a:lnTo>
                      <a:pt x="8" y="100"/>
                    </a:lnTo>
                    <a:lnTo>
                      <a:pt x="3" y="113"/>
                    </a:lnTo>
                    <a:lnTo>
                      <a:pt x="0" y="127"/>
                    </a:lnTo>
                    <a:lnTo>
                      <a:pt x="3" y="149"/>
                    </a:lnTo>
                    <a:lnTo>
                      <a:pt x="14" y="166"/>
                    </a:lnTo>
                    <a:lnTo>
                      <a:pt x="32" y="181"/>
                    </a:lnTo>
                    <a:lnTo>
                      <a:pt x="53" y="192"/>
                    </a:lnTo>
                    <a:lnTo>
                      <a:pt x="80" y="200"/>
                    </a:lnTo>
                    <a:lnTo>
                      <a:pt x="109" y="205"/>
                    </a:lnTo>
                    <a:lnTo>
                      <a:pt x="136" y="206"/>
                    </a:lnTo>
                    <a:lnTo>
                      <a:pt x="164" y="203"/>
                    </a:lnTo>
                    <a:lnTo>
                      <a:pt x="169" y="203"/>
                    </a:lnTo>
                    <a:lnTo>
                      <a:pt x="175" y="201"/>
                    </a:lnTo>
                    <a:lnTo>
                      <a:pt x="180" y="197"/>
                    </a:lnTo>
                    <a:lnTo>
                      <a:pt x="181" y="193"/>
                    </a:lnTo>
                    <a:lnTo>
                      <a:pt x="180" y="191"/>
                    </a:lnTo>
                    <a:lnTo>
                      <a:pt x="175" y="191"/>
                    </a:lnTo>
                    <a:lnTo>
                      <a:pt x="169" y="190"/>
                    </a:lnTo>
                    <a:lnTo>
                      <a:pt x="162" y="190"/>
                    </a:lnTo>
                    <a:lnTo>
                      <a:pt x="154" y="190"/>
                    </a:lnTo>
                    <a:lnTo>
                      <a:pt x="146" y="190"/>
                    </a:lnTo>
                    <a:lnTo>
                      <a:pt x="139" y="190"/>
                    </a:lnTo>
                    <a:lnTo>
                      <a:pt x="135" y="190"/>
                    </a:lnTo>
                    <a:lnTo>
                      <a:pt x="120" y="189"/>
                    </a:lnTo>
                    <a:lnTo>
                      <a:pt x="107" y="188"/>
                    </a:lnTo>
                    <a:lnTo>
                      <a:pt x="93" y="187"/>
                    </a:lnTo>
                    <a:lnTo>
                      <a:pt x="78" y="184"/>
                    </a:lnTo>
                    <a:lnTo>
                      <a:pt x="64" y="181"/>
                    </a:lnTo>
                    <a:lnTo>
                      <a:pt x="49" y="174"/>
                    </a:lnTo>
                    <a:lnTo>
                      <a:pt x="36" y="165"/>
                    </a:lnTo>
                    <a:lnTo>
                      <a:pt x="22" y="152"/>
                    </a:lnTo>
                    <a:lnTo>
                      <a:pt x="19" y="136"/>
                    </a:lnTo>
                    <a:lnTo>
                      <a:pt x="20" y="122"/>
                    </a:lnTo>
                    <a:lnTo>
                      <a:pt x="26" y="108"/>
                    </a:lnTo>
                    <a:lnTo>
                      <a:pt x="35" y="95"/>
                    </a:lnTo>
                    <a:lnTo>
                      <a:pt x="48" y="83"/>
                    </a:lnTo>
                    <a:lnTo>
                      <a:pt x="62" y="71"/>
                    </a:lnTo>
                    <a:lnTo>
                      <a:pt x="78" y="61"/>
                    </a:lnTo>
                    <a:lnTo>
                      <a:pt x="97" y="51"/>
                    </a:lnTo>
                    <a:lnTo>
                      <a:pt x="116" y="42"/>
                    </a:lnTo>
                    <a:lnTo>
                      <a:pt x="136" y="34"/>
                    </a:lnTo>
                    <a:lnTo>
                      <a:pt x="156" y="27"/>
                    </a:lnTo>
                    <a:lnTo>
                      <a:pt x="175" y="21"/>
                    </a:lnTo>
                    <a:lnTo>
                      <a:pt x="196" y="16"/>
                    </a:lnTo>
                    <a:lnTo>
                      <a:pt x="213" y="11"/>
                    </a:lnTo>
                    <a:lnTo>
                      <a:pt x="230" y="8"/>
                    </a:lnTo>
                    <a:lnTo>
                      <a:pt x="245" y="6"/>
                    </a:lnTo>
                    <a:lnTo>
                      <a:pt x="235" y="2"/>
                    </a:lnTo>
                    <a:lnTo>
                      <a:pt x="219" y="0"/>
                    </a:lnTo>
                    <a:lnTo>
                      <a:pt x="200" y="2"/>
                    </a:lnTo>
                    <a:lnTo>
                      <a:pt x="178" y="5"/>
                    </a:lnTo>
                    <a:lnTo>
                      <a:pt x="154" y="10"/>
                    </a:lnTo>
                    <a:lnTo>
                      <a:pt x="130" y="16"/>
                    </a:lnTo>
                    <a:lnTo>
                      <a:pt x="109" y="24"/>
                    </a:lnTo>
                    <a:lnTo>
                      <a:pt x="9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536" name="Freeform 75">
                <a:extLst>
                  <a:ext uri="{FF2B5EF4-FFF2-40B4-BE49-F238E27FC236}">
                    <a16:creationId xmlns:a16="http://schemas.microsoft.com/office/drawing/2014/main" id="{E70BAC0C-CC24-4A14-811E-2A0A983D6C9B}"/>
                  </a:ext>
                </a:extLst>
              </p:cNvPr>
              <p:cNvSpPr>
                <a:spLocks/>
              </p:cNvSpPr>
              <p:nvPr/>
            </p:nvSpPr>
            <p:spPr bwMode="auto">
              <a:xfrm>
                <a:off x="1401" y="2236"/>
                <a:ext cx="53" cy="80"/>
              </a:xfrm>
              <a:custGeom>
                <a:avLst/>
                <a:gdLst>
                  <a:gd name="T0" fmla="*/ 0 w 159"/>
                  <a:gd name="T1" fmla="*/ 1 h 160"/>
                  <a:gd name="T2" fmla="*/ 0 w 159"/>
                  <a:gd name="T3" fmla="*/ 1 h 160"/>
                  <a:gd name="T4" fmla="*/ 0 w 159"/>
                  <a:gd name="T5" fmla="*/ 1 h 160"/>
                  <a:gd name="T6" fmla="*/ 0 w 159"/>
                  <a:gd name="T7" fmla="*/ 1 h 160"/>
                  <a:gd name="T8" fmla="*/ 0 w 159"/>
                  <a:gd name="T9" fmla="*/ 1 h 160"/>
                  <a:gd name="T10" fmla="*/ 0 w 159"/>
                  <a:gd name="T11" fmla="*/ 1 h 160"/>
                  <a:gd name="T12" fmla="*/ 0 w 159"/>
                  <a:gd name="T13" fmla="*/ 1 h 160"/>
                  <a:gd name="T14" fmla="*/ 0 w 159"/>
                  <a:gd name="T15" fmla="*/ 1 h 160"/>
                  <a:gd name="T16" fmla="*/ 0 w 159"/>
                  <a:gd name="T17" fmla="*/ 1 h 160"/>
                  <a:gd name="T18" fmla="*/ 0 w 159"/>
                  <a:gd name="T19" fmla="*/ 1 h 160"/>
                  <a:gd name="T20" fmla="*/ 0 w 159"/>
                  <a:gd name="T21" fmla="*/ 1 h 160"/>
                  <a:gd name="T22" fmla="*/ 0 w 159"/>
                  <a:gd name="T23" fmla="*/ 1 h 160"/>
                  <a:gd name="T24" fmla="*/ 0 w 159"/>
                  <a:gd name="T25" fmla="*/ 1 h 160"/>
                  <a:gd name="T26" fmla="*/ 0 w 159"/>
                  <a:gd name="T27" fmla="*/ 1 h 160"/>
                  <a:gd name="T28" fmla="*/ 0 w 159"/>
                  <a:gd name="T29" fmla="*/ 1 h 160"/>
                  <a:gd name="T30" fmla="*/ 0 w 159"/>
                  <a:gd name="T31" fmla="*/ 1 h 160"/>
                  <a:gd name="T32" fmla="*/ 0 w 159"/>
                  <a:gd name="T33" fmla="*/ 1 h 160"/>
                  <a:gd name="T34" fmla="*/ 0 w 159"/>
                  <a:gd name="T35" fmla="*/ 1 h 160"/>
                  <a:gd name="T36" fmla="*/ 0 w 159"/>
                  <a:gd name="T37" fmla="*/ 1 h 160"/>
                  <a:gd name="T38" fmla="*/ 0 w 159"/>
                  <a:gd name="T39" fmla="*/ 1 h 160"/>
                  <a:gd name="T40" fmla="*/ 0 w 159"/>
                  <a:gd name="T41" fmla="*/ 1 h 160"/>
                  <a:gd name="T42" fmla="*/ 0 w 159"/>
                  <a:gd name="T43" fmla="*/ 1 h 160"/>
                  <a:gd name="T44" fmla="*/ 0 w 159"/>
                  <a:gd name="T45" fmla="*/ 1 h 160"/>
                  <a:gd name="T46" fmla="*/ 0 w 159"/>
                  <a:gd name="T47" fmla="*/ 1 h 160"/>
                  <a:gd name="T48" fmla="*/ 0 w 159"/>
                  <a:gd name="T49" fmla="*/ 1 h 160"/>
                  <a:gd name="T50" fmla="*/ 0 w 159"/>
                  <a:gd name="T51" fmla="*/ 1 h 160"/>
                  <a:gd name="T52" fmla="*/ 0 w 159"/>
                  <a:gd name="T53" fmla="*/ 1 h 160"/>
                  <a:gd name="T54" fmla="*/ 0 w 159"/>
                  <a:gd name="T55" fmla="*/ 1 h 160"/>
                  <a:gd name="T56" fmla="*/ 0 w 159"/>
                  <a:gd name="T57" fmla="*/ 1 h 160"/>
                  <a:gd name="T58" fmla="*/ 0 w 159"/>
                  <a:gd name="T59" fmla="*/ 1 h 160"/>
                  <a:gd name="T60" fmla="*/ 0 w 159"/>
                  <a:gd name="T61" fmla="*/ 0 h 160"/>
                  <a:gd name="T62" fmla="*/ 0 w 159"/>
                  <a:gd name="T63" fmla="*/ 1 h 160"/>
                  <a:gd name="T64" fmla="*/ 0 w 159"/>
                  <a:gd name="T65" fmla="*/ 1 h 160"/>
                  <a:gd name="T66" fmla="*/ 0 w 159"/>
                  <a:gd name="T67" fmla="*/ 1 h 160"/>
                  <a:gd name="T68" fmla="*/ 0 w 159"/>
                  <a:gd name="T69" fmla="*/ 1 h 160"/>
                  <a:gd name="T70" fmla="*/ 0 w 159"/>
                  <a:gd name="T71" fmla="*/ 1 h 160"/>
                  <a:gd name="T72" fmla="*/ 0 w 159"/>
                  <a:gd name="T73" fmla="*/ 1 h 160"/>
                  <a:gd name="T74" fmla="*/ 0 w 159"/>
                  <a:gd name="T75" fmla="*/ 1 h 160"/>
                  <a:gd name="T76" fmla="*/ 0 w 159"/>
                  <a:gd name="T77" fmla="*/ 1 h 160"/>
                  <a:gd name="T78" fmla="*/ 0 w 159"/>
                  <a:gd name="T79" fmla="*/ 1 h 160"/>
                  <a:gd name="T80" fmla="*/ 0 w 159"/>
                  <a:gd name="T81" fmla="*/ 1 h 1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9"/>
                  <a:gd name="T124" fmla="*/ 0 h 160"/>
                  <a:gd name="T125" fmla="*/ 159 w 159"/>
                  <a:gd name="T126" fmla="*/ 160 h 1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9" h="160">
                    <a:moveTo>
                      <a:pt x="134" y="53"/>
                    </a:moveTo>
                    <a:lnTo>
                      <a:pt x="138" y="70"/>
                    </a:lnTo>
                    <a:lnTo>
                      <a:pt x="135" y="84"/>
                    </a:lnTo>
                    <a:lnTo>
                      <a:pt x="125" y="96"/>
                    </a:lnTo>
                    <a:lnTo>
                      <a:pt x="111" y="107"/>
                    </a:lnTo>
                    <a:lnTo>
                      <a:pt x="93" y="117"/>
                    </a:lnTo>
                    <a:lnTo>
                      <a:pt x="74" y="126"/>
                    </a:lnTo>
                    <a:lnTo>
                      <a:pt x="54" y="136"/>
                    </a:lnTo>
                    <a:lnTo>
                      <a:pt x="37" y="146"/>
                    </a:lnTo>
                    <a:lnTo>
                      <a:pt x="34" y="149"/>
                    </a:lnTo>
                    <a:lnTo>
                      <a:pt x="32" y="151"/>
                    </a:lnTo>
                    <a:lnTo>
                      <a:pt x="32" y="154"/>
                    </a:lnTo>
                    <a:lnTo>
                      <a:pt x="35" y="157"/>
                    </a:lnTo>
                    <a:lnTo>
                      <a:pt x="38" y="159"/>
                    </a:lnTo>
                    <a:lnTo>
                      <a:pt x="43" y="160"/>
                    </a:lnTo>
                    <a:lnTo>
                      <a:pt x="47" y="160"/>
                    </a:lnTo>
                    <a:lnTo>
                      <a:pt x="51" y="159"/>
                    </a:lnTo>
                    <a:lnTo>
                      <a:pt x="73" y="150"/>
                    </a:lnTo>
                    <a:lnTo>
                      <a:pt x="95" y="139"/>
                    </a:lnTo>
                    <a:lnTo>
                      <a:pt x="115" y="128"/>
                    </a:lnTo>
                    <a:lnTo>
                      <a:pt x="134" y="115"/>
                    </a:lnTo>
                    <a:lnTo>
                      <a:pt x="147" y="101"/>
                    </a:lnTo>
                    <a:lnTo>
                      <a:pt x="156" y="85"/>
                    </a:lnTo>
                    <a:lnTo>
                      <a:pt x="159" y="68"/>
                    </a:lnTo>
                    <a:lnTo>
                      <a:pt x="153" y="50"/>
                    </a:lnTo>
                    <a:lnTo>
                      <a:pt x="140" y="36"/>
                    </a:lnTo>
                    <a:lnTo>
                      <a:pt x="122" y="24"/>
                    </a:lnTo>
                    <a:lnTo>
                      <a:pt x="99" y="14"/>
                    </a:lnTo>
                    <a:lnTo>
                      <a:pt x="76" y="7"/>
                    </a:lnTo>
                    <a:lnTo>
                      <a:pt x="51" y="2"/>
                    </a:lnTo>
                    <a:lnTo>
                      <a:pt x="29" y="0"/>
                    </a:lnTo>
                    <a:lnTo>
                      <a:pt x="12" y="1"/>
                    </a:lnTo>
                    <a:lnTo>
                      <a:pt x="0" y="5"/>
                    </a:lnTo>
                    <a:lnTo>
                      <a:pt x="21" y="9"/>
                    </a:lnTo>
                    <a:lnTo>
                      <a:pt x="41" y="12"/>
                    </a:lnTo>
                    <a:lnTo>
                      <a:pt x="60" y="15"/>
                    </a:lnTo>
                    <a:lnTo>
                      <a:pt x="79" y="19"/>
                    </a:lnTo>
                    <a:lnTo>
                      <a:pt x="96" y="24"/>
                    </a:lnTo>
                    <a:lnTo>
                      <a:pt x="112" y="31"/>
                    </a:lnTo>
                    <a:lnTo>
                      <a:pt x="125" y="40"/>
                    </a:lnTo>
                    <a:lnTo>
                      <a:pt x="134"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537" name="Freeform 76">
                <a:extLst>
                  <a:ext uri="{FF2B5EF4-FFF2-40B4-BE49-F238E27FC236}">
                    <a16:creationId xmlns:a16="http://schemas.microsoft.com/office/drawing/2014/main" id="{AFDE5708-DFE6-464F-97D5-75CE313C18F5}"/>
                  </a:ext>
                </a:extLst>
              </p:cNvPr>
              <p:cNvSpPr>
                <a:spLocks/>
              </p:cNvSpPr>
              <p:nvPr/>
            </p:nvSpPr>
            <p:spPr bwMode="auto">
              <a:xfrm>
                <a:off x="1208" y="2218"/>
                <a:ext cx="133" cy="166"/>
              </a:xfrm>
              <a:custGeom>
                <a:avLst/>
                <a:gdLst>
                  <a:gd name="T0" fmla="*/ 0 w 399"/>
                  <a:gd name="T1" fmla="*/ 1 h 332"/>
                  <a:gd name="T2" fmla="*/ 0 w 399"/>
                  <a:gd name="T3" fmla="*/ 1 h 332"/>
                  <a:gd name="T4" fmla="*/ 0 w 399"/>
                  <a:gd name="T5" fmla="*/ 1 h 332"/>
                  <a:gd name="T6" fmla="*/ 0 w 399"/>
                  <a:gd name="T7" fmla="*/ 1 h 332"/>
                  <a:gd name="T8" fmla="*/ 0 w 399"/>
                  <a:gd name="T9" fmla="*/ 1 h 332"/>
                  <a:gd name="T10" fmla="*/ 0 w 399"/>
                  <a:gd name="T11" fmla="*/ 1 h 332"/>
                  <a:gd name="T12" fmla="*/ 0 w 399"/>
                  <a:gd name="T13" fmla="*/ 1 h 332"/>
                  <a:gd name="T14" fmla="*/ 0 w 399"/>
                  <a:gd name="T15" fmla="*/ 1 h 332"/>
                  <a:gd name="T16" fmla="*/ 0 w 399"/>
                  <a:gd name="T17" fmla="*/ 1 h 332"/>
                  <a:gd name="T18" fmla="*/ 0 w 399"/>
                  <a:gd name="T19" fmla="*/ 1 h 332"/>
                  <a:gd name="T20" fmla="*/ 0 w 399"/>
                  <a:gd name="T21" fmla="*/ 1 h 332"/>
                  <a:gd name="T22" fmla="*/ 0 w 399"/>
                  <a:gd name="T23" fmla="*/ 1 h 332"/>
                  <a:gd name="T24" fmla="*/ 0 w 399"/>
                  <a:gd name="T25" fmla="*/ 1 h 332"/>
                  <a:gd name="T26" fmla="*/ 0 w 399"/>
                  <a:gd name="T27" fmla="*/ 1 h 332"/>
                  <a:gd name="T28" fmla="*/ 0 w 399"/>
                  <a:gd name="T29" fmla="*/ 1 h 332"/>
                  <a:gd name="T30" fmla="*/ 0 w 399"/>
                  <a:gd name="T31" fmla="*/ 1 h 332"/>
                  <a:gd name="T32" fmla="*/ 0 w 399"/>
                  <a:gd name="T33" fmla="*/ 1 h 332"/>
                  <a:gd name="T34" fmla="*/ 0 w 399"/>
                  <a:gd name="T35" fmla="*/ 1 h 332"/>
                  <a:gd name="T36" fmla="*/ 0 w 399"/>
                  <a:gd name="T37" fmla="*/ 1 h 332"/>
                  <a:gd name="T38" fmla="*/ 0 w 399"/>
                  <a:gd name="T39" fmla="*/ 1 h 332"/>
                  <a:gd name="T40" fmla="*/ 0 w 399"/>
                  <a:gd name="T41" fmla="*/ 1 h 332"/>
                  <a:gd name="T42" fmla="*/ 0 w 399"/>
                  <a:gd name="T43" fmla="*/ 1 h 332"/>
                  <a:gd name="T44" fmla="*/ 0 w 399"/>
                  <a:gd name="T45" fmla="*/ 1 h 332"/>
                  <a:gd name="T46" fmla="*/ 0 w 399"/>
                  <a:gd name="T47" fmla="*/ 1 h 332"/>
                  <a:gd name="T48" fmla="*/ 0 w 399"/>
                  <a:gd name="T49" fmla="*/ 1 h 332"/>
                  <a:gd name="T50" fmla="*/ 0 w 399"/>
                  <a:gd name="T51" fmla="*/ 1 h 332"/>
                  <a:gd name="T52" fmla="*/ 0 w 399"/>
                  <a:gd name="T53" fmla="*/ 1 h 332"/>
                  <a:gd name="T54" fmla="*/ 0 w 399"/>
                  <a:gd name="T55" fmla="*/ 1 h 332"/>
                  <a:gd name="T56" fmla="*/ 0 w 399"/>
                  <a:gd name="T57" fmla="*/ 1 h 332"/>
                  <a:gd name="T58" fmla="*/ 0 w 399"/>
                  <a:gd name="T59" fmla="*/ 1 h 332"/>
                  <a:gd name="T60" fmla="*/ 0 w 399"/>
                  <a:gd name="T61" fmla="*/ 1 h 332"/>
                  <a:gd name="T62" fmla="*/ 0 w 399"/>
                  <a:gd name="T63" fmla="*/ 1 h 332"/>
                  <a:gd name="T64" fmla="*/ 0 w 399"/>
                  <a:gd name="T65" fmla="*/ 1 h 332"/>
                  <a:gd name="T66" fmla="*/ 0 w 399"/>
                  <a:gd name="T67" fmla="*/ 1 h 332"/>
                  <a:gd name="T68" fmla="*/ 0 w 399"/>
                  <a:gd name="T69" fmla="*/ 1 h 332"/>
                  <a:gd name="T70" fmla="*/ 0 w 399"/>
                  <a:gd name="T71" fmla="*/ 1 h 332"/>
                  <a:gd name="T72" fmla="*/ 0 w 399"/>
                  <a:gd name="T73" fmla="*/ 1 h 332"/>
                  <a:gd name="T74" fmla="*/ 0 w 399"/>
                  <a:gd name="T75" fmla="*/ 1 h 332"/>
                  <a:gd name="T76" fmla="*/ 0 w 399"/>
                  <a:gd name="T77" fmla="*/ 1 h 332"/>
                  <a:gd name="T78" fmla="*/ 0 w 399"/>
                  <a:gd name="T79" fmla="*/ 1 h 332"/>
                  <a:gd name="T80" fmla="*/ 0 w 399"/>
                  <a:gd name="T81" fmla="*/ 0 h 332"/>
                  <a:gd name="T82" fmla="*/ 0 w 399"/>
                  <a:gd name="T83" fmla="*/ 1 h 332"/>
                  <a:gd name="T84" fmla="*/ 0 w 399"/>
                  <a:gd name="T85" fmla="*/ 1 h 332"/>
                  <a:gd name="T86" fmla="*/ 0 w 399"/>
                  <a:gd name="T87" fmla="*/ 1 h 33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2"/>
                  <a:gd name="T134" fmla="*/ 399 w 399"/>
                  <a:gd name="T135" fmla="*/ 332 h 33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2">
                    <a:moveTo>
                      <a:pt x="155" y="45"/>
                    </a:moveTo>
                    <a:lnTo>
                      <a:pt x="125" y="62"/>
                    </a:lnTo>
                    <a:lnTo>
                      <a:pt x="94" y="81"/>
                    </a:lnTo>
                    <a:lnTo>
                      <a:pt x="67" y="101"/>
                    </a:lnTo>
                    <a:lnTo>
                      <a:pt x="42" y="123"/>
                    </a:lnTo>
                    <a:lnTo>
                      <a:pt x="22" y="147"/>
                    </a:lnTo>
                    <a:lnTo>
                      <a:pt x="7" y="172"/>
                    </a:lnTo>
                    <a:lnTo>
                      <a:pt x="0" y="200"/>
                    </a:lnTo>
                    <a:lnTo>
                      <a:pt x="2" y="228"/>
                    </a:lnTo>
                    <a:lnTo>
                      <a:pt x="4" y="235"/>
                    </a:lnTo>
                    <a:lnTo>
                      <a:pt x="9" y="243"/>
                    </a:lnTo>
                    <a:lnTo>
                      <a:pt x="13" y="249"/>
                    </a:lnTo>
                    <a:lnTo>
                      <a:pt x="19" y="256"/>
                    </a:lnTo>
                    <a:lnTo>
                      <a:pt x="26" y="262"/>
                    </a:lnTo>
                    <a:lnTo>
                      <a:pt x="33" y="268"/>
                    </a:lnTo>
                    <a:lnTo>
                      <a:pt x="42" y="273"/>
                    </a:lnTo>
                    <a:lnTo>
                      <a:pt x="51" y="277"/>
                    </a:lnTo>
                    <a:lnTo>
                      <a:pt x="70" y="285"/>
                    </a:lnTo>
                    <a:lnTo>
                      <a:pt x="89" y="292"/>
                    </a:lnTo>
                    <a:lnTo>
                      <a:pt x="107" y="298"/>
                    </a:lnTo>
                    <a:lnTo>
                      <a:pt x="128" y="303"/>
                    </a:lnTo>
                    <a:lnTo>
                      <a:pt x="148" y="308"/>
                    </a:lnTo>
                    <a:lnTo>
                      <a:pt x="168" y="312"/>
                    </a:lnTo>
                    <a:lnTo>
                      <a:pt x="189" y="316"/>
                    </a:lnTo>
                    <a:lnTo>
                      <a:pt x="209" y="319"/>
                    </a:lnTo>
                    <a:lnTo>
                      <a:pt x="231" y="322"/>
                    </a:lnTo>
                    <a:lnTo>
                      <a:pt x="253" y="324"/>
                    </a:lnTo>
                    <a:lnTo>
                      <a:pt x="273" y="326"/>
                    </a:lnTo>
                    <a:lnTo>
                      <a:pt x="295" y="328"/>
                    </a:lnTo>
                    <a:lnTo>
                      <a:pt x="316" y="329"/>
                    </a:lnTo>
                    <a:lnTo>
                      <a:pt x="338" y="330"/>
                    </a:lnTo>
                    <a:lnTo>
                      <a:pt x="358" y="331"/>
                    </a:lnTo>
                    <a:lnTo>
                      <a:pt x="380" y="332"/>
                    </a:lnTo>
                    <a:lnTo>
                      <a:pt x="386" y="332"/>
                    </a:lnTo>
                    <a:lnTo>
                      <a:pt x="392" y="329"/>
                    </a:lnTo>
                    <a:lnTo>
                      <a:pt x="396" y="326"/>
                    </a:lnTo>
                    <a:lnTo>
                      <a:pt x="399" y="321"/>
                    </a:lnTo>
                    <a:lnTo>
                      <a:pt x="399" y="316"/>
                    </a:lnTo>
                    <a:lnTo>
                      <a:pt x="396" y="312"/>
                    </a:lnTo>
                    <a:lnTo>
                      <a:pt x="390" y="309"/>
                    </a:lnTo>
                    <a:lnTo>
                      <a:pt x="385" y="308"/>
                    </a:lnTo>
                    <a:lnTo>
                      <a:pt x="364" y="308"/>
                    </a:lnTo>
                    <a:lnTo>
                      <a:pt x="345" y="308"/>
                    </a:lnTo>
                    <a:lnTo>
                      <a:pt x="325" y="307"/>
                    </a:lnTo>
                    <a:lnTo>
                      <a:pt x="306" y="306"/>
                    </a:lnTo>
                    <a:lnTo>
                      <a:pt x="286" y="305"/>
                    </a:lnTo>
                    <a:lnTo>
                      <a:pt x="266" y="303"/>
                    </a:lnTo>
                    <a:lnTo>
                      <a:pt x="247" y="301"/>
                    </a:lnTo>
                    <a:lnTo>
                      <a:pt x="226" y="299"/>
                    </a:lnTo>
                    <a:lnTo>
                      <a:pt x="208" y="296"/>
                    </a:lnTo>
                    <a:lnTo>
                      <a:pt x="187" y="293"/>
                    </a:lnTo>
                    <a:lnTo>
                      <a:pt x="168" y="289"/>
                    </a:lnTo>
                    <a:lnTo>
                      <a:pt x="150" y="285"/>
                    </a:lnTo>
                    <a:lnTo>
                      <a:pt x="131" y="281"/>
                    </a:lnTo>
                    <a:lnTo>
                      <a:pt x="113" y="275"/>
                    </a:lnTo>
                    <a:lnTo>
                      <a:pt x="94" y="269"/>
                    </a:lnTo>
                    <a:lnTo>
                      <a:pt x="77" y="263"/>
                    </a:lnTo>
                    <a:lnTo>
                      <a:pt x="62" y="256"/>
                    </a:lnTo>
                    <a:lnTo>
                      <a:pt x="51" y="246"/>
                    </a:lnTo>
                    <a:lnTo>
                      <a:pt x="44" y="236"/>
                    </a:lnTo>
                    <a:lnTo>
                      <a:pt x="38" y="224"/>
                    </a:lnTo>
                    <a:lnTo>
                      <a:pt x="38" y="210"/>
                    </a:lnTo>
                    <a:lnTo>
                      <a:pt x="41" y="192"/>
                    </a:lnTo>
                    <a:lnTo>
                      <a:pt x="46" y="173"/>
                    </a:lnTo>
                    <a:lnTo>
                      <a:pt x="52" y="160"/>
                    </a:lnTo>
                    <a:lnTo>
                      <a:pt x="62" y="145"/>
                    </a:lnTo>
                    <a:lnTo>
                      <a:pt x="74" y="132"/>
                    </a:lnTo>
                    <a:lnTo>
                      <a:pt x="84" y="120"/>
                    </a:lnTo>
                    <a:lnTo>
                      <a:pt x="97" y="109"/>
                    </a:lnTo>
                    <a:lnTo>
                      <a:pt x="110" y="98"/>
                    </a:lnTo>
                    <a:lnTo>
                      <a:pt x="125" y="88"/>
                    </a:lnTo>
                    <a:lnTo>
                      <a:pt x="141" y="78"/>
                    </a:lnTo>
                    <a:lnTo>
                      <a:pt x="160" y="67"/>
                    </a:lnTo>
                    <a:lnTo>
                      <a:pt x="179" y="57"/>
                    </a:lnTo>
                    <a:lnTo>
                      <a:pt x="200" y="47"/>
                    </a:lnTo>
                    <a:lnTo>
                      <a:pt x="223" y="37"/>
                    </a:lnTo>
                    <a:lnTo>
                      <a:pt x="248" y="28"/>
                    </a:lnTo>
                    <a:lnTo>
                      <a:pt x="271" y="19"/>
                    </a:lnTo>
                    <a:lnTo>
                      <a:pt x="293" y="12"/>
                    </a:lnTo>
                    <a:lnTo>
                      <a:pt x="313" y="6"/>
                    </a:lnTo>
                    <a:lnTo>
                      <a:pt x="331" y="1"/>
                    </a:lnTo>
                    <a:lnTo>
                      <a:pt x="315" y="0"/>
                    </a:lnTo>
                    <a:lnTo>
                      <a:pt x="295" y="1"/>
                    </a:lnTo>
                    <a:lnTo>
                      <a:pt x="273" y="5"/>
                    </a:lnTo>
                    <a:lnTo>
                      <a:pt x="248" y="10"/>
                    </a:lnTo>
                    <a:lnTo>
                      <a:pt x="223" y="17"/>
                    </a:lnTo>
                    <a:lnTo>
                      <a:pt x="199" y="25"/>
                    </a:lnTo>
                    <a:lnTo>
                      <a:pt x="176" y="35"/>
                    </a:lnTo>
                    <a:lnTo>
                      <a:pt x="155"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538" name="Freeform 77">
                <a:extLst>
                  <a:ext uri="{FF2B5EF4-FFF2-40B4-BE49-F238E27FC236}">
                    <a16:creationId xmlns:a16="http://schemas.microsoft.com/office/drawing/2014/main" id="{82FE58F5-BD29-443C-8D4F-D6B0FE7DE429}"/>
                  </a:ext>
                </a:extLst>
              </p:cNvPr>
              <p:cNvSpPr>
                <a:spLocks/>
              </p:cNvSpPr>
              <p:nvPr/>
            </p:nvSpPr>
            <p:spPr bwMode="auto">
              <a:xfrm>
                <a:off x="1396" y="2213"/>
                <a:ext cx="116" cy="110"/>
              </a:xfrm>
              <a:custGeom>
                <a:avLst/>
                <a:gdLst>
                  <a:gd name="T0" fmla="*/ 0 w 348"/>
                  <a:gd name="T1" fmla="*/ 0 h 222"/>
                  <a:gd name="T2" fmla="*/ 0 w 348"/>
                  <a:gd name="T3" fmla="*/ 0 h 222"/>
                  <a:gd name="T4" fmla="*/ 0 w 348"/>
                  <a:gd name="T5" fmla="*/ 0 h 222"/>
                  <a:gd name="T6" fmla="*/ 0 w 348"/>
                  <a:gd name="T7" fmla="*/ 0 h 222"/>
                  <a:gd name="T8" fmla="*/ 0 w 348"/>
                  <a:gd name="T9" fmla="*/ 0 h 222"/>
                  <a:gd name="T10" fmla="*/ 0 w 348"/>
                  <a:gd name="T11" fmla="*/ 0 h 222"/>
                  <a:gd name="T12" fmla="*/ 0 w 348"/>
                  <a:gd name="T13" fmla="*/ 0 h 222"/>
                  <a:gd name="T14" fmla="*/ 0 w 348"/>
                  <a:gd name="T15" fmla="*/ 0 h 222"/>
                  <a:gd name="T16" fmla="*/ 0 w 348"/>
                  <a:gd name="T17" fmla="*/ 0 h 222"/>
                  <a:gd name="T18" fmla="*/ 0 w 348"/>
                  <a:gd name="T19" fmla="*/ 0 h 222"/>
                  <a:gd name="T20" fmla="*/ 0 w 348"/>
                  <a:gd name="T21" fmla="*/ 0 h 222"/>
                  <a:gd name="T22" fmla="*/ 0 w 348"/>
                  <a:gd name="T23" fmla="*/ 0 h 222"/>
                  <a:gd name="T24" fmla="*/ 0 w 348"/>
                  <a:gd name="T25" fmla="*/ 0 h 222"/>
                  <a:gd name="T26" fmla="*/ 0 w 348"/>
                  <a:gd name="T27" fmla="*/ 0 h 222"/>
                  <a:gd name="T28" fmla="*/ 0 w 348"/>
                  <a:gd name="T29" fmla="*/ 0 h 222"/>
                  <a:gd name="T30" fmla="*/ 0 w 348"/>
                  <a:gd name="T31" fmla="*/ 0 h 222"/>
                  <a:gd name="T32" fmla="*/ 0 w 348"/>
                  <a:gd name="T33" fmla="*/ 0 h 222"/>
                  <a:gd name="T34" fmla="*/ 0 w 348"/>
                  <a:gd name="T35" fmla="*/ 0 h 222"/>
                  <a:gd name="T36" fmla="*/ 0 w 348"/>
                  <a:gd name="T37" fmla="*/ 0 h 222"/>
                  <a:gd name="T38" fmla="*/ 0 w 348"/>
                  <a:gd name="T39" fmla="*/ 0 h 222"/>
                  <a:gd name="T40" fmla="*/ 0 w 348"/>
                  <a:gd name="T41" fmla="*/ 0 h 222"/>
                  <a:gd name="T42" fmla="*/ 0 w 348"/>
                  <a:gd name="T43" fmla="*/ 0 h 222"/>
                  <a:gd name="T44" fmla="*/ 0 w 348"/>
                  <a:gd name="T45" fmla="*/ 0 h 222"/>
                  <a:gd name="T46" fmla="*/ 0 w 348"/>
                  <a:gd name="T47" fmla="*/ 0 h 222"/>
                  <a:gd name="T48" fmla="*/ 0 w 348"/>
                  <a:gd name="T49" fmla="*/ 0 h 222"/>
                  <a:gd name="T50" fmla="*/ 0 w 348"/>
                  <a:gd name="T51" fmla="*/ 0 h 222"/>
                  <a:gd name="T52" fmla="*/ 0 w 348"/>
                  <a:gd name="T53" fmla="*/ 0 h 222"/>
                  <a:gd name="T54" fmla="*/ 0 w 348"/>
                  <a:gd name="T55" fmla="*/ 0 h 222"/>
                  <a:gd name="T56" fmla="*/ 0 w 348"/>
                  <a:gd name="T57" fmla="*/ 0 h 222"/>
                  <a:gd name="T58" fmla="*/ 0 w 348"/>
                  <a:gd name="T59" fmla="*/ 0 h 222"/>
                  <a:gd name="T60" fmla="*/ 0 w 348"/>
                  <a:gd name="T61" fmla="*/ 0 h 222"/>
                  <a:gd name="T62" fmla="*/ 0 w 348"/>
                  <a:gd name="T63" fmla="*/ 0 h 222"/>
                  <a:gd name="T64" fmla="*/ 0 w 348"/>
                  <a:gd name="T65" fmla="*/ 0 h 222"/>
                  <a:gd name="T66" fmla="*/ 0 w 348"/>
                  <a:gd name="T67" fmla="*/ 0 h 222"/>
                  <a:gd name="T68" fmla="*/ 0 w 348"/>
                  <a:gd name="T69" fmla="*/ 0 h 222"/>
                  <a:gd name="T70" fmla="*/ 0 w 348"/>
                  <a:gd name="T71" fmla="*/ 0 h 222"/>
                  <a:gd name="T72" fmla="*/ 0 w 348"/>
                  <a:gd name="T73" fmla="*/ 0 h 222"/>
                  <a:gd name="T74" fmla="*/ 0 w 348"/>
                  <a:gd name="T75" fmla="*/ 0 h 222"/>
                  <a:gd name="T76" fmla="*/ 0 w 348"/>
                  <a:gd name="T77" fmla="*/ 0 h 222"/>
                  <a:gd name="T78" fmla="*/ 0 w 348"/>
                  <a:gd name="T79" fmla="*/ 0 h 222"/>
                  <a:gd name="T80" fmla="*/ 0 w 348"/>
                  <a:gd name="T81" fmla="*/ 0 h 222"/>
                  <a:gd name="T82" fmla="*/ 0 w 348"/>
                  <a:gd name="T83" fmla="*/ 0 h 222"/>
                  <a:gd name="T84" fmla="*/ 0 w 348"/>
                  <a:gd name="T85" fmla="*/ 0 h 222"/>
                  <a:gd name="T86" fmla="*/ 0 w 348"/>
                  <a:gd name="T87" fmla="*/ 0 h 222"/>
                  <a:gd name="T88" fmla="*/ 0 w 348"/>
                  <a:gd name="T89" fmla="*/ 0 h 222"/>
                  <a:gd name="T90" fmla="*/ 0 w 348"/>
                  <a:gd name="T91" fmla="*/ 0 h 222"/>
                  <a:gd name="T92" fmla="*/ 0 w 348"/>
                  <a:gd name="T93" fmla="*/ 0 h 222"/>
                  <a:gd name="T94" fmla="*/ 0 w 348"/>
                  <a:gd name="T95" fmla="*/ 0 h 222"/>
                  <a:gd name="T96" fmla="*/ 0 w 348"/>
                  <a:gd name="T97" fmla="*/ 0 h 222"/>
                  <a:gd name="T98" fmla="*/ 0 w 348"/>
                  <a:gd name="T99" fmla="*/ 0 h 222"/>
                  <a:gd name="T100" fmla="*/ 0 w 348"/>
                  <a:gd name="T101" fmla="*/ 0 h 222"/>
                  <a:gd name="T102" fmla="*/ 0 w 348"/>
                  <a:gd name="T103" fmla="*/ 0 h 222"/>
                  <a:gd name="T104" fmla="*/ 0 w 348"/>
                  <a:gd name="T105" fmla="*/ 0 h 222"/>
                  <a:gd name="T106" fmla="*/ 0 w 348"/>
                  <a:gd name="T107" fmla="*/ 0 h 222"/>
                  <a:gd name="T108" fmla="*/ 0 w 348"/>
                  <a:gd name="T109" fmla="*/ 0 h 222"/>
                  <a:gd name="T110" fmla="*/ 0 w 348"/>
                  <a:gd name="T111" fmla="*/ 0 h 222"/>
                  <a:gd name="T112" fmla="*/ 0 w 348"/>
                  <a:gd name="T113" fmla="*/ 0 h 222"/>
                  <a:gd name="T114" fmla="*/ 0 w 348"/>
                  <a:gd name="T115" fmla="*/ 0 h 222"/>
                  <a:gd name="T116" fmla="*/ 0 w 348"/>
                  <a:gd name="T117" fmla="*/ 0 h 222"/>
                  <a:gd name="T118" fmla="*/ 0 w 348"/>
                  <a:gd name="T119" fmla="*/ 0 h 222"/>
                  <a:gd name="T120" fmla="*/ 0 w 348"/>
                  <a:gd name="T121" fmla="*/ 0 h 22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48"/>
                  <a:gd name="T184" fmla="*/ 0 h 222"/>
                  <a:gd name="T185" fmla="*/ 348 w 348"/>
                  <a:gd name="T186" fmla="*/ 222 h 22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48" h="222">
                    <a:moveTo>
                      <a:pt x="290" y="69"/>
                    </a:moveTo>
                    <a:lnTo>
                      <a:pt x="306" y="81"/>
                    </a:lnTo>
                    <a:lnTo>
                      <a:pt x="315" y="95"/>
                    </a:lnTo>
                    <a:lnTo>
                      <a:pt x="321" y="110"/>
                    </a:lnTo>
                    <a:lnTo>
                      <a:pt x="321" y="126"/>
                    </a:lnTo>
                    <a:lnTo>
                      <a:pt x="318" y="139"/>
                    </a:lnTo>
                    <a:lnTo>
                      <a:pt x="312" y="150"/>
                    </a:lnTo>
                    <a:lnTo>
                      <a:pt x="302" y="161"/>
                    </a:lnTo>
                    <a:lnTo>
                      <a:pt x="292" y="170"/>
                    </a:lnTo>
                    <a:lnTo>
                      <a:pt x="279" y="180"/>
                    </a:lnTo>
                    <a:lnTo>
                      <a:pt x="265" y="188"/>
                    </a:lnTo>
                    <a:lnTo>
                      <a:pt x="252" y="198"/>
                    </a:lnTo>
                    <a:lnTo>
                      <a:pt x="239" y="207"/>
                    </a:lnTo>
                    <a:lnTo>
                      <a:pt x="236" y="210"/>
                    </a:lnTo>
                    <a:lnTo>
                      <a:pt x="235" y="213"/>
                    </a:lnTo>
                    <a:lnTo>
                      <a:pt x="236" y="216"/>
                    </a:lnTo>
                    <a:lnTo>
                      <a:pt x="239" y="219"/>
                    </a:lnTo>
                    <a:lnTo>
                      <a:pt x="244" y="221"/>
                    </a:lnTo>
                    <a:lnTo>
                      <a:pt x="248" y="222"/>
                    </a:lnTo>
                    <a:lnTo>
                      <a:pt x="254" y="221"/>
                    </a:lnTo>
                    <a:lnTo>
                      <a:pt x="258" y="219"/>
                    </a:lnTo>
                    <a:lnTo>
                      <a:pt x="287" y="206"/>
                    </a:lnTo>
                    <a:lnTo>
                      <a:pt x="310" y="188"/>
                    </a:lnTo>
                    <a:lnTo>
                      <a:pt x="331" y="168"/>
                    </a:lnTo>
                    <a:lnTo>
                      <a:pt x="344" y="147"/>
                    </a:lnTo>
                    <a:lnTo>
                      <a:pt x="348" y="124"/>
                    </a:lnTo>
                    <a:lnTo>
                      <a:pt x="345" y="102"/>
                    </a:lnTo>
                    <a:lnTo>
                      <a:pt x="334" y="81"/>
                    </a:lnTo>
                    <a:lnTo>
                      <a:pt x="310" y="62"/>
                    </a:lnTo>
                    <a:lnTo>
                      <a:pt x="293" y="52"/>
                    </a:lnTo>
                    <a:lnTo>
                      <a:pt x="273" y="43"/>
                    </a:lnTo>
                    <a:lnTo>
                      <a:pt x="249" y="34"/>
                    </a:lnTo>
                    <a:lnTo>
                      <a:pt x="226" y="27"/>
                    </a:lnTo>
                    <a:lnTo>
                      <a:pt x="202" y="21"/>
                    </a:lnTo>
                    <a:lnTo>
                      <a:pt x="176" y="16"/>
                    </a:lnTo>
                    <a:lnTo>
                      <a:pt x="151" y="11"/>
                    </a:lnTo>
                    <a:lnTo>
                      <a:pt x="125" y="7"/>
                    </a:lnTo>
                    <a:lnTo>
                      <a:pt x="102" y="4"/>
                    </a:lnTo>
                    <a:lnTo>
                      <a:pt x="78" y="2"/>
                    </a:lnTo>
                    <a:lnTo>
                      <a:pt x="58" y="0"/>
                    </a:lnTo>
                    <a:lnTo>
                      <a:pt x="39" y="0"/>
                    </a:lnTo>
                    <a:lnTo>
                      <a:pt x="23" y="0"/>
                    </a:lnTo>
                    <a:lnTo>
                      <a:pt x="12" y="1"/>
                    </a:lnTo>
                    <a:lnTo>
                      <a:pt x="4" y="3"/>
                    </a:lnTo>
                    <a:lnTo>
                      <a:pt x="0" y="5"/>
                    </a:lnTo>
                    <a:lnTo>
                      <a:pt x="14" y="7"/>
                    </a:lnTo>
                    <a:lnTo>
                      <a:pt x="30" y="8"/>
                    </a:lnTo>
                    <a:lnTo>
                      <a:pt x="46" y="10"/>
                    </a:lnTo>
                    <a:lnTo>
                      <a:pt x="64" y="12"/>
                    </a:lnTo>
                    <a:lnTo>
                      <a:pt x="83" y="14"/>
                    </a:lnTo>
                    <a:lnTo>
                      <a:pt x="102" y="16"/>
                    </a:lnTo>
                    <a:lnTo>
                      <a:pt x="120" y="19"/>
                    </a:lnTo>
                    <a:lnTo>
                      <a:pt x="141" y="22"/>
                    </a:lnTo>
                    <a:lnTo>
                      <a:pt x="160" y="26"/>
                    </a:lnTo>
                    <a:lnTo>
                      <a:pt x="180" y="30"/>
                    </a:lnTo>
                    <a:lnTo>
                      <a:pt x="200" y="35"/>
                    </a:lnTo>
                    <a:lnTo>
                      <a:pt x="219" y="41"/>
                    </a:lnTo>
                    <a:lnTo>
                      <a:pt x="238" y="47"/>
                    </a:lnTo>
                    <a:lnTo>
                      <a:pt x="257" y="53"/>
                    </a:lnTo>
                    <a:lnTo>
                      <a:pt x="274" y="61"/>
                    </a:lnTo>
                    <a:lnTo>
                      <a:pt x="2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539" name="Freeform 78">
                <a:extLst>
                  <a:ext uri="{FF2B5EF4-FFF2-40B4-BE49-F238E27FC236}">
                    <a16:creationId xmlns:a16="http://schemas.microsoft.com/office/drawing/2014/main" id="{00E5F270-DAF5-4433-B85F-A021F709869B}"/>
                  </a:ext>
                </a:extLst>
              </p:cNvPr>
              <p:cNvSpPr>
                <a:spLocks/>
              </p:cNvSpPr>
              <p:nvPr/>
            </p:nvSpPr>
            <p:spPr bwMode="auto">
              <a:xfrm>
                <a:off x="1162" y="2273"/>
                <a:ext cx="48" cy="103"/>
              </a:xfrm>
              <a:custGeom>
                <a:avLst/>
                <a:gdLst>
                  <a:gd name="T0" fmla="*/ 0 w 142"/>
                  <a:gd name="T1" fmla="*/ 0 h 207"/>
                  <a:gd name="T2" fmla="*/ 0 w 142"/>
                  <a:gd name="T3" fmla="*/ 0 h 207"/>
                  <a:gd name="T4" fmla="*/ 0 w 142"/>
                  <a:gd name="T5" fmla="*/ 0 h 207"/>
                  <a:gd name="T6" fmla="*/ 0 w 142"/>
                  <a:gd name="T7" fmla="*/ 0 h 207"/>
                  <a:gd name="T8" fmla="*/ 0 w 142"/>
                  <a:gd name="T9" fmla="*/ 0 h 207"/>
                  <a:gd name="T10" fmla="*/ 0 w 142"/>
                  <a:gd name="T11" fmla="*/ 0 h 207"/>
                  <a:gd name="T12" fmla="*/ 0 w 142"/>
                  <a:gd name="T13" fmla="*/ 0 h 207"/>
                  <a:gd name="T14" fmla="*/ 0 w 142"/>
                  <a:gd name="T15" fmla="*/ 0 h 207"/>
                  <a:gd name="T16" fmla="*/ 0 w 142"/>
                  <a:gd name="T17" fmla="*/ 0 h 207"/>
                  <a:gd name="T18" fmla="*/ 0 w 142"/>
                  <a:gd name="T19" fmla="*/ 0 h 207"/>
                  <a:gd name="T20" fmla="*/ 0 w 142"/>
                  <a:gd name="T21" fmla="*/ 0 h 207"/>
                  <a:gd name="T22" fmla="*/ 0 w 142"/>
                  <a:gd name="T23" fmla="*/ 0 h 207"/>
                  <a:gd name="T24" fmla="*/ 0 w 142"/>
                  <a:gd name="T25" fmla="*/ 0 h 207"/>
                  <a:gd name="T26" fmla="*/ 0 w 142"/>
                  <a:gd name="T27" fmla="*/ 0 h 207"/>
                  <a:gd name="T28" fmla="*/ 0 w 142"/>
                  <a:gd name="T29" fmla="*/ 0 h 207"/>
                  <a:gd name="T30" fmla="*/ 0 w 142"/>
                  <a:gd name="T31" fmla="*/ 0 h 207"/>
                  <a:gd name="T32" fmla="*/ 0 w 142"/>
                  <a:gd name="T33" fmla="*/ 0 h 207"/>
                  <a:gd name="T34" fmla="*/ 0 w 142"/>
                  <a:gd name="T35" fmla="*/ 0 h 207"/>
                  <a:gd name="T36" fmla="*/ 0 w 142"/>
                  <a:gd name="T37" fmla="*/ 0 h 207"/>
                  <a:gd name="T38" fmla="*/ 0 w 142"/>
                  <a:gd name="T39" fmla="*/ 0 h 207"/>
                  <a:gd name="T40" fmla="*/ 0 w 142"/>
                  <a:gd name="T41" fmla="*/ 0 h 207"/>
                  <a:gd name="T42" fmla="*/ 0 w 142"/>
                  <a:gd name="T43" fmla="*/ 0 h 207"/>
                  <a:gd name="T44" fmla="*/ 0 w 142"/>
                  <a:gd name="T45" fmla="*/ 0 h 207"/>
                  <a:gd name="T46" fmla="*/ 0 w 142"/>
                  <a:gd name="T47" fmla="*/ 0 h 207"/>
                  <a:gd name="T48" fmla="*/ 0 w 142"/>
                  <a:gd name="T49" fmla="*/ 0 h 207"/>
                  <a:gd name="T50" fmla="*/ 0 w 142"/>
                  <a:gd name="T51" fmla="*/ 0 h 207"/>
                  <a:gd name="T52" fmla="*/ 0 w 142"/>
                  <a:gd name="T53" fmla="*/ 0 h 207"/>
                  <a:gd name="T54" fmla="*/ 0 w 142"/>
                  <a:gd name="T55" fmla="*/ 0 h 207"/>
                  <a:gd name="T56" fmla="*/ 0 w 142"/>
                  <a:gd name="T57" fmla="*/ 0 h 207"/>
                  <a:gd name="T58" fmla="*/ 0 w 142"/>
                  <a:gd name="T59" fmla="*/ 0 h 207"/>
                  <a:gd name="T60" fmla="*/ 0 w 142"/>
                  <a:gd name="T61" fmla="*/ 0 h 207"/>
                  <a:gd name="T62" fmla="*/ 0 w 142"/>
                  <a:gd name="T63" fmla="*/ 0 h 207"/>
                  <a:gd name="T64" fmla="*/ 0 w 142"/>
                  <a:gd name="T65" fmla="*/ 0 h 207"/>
                  <a:gd name="T66" fmla="*/ 0 w 142"/>
                  <a:gd name="T67" fmla="*/ 0 h 207"/>
                  <a:gd name="T68" fmla="*/ 0 w 142"/>
                  <a:gd name="T69" fmla="*/ 0 h 207"/>
                  <a:gd name="T70" fmla="*/ 0 w 142"/>
                  <a:gd name="T71" fmla="*/ 0 h 207"/>
                  <a:gd name="T72" fmla="*/ 0 w 142"/>
                  <a:gd name="T73" fmla="*/ 0 h 207"/>
                  <a:gd name="T74" fmla="*/ 0 w 142"/>
                  <a:gd name="T75" fmla="*/ 0 h 207"/>
                  <a:gd name="T76" fmla="*/ 0 w 142"/>
                  <a:gd name="T77" fmla="*/ 0 h 207"/>
                  <a:gd name="T78" fmla="*/ 0 w 142"/>
                  <a:gd name="T79" fmla="*/ 0 h 207"/>
                  <a:gd name="T80" fmla="*/ 0 w 142"/>
                  <a:gd name="T81" fmla="*/ 0 h 20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7"/>
                  <a:gd name="T125" fmla="*/ 142 w 142"/>
                  <a:gd name="T126" fmla="*/ 207 h 20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7">
                    <a:moveTo>
                      <a:pt x="0" y="113"/>
                    </a:moveTo>
                    <a:lnTo>
                      <a:pt x="0" y="130"/>
                    </a:lnTo>
                    <a:lnTo>
                      <a:pt x="6" y="146"/>
                    </a:lnTo>
                    <a:lnTo>
                      <a:pt x="16" y="161"/>
                    </a:lnTo>
                    <a:lnTo>
                      <a:pt x="31" y="174"/>
                    </a:lnTo>
                    <a:lnTo>
                      <a:pt x="48" y="185"/>
                    </a:lnTo>
                    <a:lnTo>
                      <a:pt x="68" y="195"/>
                    </a:lnTo>
                    <a:lnTo>
                      <a:pt x="92" y="202"/>
                    </a:lnTo>
                    <a:lnTo>
                      <a:pt x="115" y="206"/>
                    </a:lnTo>
                    <a:lnTo>
                      <a:pt x="122" y="207"/>
                    </a:lnTo>
                    <a:lnTo>
                      <a:pt x="129" y="205"/>
                    </a:lnTo>
                    <a:lnTo>
                      <a:pt x="135" y="202"/>
                    </a:lnTo>
                    <a:lnTo>
                      <a:pt x="138" y="198"/>
                    </a:lnTo>
                    <a:lnTo>
                      <a:pt x="138" y="193"/>
                    </a:lnTo>
                    <a:lnTo>
                      <a:pt x="137" y="188"/>
                    </a:lnTo>
                    <a:lnTo>
                      <a:pt x="132" y="184"/>
                    </a:lnTo>
                    <a:lnTo>
                      <a:pt x="125" y="182"/>
                    </a:lnTo>
                    <a:lnTo>
                      <a:pt x="102" y="176"/>
                    </a:lnTo>
                    <a:lnTo>
                      <a:pt x="80" y="168"/>
                    </a:lnTo>
                    <a:lnTo>
                      <a:pt x="63" y="157"/>
                    </a:lnTo>
                    <a:lnTo>
                      <a:pt x="50" y="145"/>
                    </a:lnTo>
                    <a:lnTo>
                      <a:pt x="41" y="130"/>
                    </a:lnTo>
                    <a:lnTo>
                      <a:pt x="37" y="114"/>
                    </a:lnTo>
                    <a:lnTo>
                      <a:pt x="37" y="97"/>
                    </a:lnTo>
                    <a:lnTo>
                      <a:pt x="44" y="79"/>
                    </a:lnTo>
                    <a:lnTo>
                      <a:pt x="54" y="65"/>
                    </a:lnTo>
                    <a:lnTo>
                      <a:pt x="70" y="52"/>
                    </a:lnTo>
                    <a:lnTo>
                      <a:pt x="87" y="40"/>
                    </a:lnTo>
                    <a:lnTo>
                      <a:pt x="106" y="29"/>
                    </a:lnTo>
                    <a:lnTo>
                      <a:pt x="122" y="20"/>
                    </a:lnTo>
                    <a:lnTo>
                      <a:pt x="135" y="11"/>
                    </a:lnTo>
                    <a:lnTo>
                      <a:pt x="142" y="5"/>
                    </a:lnTo>
                    <a:lnTo>
                      <a:pt x="142" y="0"/>
                    </a:lnTo>
                    <a:lnTo>
                      <a:pt x="126" y="4"/>
                    </a:lnTo>
                    <a:lnTo>
                      <a:pt x="106" y="11"/>
                    </a:lnTo>
                    <a:lnTo>
                      <a:pt x="84" y="23"/>
                    </a:lnTo>
                    <a:lnTo>
                      <a:pt x="61" y="37"/>
                    </a:lnTo>
                    <a:lnTo>
                      <a:pt x="39" y="53"/>
                    </a:lnTo>
                    <a:lnTo>
                      <a:pt x="22" y="72"/>
                    </a:lnTo>
                    <a:lnTo>
                      <a:pt x="8" y="93"/>
                    </a:lnTo>
                    <a:lnTo>
                      <a:pt x="0"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540" name="Freeform 79">
                <a:extLst>
                  <a:ext uri="{FF2B5EF4-FFF2-40B4-BE49-F238E27FC236}">
                    <a16:creationId xmlns:a16="http://schemas.microsoft.com/office/drawing/2014/main" id="{5FFEEE34-113F-45DA-8079-C973D00CC191}"/>
                  </a:ext>
                </a:extLst>
              </p:cNvPr>
              <p:cNvSpPr>
                <a:spLocks/>
              </p:cNvSpPr>
              <p:nvPr/>
            </p:nvSpPr>
            <p:spPr bwMode="auto">
              <a:xfrm>
                <a:off x="1492" y="2206"/>
                <a:ext cx="101" cy="135"/>
              </a:xfrm>
              <a:custGeom>
                <a:avLst/>
                <a:gdLst>
                  <a:gd name="T0" fmla="*/ 0 w 303"/>
                  <a:gd name="T1" fmla="*/ 0 h 272"/>
                  <a:gd name="T2" fmla="*/ 0 w 303"/>
                  <a:gd name="T3" fmla="*/ 0 h 272"/>
                  <a:gd name="T4" fmla="*/ 0 w 303"/>
                  <a:gd name="T5" fmla="*/ 0 h 272"/>
                  <a:gd name="T6" fmla="*/ 0 w 303"/>
                  <a:gd name="T7" fmla="*/ 0 h 272"/>
                  <a:gd name="T8" fmla="*/ 0 w 303"/>
                  <a:gd name="T9" fmla="*/ 0 h 272"/>
                  <a:gd name="T10" fmla="*/ 0 w 303"/>
                  <a:gd name="T11" fmla="*/ 0 h 272"/>
                  <a:gd name="T12" fmla="*/ 0 w 303"/>
                  <a:gd name="T13" fmla="*/ 0 h 272"/>
                  <a:gd name="T14" fmla="*/ 0 w 303"/>
                  <a:gd name="T15" fmla="*/ 0 h 272"/>
                  <a:gd name="T16" fmla="*/ 0 w 303"/>
                  <a:gd name="T17" fmla="*/ 0 h 272"/>
                  <a:gd name="T18" fmla="*/ 0 w 303"/>
                  <a:gd name="T19" fmla="*/ 0 h 272"/>
                  <a:gd name="T20" fmla="*/ 0 w 303"/>
                  <a:gd name="T21" fmla="*/ 0 h 272"/>
                  <a:gd name="T22" fmla="*/ 0 w 303"/>
                  <a:gd name="T23" fmla="*/ 0 h 272"/>
                  <a:gd name="T24" fmla="*/ 0 w 303"/>
                  <a:gd name="T25" fmla="*/ 0 h 272"/>
                  <a:gd name="T26" fmla="*/ 0 w 303"/>
                  <a:gd name="T27" fmla="*/ 0 h 272"/>
                  <a:gd name="T28" fmla="*/ 0 w 303"/>
                  <a:gd name="T29" fmla="*/ 0 h 272"/>
                  <a:gd name="T30" fmla="*/ 0 w 303"/>
                  <a:gd name="T31" fmla="*/ 0 h 272"/>
                  <a:gd name="T32" fmla="*/ 0 w 303"/>
                  <a:gd name="T33" fmla="*/ 0 h 272"/>
                  <a:gd name="T34" fmla="*/ 0 w 303"/>
                  <a:gd name="T35" fmla="*/ 0 h 272"/>
                  <a:gd name="T36" fmla="*/ 0 w 303"/>
                  <a:gd name="T37" fmla="*/ 0 h 272"/>
                  <a:gd name="T38" fmla="*/ 0 w 303"/>
                  <a:gd name="T39" fmla="*/ 0 h 272"/>
                  <a:gd name="T40" fmla="*/ 0 w 303"/>
                  <a:gd name="T41" fmla="*/ 0 h 272"/>
                  <a:gd name="T42" fmla="*/ 0 w 303"/>
                  <a:gd name="T43" fmla="*/ 0 h 272"/>
                  <a:gd name="T44" fmla="*/ 0 w 303"/>
                  <a:gd name="T45" fmla="*/ 0 h 272"/>
                  <a:gd name="T46" fmla="*/ 0 w 303"/>
                  <a:gd name="T47" fmla="*/ 0 h 272"/>
                  <a:gd name="T48" fmla="*/ 0 w 303"/>
                  <a:gd name="T49" fmla="*/ 0 h 272"/>
                  <a:gd name="T50" fmla="*/ 0 w 303"/>
                  <a:gd name="T51" fmla="*/ 0 h 272"/>
                  <a:gd name="T52" fmla="*/ 0 w 303"/>
                  <a:gd name="T53" fmla="*/ 0 h 272"/>
                  <a:gd name="T54" fmla="*/ 0 w 303"/>
                  <a:gd name="T55" fmla="*/ 0 h 272"/>
                  <a:gd name="T56" fmla="*/ 0 w 303"/>
                  <a:gd name="T57" fmla="*/ 0 h 272"/>
                  <a:gd name="T58" fmla="*/ 0 w 303"/>
                  <a:gd name="T59" fmla="*/ 0 h 272"/>
                  <a:gd name="T60" fmla="*/ 0 w 303"/>
                  <a:gd name="T61" fmla="*/ 0 h 272"/>
                  <a:gd name="T62" fmla="*/ 0 w 303"/>
                  <a:gd name="T63" fmla="*/ 0 h 272"/>
                  <a:gd name="T64" fmla="*/ 0 w 303"/>
                  <a:gd name="T65" fmla="*/ 0 h 272"/>
                  <a:gd name="T66" fmla="*/ 0 w 303"/>
                  <a:gd name="T67" fmla="*/ 0 h 272"/>
                  <a:gd name="T68" fmla="*/ 0 w 303"/>
                  <a:gd name="T69" fmla="*/ 0 h 272"/>
                  <a:gd name="T70" fmla="*/ 0 w 303"/>
                  <a:gd name="T71" fmla="*/ 0 h 272"/>
                  <a:gd name="T72" fmla="*/ 0 w 303"/>
                  <a:gd name="T73" fmla="*/ 0 h 272"/>
                  <a:gd name="T74" fmla="*/ 0 w 303"/>
                  <a:gd name="T75" fmla="*/ 0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3"/>
                  <a:gd name="T115" fmla="*/ 0 h 272"/>
                  <a:gd name="T116" fmla="*/ 303 w 303"/>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3" h="272">
                    <a:moveTo>
                      <a:pt x="246" y="102"/>
                    </a:moveTo>
                    <a:lnTo>
                      <a:pt x="256" y="109"/>
                    </a:lnTo>
                    <a:lnTo>
                      <a:pt x="264" y="117"/>
                    </a:lnTo>
                    <a:lnTo>
                      <a:pt x="271" y="126"/>
                    </a:lnTo>
                    <a:lnTo>
                      <a:pt x="275" y="135"/>
                    </a:lnTo>
                    <a:lnTo>
                      <a:pt x="278" y="144"/>
                    </a:lnTo>
                    <a:lnTo>
                      <a:pt x="277" y="154"/>
                    </a:lnTo>
                    <a:lnTo>
                      <a:pt x="274" y="164"/>
                    </a:lnTo>
                    <a:lnTo>
                      <a:pt x="267" y="173"/>
                    </a:lnTo>
                    <a:lnTo>
                      <a:pt x="256" y="183"/>
                    </a:lnTo>
                    <a:lnTo>
                      <a:pt x="245" y="192"/>
                    </a:lnTo>
                    <a:lnTo>
                      <a:pt x="232" y="200"/>
                    </a:lnTo>
                    <a:lnTo>
                      <a:pt x="219" y="209"/>
                    </a:lnTo>
                    <a:lnTo>
                      <a:pt x="204" y="216"/>
                    </a:lnTo>
                    <a:lnTo>
                      <a:pt x="190" y="224"/>
                    </a:lnTo>
                    <a:lnTo>
                      <a:pt x="175" y="232"/>
                    </a:lnTo>
                    <a:lnTo>
                      <a:pt x="162" y="241"/>
                    </a:lnTo>
                    <a:lnTo>
                      <a:pt x="158" y="244"/>
                    </a:lnTo>
                    <a:lnTo>
                      <a:pt x="155" y="248"/>
                    </a:lnTo>
                    <a:lnTo>
                      <a:pt x="152" y="252"/>
                    </a:lnTo>
                    <a:lnTo>
                      <a:pt x="149" y="256"/>
                    </a:lnTo>
                    <a:lnTo>
                      <a:pt x="148" y="260"/>
                    </a:lnTo>
                    <a:lnTo>
                      <a:pt x="148" y="264"/>
                    </a:lnTo>
                    <a:lnTo>
                      <a:pt x="151" y="268"/>
                    </a:lnTo>
                    <a:lnTo>
                      <a:pt x="155" y="271"/>
                    </a:lnTo>
                    <a:lnTo>
                      <a:pt x="161" y="272"/>
                    </a:lnTo>
                    <a:lnTo>
                      <a:pt x="166" y="272"/>
                    </a:lnTo>
                    <a:lnTo>
                      <a:pt x="171" y="271"/>
                    </a:lnTo>
                    <a:lnTo>
                      <a:pt x="175" y="268"/>
                    </a:lnTo>
                    <a:lnTo>
                      <a:pt x="190" y="256"/>
                    </a:lnTo>
                    <a:lnTo>
                      <a:pt x="206" y="246"/>
                    </a:lnTo>
                    <a:lnTo>
                      <a:pt x="222" y="236"/>
                    </a:lnTo>
                    <a:lnTo>
                      <a:pt x="239" y="226"/>
                    </a:lnTo>
                    <a:lnTo>
                      <a:pt x="255" y="216"/>
                    </a:lnTo>
                    <a:lnTo>
                      <a:pt x="271" y="204"/>
                    </a:lnTo>
                    <a:lnTo>
                      <a:pt x="284" y="192"/>
                    </a:lnTo>
                    <a:lnTo>
                      <a:pt x="294" y="179"/>
                    </a:lnTo>
                    <a:lnTo>
                      <a:pt x="301" y="163"/>
                    </a:lnTo>
                    <a:lnTo>
                      <a:pt x="303" y="148"/>
                    </a:lnTo>
                    <a:lnTo>
                      <a:pt x="300" y="133"/>
                    </a:lnTo>
                    <a:lnTo>
                      <a:pt x="293" y="118"/>
                    </a:lnTo>
                    <a:lnTo>
                      <a:pt x="281" y="105"/>
                    </a:lnTo>
                    <a:lnTo>
                      <a:pt x="268" y="92"/>
                    </a:lnTo>
                    <a:lnTo>
                      <a:pt x="251" y="82"/>
                    </a:lnTo>
                    <a:lnTo>
                      <a:pt x="232" y="73"/>
                    </a:lnTo>
                    <a:lnTo>
                      <a:pt x="217" y="67"/>
                    </a:lnTo>
                    <a:lnTo>
                      <a:pt x="201" y="61"/>
                    </a:lnTo>
                    <a:lnTo>
                      <a:pt x="185" y="54"/>
                    </a:lnTo>
                    <a:lnTo>
                      <a:pt x="168" y="47"/>
                    </a:lnTo>
                    <a:lnTo>
                      <a:pt x="151" y="40"/>
                    </a:lnTo>
                    <a:lnTo>
                      <a:pt x="132" y="34"/>
                    </a:lnTo>
                    <a:lnTo>
                      <a:pt x="114" y="27"/>
                    </a:lnTo>
                    <a:lnTo>
                      <a:pt x="97" y="21"/>
                    </a:lnTo>
                    <a:lnTo>
                      <a:pt x="81" y="16"/>
                    </a:lnTo>
                    <a:lnTo>
                      <a:pt x="65" y="11"/>
                    </a:lnTo>
                    <a:lnTo>
                      <a:pt x="49" y="7"/>
                    </a:lnTo>
                    <a:lnTo>
                      <a:pt x="36" y="4"/>
                    </a:lnTo>
                    <a:lnTo>
                      <a:pt x="24" y="1"/>
                    </a:lnTo>
                    <a:lnTo>
                      <a:pt x="14" y="0"/>
                    </a:lnTo>
                    <a:lnTo>
                      <a:pt x="5" y="0"/>
                    </a:lnTo>
                    <a:lnTo>
                      <a:pt x="0" y="2"/>
                    </a:lnTo>
                    <a:lnTo>
                      <a:pt x="13" y="7"/>
                    </a:lnTo>
                    <a:lnTo>
                      <a:pt x="27" y="12"/>
                    </a:lnTo>
                    <a:lnTo>
                      <a:pt x="43" y="17"/>
                    </a:lnTo>
                    <a:lnTo>
                      <a:pt x="58" y="22"/>
                    </a:lnTo>
                    <a:lnTo>
                      <a:pt x="74" y="27"/>
                    </a:lnTo>
                    <a:lnTo>
                      <a:pt x="90" y="32"/>
                    </a:lnTo>
                    <a:lnTo>
                      <a:pt x="106" y="38"/>
                    </a:lnTo>
                    <a:lnTo>
                      <a:pt x="122" y="44"/>
                    </a:lnTo>
                    <a:lnTo>
                      <a:pt x="139" y="50"/>
                    </a:lnTo>
                    <a:lnTo>
                      <a:pt x="155" y="57"/>
                    </a:lnTo>
                    <a:lnTo>
                      <a:pt x="171" y="63"/>
                    </a:lnTo>
                    <a:lnTo>
                      <a:pt x="187" y="70"/>
                    </a:lnTo>
                    <a:lnTo>
                      <a:pt x="203" y="78"/>
                    </a:lnTo>
                    <a:lnTo>
                      <a:pt x="217" y="85"/>
                    </a:lnTo>
                    <a:lnTo>
                      <a:pt x="232" y="93"/>
                    </a:lnTo>
                    <a:lnTo>
                      <a:pt x="246"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831509" name="Group 80">
            <a:extLst>
              <a:ext uri="{FF2B5EF4-FFF2-40B4-BE49-F238E27FC236}">
                <a16:creationId xmlns:a16="http://schemas.microsoft.com/office/drawing/2014/main" id="{2B47A984-E5A6-4690-A718-B67CEC2DB626}"/>
              </a:ext>
            </a:extLst>
          </p:cNvPr>
          <p:cNvGrpSpPr>
            <a:grpSpLocks/>
          </p:cNvGrpSpPr>
          <p:nvPr/>
        </p:nvGrpSpPr>
        <p:grpSpPr bwMode="auto">
          <a:xfrm>
            <a:off x="2587625" y="4762500"/>
            <a:ext cx="414338" cy="509588"/>
            <a:chOff x="2870" y="1518"/>
            <a:chExt cx="292" cy="320"/>
          </a:xfrm>
        </p:grpSpPr>
        <p:graphicFrame>
          <p:nvGraphicFramePr>
            <p:cNvPr id="831519" name="Object 81">
              <a:extLst>
                <a:ext uri="{FF2B5EF4-FFF2-40B4-BE49-F238E27FC236}">
                  <a16:creationId xmlns:a16="http://schemas.microsoft.com/office/drawing/2014/main" id="{B808C6FE-D87C-4F7A-9B6B-EBE5FE97A4CF}"/>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31630" name="Clip" r:id="rId12" imgW="826829" imgH="840406" progId="MS_ClipArt_Gallery.2">
                    <p:embed/>
                  </p:oleObj>
                </mc:Choice>
                <mc:Fallback>
                  <p:oleObj name="Clip" r:id="rId12" imgW="826829" imgH="840406" progId="MS_ClipArt_Gallery.2">
                    <p:embed/>
                    <p:pic>
                      <p:nvPicPr>
                        <p:cNvPr id="0" name="Object 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1520" name="Object 82">
              <a:extLst>
                <a:ext uri="{FF2B5EF4-FFF2-40B4-BE49-F238E27FC236}">
                  <a16:creationId xmlns:a16="http://schemas.microsoft.com/office/drawing/2014/main" id="{7D5D5FEA-2E41-4F52-8C5F-67B80D74B79D}"/>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31631" name="Clip" r:id="rId13" imgW="1268295" imgH="1199426" progId="MS_ClipArt_Gallery.2">
                    <p:embed/>
                  </p:oleObj>
                </mc:Choice>
                <mc:Fallback>
                  <p:oleObj name="Clip" r:id="rId13" imgW="1268295" imgH="1199426" progId="MS_ClipArt_Gallery.2">
                    <p:embed/>
                    <p:pic>
                      <p:nvPicPr>
                        <p:cNvPr id="0" name="Object 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31510" name="Group 83">
            <a:extLst>
              <a:ext uri="{FF2B5EF4-FFF2-40B4-BE49-F238E27FC236}">
                <a16:creationId xmlns:a16="http://schemas.microsoft.com/office/drawing/2014/main" id="{FCD97BA7-2157-4910-8D3A-EF0AEAD17C34}"/>
              </a:ext>
            </a:extLst>
          </p:cNvPr>
          <p:cNvGrpSpPr>
            <a:grpSpLocks/>
          </p:cNvGrpSpPr>
          <p:nvPr/>
        </p:nvGrpSpPr>
        <p:grpSpPr bwMode="auto">
          <a:xfrm>
            <a:off x="2767013" y="5303838"/>
            <a:ext cx="415925" cy="509587"/>
            <a:chOff x="2870" y="1518"/>
            <a:chExt cx="292" cy="320"/>
          </a:xfrm>
        </p:grpSpPr>
        <p:graphicFrame>
          <p:nvGraphicFramePr>
            <p:cNvPr id="831517" name="Object 84">
              <a:extLst>
                <a:ext uri="{FF2B5EF4-FFF2-40B4-BE49-F238E27FC236}">
                  <a16:creationId xmlns:a16="http://schemas.microsoft.com/office/drawing/2014/main" id="{6B6028F5-3700-4933-922F-A1690F65C3A3}"/>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31632" name="Clip" r:id="rId14" imgW="826829" imgH="840406" progId="MS_ClipArt_Gallery.2">
                    <p:embed/>
                  </p:oleObj>
                </mc:Choice>
                <mc:Fallback>
                  <p:oleObj name="Clip" r:id="rId14" imgW="826829" imgH="840406" progId="MS_ClipArt_Gallery.2">
                    <p:embed/>
                    <p:pic>
                      <p:nvPicPr>
                        <p:cNvPr id="0" name="Object 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1518" name="Object 85">
              <a:extLst>
                <a:ext uri="{FF2B5EF4-FFF2-40B4-BE49-F238E27FC236}">
                  <a16:creationId xmlns:a16="http://schemas.microsoft.com/office/drawing/2014/main" id="{6C0D7AC4-22A3-41F8-894B-6CAF1FE61770}"/>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31633" name="Clip" r:id="rId15" imgW="1268295" imgH="1199426" progId="MS_ClipArt_Gallery.2">
                    <p:embed/>
                  </p:oleObj>
                </mc:Choice>
                <mc:Fallback>
                  <p:oleObj name="Clip" r:id="rId15" imgW="1268295" imgH="1199426" progId="MS_ClipArt_Gallery.2">
                    <p:embed/>
                    <p:pic>
                      <p:nvPicPr>
                        <p:cNvPr id="0" name="Object 8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31511" name="Group 86">
            <a:extLst>
              <a:ext uri="{FF2B5EF4-FFF2-40B4-BE49-F238E27FC236}">
                <a16:creationId xmlns:a16="http://schemas.microsoft.com/office/drawing/2014/main" id="{1B656954-8437-4FB4-AB2C-DC68BC34EA23}"/>
              </a:ext>
            </a:extLst>
          </p:cNvPr>
          <p:cNvGrpSpPr>
            <a:grpSpLocks/>
          </p:cNvGrpSpPr>
          <p:nvPr/>
        </p:nvGrpSpPr>
        <p:grpSpPr bwMode="auto">
          <a:xfrm>
            <a:off x="3798888" y="4772025"/>
            <a:ext cx="415925" cy="511175"/>
            <a:chOff x="2870" y="1518"/>
            <a:chExt cx="292" cy="320"/>
          </a:xfrm>
        </p:grpSpPr>
        <p:graphicFrame>
          <p:nvGraphicFramePr>
            <p:cNvPr id="831515" name="Object 87">
              <a:extLst>
                <a:ext uri="{FF2B5EF4-FFF2-40B4-BE49-F238E27FC236}">
                  <a16:creationId xmlns:a16="http://schemas.microsoft.com/office/drawing/2014/main" id="{7A971998-5EE3-4D37-8AB2-93E0D5267E70}"/>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31634" name="Clip" r:id="rId16" imgW="826829" imgH="840406" progId="MS_ClipArt_Gallery.2">
                    <p:embed/>
                  </p:oleObj>
                </mc:Choice>
                <mc:Fallback>
                  <p:oleObj name="Clip" r:id="rId16" imgW="826829" imgH="840406" progId="MS_ClipArt_Gallery.2">
                    <p:embed/>
                    <p:pic>
                      <p:nvPicPr>
                        <p:cNvPr id="0" name="Object 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1516" name="Object 88">
              <a:extLst>
                <a:ext uri="{FF2B5EF4-FFF2-40B4-BE49-F238E27FC236}">
                  <a16:creationId xmlns:a16="http://schemas.microsoft.com/office/drawing/2014/main" id="{5F8820AA-7546-49B5-A8EF-577958C9C6D8}"/>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31635" name="Clip" r:id="rId17" imgW="1268295" imgH="1199426" progId="MS_ClipArt_Gallery.2">
                    <p:embed/>
                  </p:oleObj>
                </mc:Choice>
                <mc:Fallback>
                  <p:oleObj name="Clip" r:id="rId17" imgW="1268295" imgH="1199426" progId="MS_ClipArt_Gallery.2">
                    <p:embed/>
                    <p:pic>
                      <p:nvPicPr>
                        <p:cNvPr id="0" name="Object 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31512" name="Group 89">
            <a:extLst>
              <a:ext uri="{FF2B5EF4-FFF2-40B4-BE49-F238E27FC236}">
                <a16:creationId xmlns:a16="http://schemas.microsoft.com/office/drawing/2014/main" id="{A732D0D3-248C-435E-8EB3-CE7C735025B3}"/>
              </a:ext>
            </a:extLst>
          </p:cNvPr>
          <p:cNvGrpSpPr>
            <a:grpSpLocks/>
          </p:cNvGrpSpPr>
          <p:nvPr/>
        </p:nvGrpSpPr>
        <p:grpSpPr bwMode="auto">
          <a:xfrm>
            <a:off x="3352800" y="5313363"/>
            <a:ext cx="414338" cy="509587"/>
            <a:chOff x="2870" y="1518"/>
            <a:chExt cx="292" cy="320"/>
          </a:xfrm>
        </p:grpSpPr>
        <p:graphicFrame>
          <p:nvGraphicFramePr>
            <p:cNvPr id="831513" name="Object 90">
              <a:extLst>
                <a:ext uri="{FF2B5EF4-FFF2-40B4-BE49-F238E27FC236}">
                  <a16:creationId xmlns:a16="http://schemas.microsoft.com/office/drawing/2014/main" id="{414D5163-55A0-4AEA-AC68-666EF8C11E53}"/>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31636" name="Clip" r:id="rId18" imgW="826829" imgH="840406" progId="MS_ClipArt_Gallery.2">
                    <p:embed/>
                  </p:oleObj>
                </mc:Choice>
                <mc:Fallback>
                  <p:oleObj name="Clip" r:id="rId18" imgW="826829" imgH="840406" progId="MS_ClipArt_Gallery.2">
                    <p:embed/>
                    <p:pic>
                      <p:nvPicPr>
                        <p:cNvPr id="0" name="Object 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1514" name="Object 91">
              <a:extLst>
                <a:ext uri="{FF2B5EF4-FFF2-40B4-BE49-F238E27FC236}">
                  <a16:creationId xmlns:a16="http://schemas.microsoft.com/office/drawing/2014/main" id="{1E45972D-D378-4D30-9BDD-D03108230997}"/>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31637" name="Clip" r:id="rId19" imgW="1268295" imgH="1199426" progId="MS_ClipArt_Gallery.2">
                    <p:embed/>
                  </p:oleObj>
                </mc:Choice>
                <mc:Fallback>
                  <p:oleObj name="Clip" r:id="rId19" imgW="1268295" imgH="1199426" progId="MS_ClipArt_Gallery.2">
                    <p:embed/>
                    <p:pic>
                      <p:nvPicPr>
                        <p:cNvPr id="0" name="Object 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508497C6-2A4D-4CB5-8DF0-1DE9AD640992}"/>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32515" name="Slide Number Placeholder 5">
            <a:extLst>
              <a:ext uri="{FF2B5EF4-FFF2-40B4-BE49-F238E27FC236}">
                <a16:creationId xmlns:a16="http://schemas.microsoft.com/office/drawing/2014/main" id="{D23C2DF2-9398-4C22-9A7D-C30FB65E95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D5518788-78E8-4909-9584-D45C4CAECFAC}" type="slidenum">
              <a:rPr lang="en-US" altLang="en-US" sz="1400" smtClean="0">
                <a:latin typeface="Times New Roman" panose="02020603050405020304" pitchFamily="18" charset="0"/>
              </a:rPr>
              <a:pPr>
                <a:spcBef>
                  <a:spcPct val="0"/>
                </a:spcBef>
                <a:buClrTx/>
                <a:buSzTx/>
                <a:buFontTx/>
                <a:buNone/>
              </a:pPr>
              <a:t>18</a:t>
            </a:fld>
            <a:endParaRPr lang="en-US" altLang="en-US" sz="1400">
              <a:latin typeface="Times New Roman" panose="02020603050405020304" pitchFamily="18" charset="0"/>
            </a:endParaRPr>
          </a:p>
        </p:txBody>
      </p:sp>
      <p:sp>
        <p:nvSpPr>
          <p:cNvPr id="832516" name="Rectangle 2">
            <a:extLst>
              <a:ext uri="{FF2B5EF4-FFF2-40B4-BE49-F238E27FC236}">
                <a16:creationId xmlns:a16="http://schemas.microsoft.com/office/drawing/2014/main" id="{4450BA3B-3A22-4EEF-A201-DF37E4172BC3}"/>
              </a:ext>
            </a:extLst>
          </p:cNvPr>
          <p:cNvSpPr>
            <a:spLocks noGrp="1" noChangeArrowheads="1"/>
          </p:cNvSpPr>
          <p:nvPr>
            <p:ph type="title"/>
          </p:nvPr>
        </p:nvSpPr>
        <p:spPr/>
        <p:txBody>
          <a:bodyPr/>
          <a:lstStyle/>
          <a:p>
            <a:r>
              <a:rPr lang="en-US" altLang="ko-KR">
                <a:ea typeface="Gulim" panose="020B0600000101010101" pitchFamily="34" charset="-127"/>
              </a:rPr>
              <a:t>802.11: các kênh, sự kết hợp</a:t>
            </a:r>
          </a:p>
        </p:txBody>
      </p:sp>
      <p:sp>
        <p:nvSpPr>
          <p:cNvPr id="832517" name="Rectangle 3">
            <a:extLst>
              <a:ext uri="{FF2B5EF4-FFF2-40B4-BE49-F238E27FC236}">
                <a16:creationId xmlns:a16="http://schemas.microsoft.com/office/drawing/2014/main" id="{57E45B87-FFAF-416F-AD3F-F21067F7AB32}"/>
              </a:ext>
            </a:extLst>
          </p:cNvPr>
          <p:cNvSpPr>
            <a:spLocks noGrp="1" noChangeArrowheads="1"/>
          </p:cNvSpPr>
          <p:nvPr>
            <p:ph type="body" idx="1"/>
          </p:nvPr>
        </p:nvSpPr>
        <p:spPr>
          <a:xfrm>
            <a:off x="234950" y="1600200"/>
            <a:ext cx="8909050" cy="4648200"/>
          </a:xfrm>
        </p:spPr>
        <p:txBody>
          <a:bodyPr/>
          <a:lstStyle/>
          <a:p>
            <a:r>
              <a:rPr lang="en-US" altLang="ko-KR" sz="2000">
                <a:ea typeface="Gulim" panose="020B0600000101010101" pitchFamily="34" charset="-127"/>
              </a:rPr>
              <a:t>802.11b: dải tần từ 2.4GHz-2.485GHz được chia thành 11 kênh (channel) với những tần số khác nhau; 3 phần không chập lên nhau</a:t>
            </a:r>
          </a:p>
          <a:p>
            <a:pPr lvl="1"/>
            <a:r>
              <a:rPr lang="en-US" altLang="ko-KR" sz="2000">
                <a:ea typeface="Gulim" panose="020B0600000101010101" pitchFamily="34" charset="-127"/>
              </a:rPr>
              <a:t>quản trị AP (điểm truy cập không dây) chọn tần số cho AP</a:t>
            </a:r>
          </a:p>
          <a:p>
            <a:pPr lvl="1"/>
            <a:r>
              <a:rPr lang="en-US" altLang="ko-KR" sz="2000">
                <a:ea typeface="Gulim" panose="020B0600000101010101" pitchFamily="34" charset="-127"/>
              </a:rPr>
              <a:t>khả năng bị nhiễu: kênh truyền có thể được chọn giống nhau bởi các AP hàng xóm!</a:t>
            </a:r>
          </a:p>
          <a:p>
            <a:r>
              <a:rPr lang="en-US" altLang="ko-KR" sz="2400">
                <a:ea typeface="Gulim" panose="020B0600000101010101" pitchFamily="34" charset="-127"/>
              </a:rPr>
              <a:t>trạm/host: phải </a:t>
            </a:r>
            <a:r>
              <a:rPr lang="en-US" altLang="ko-KR" sz="2400" i="1">
                <a:solidFill>
                  <a:srgbClr val="FF0000"/>
                </a:solidFill>
                <a:ea typeface="Gulim" panose="020B0600000101010101" pitchFamily="34" charset="-127"/>
              </a:rPr>
              <a:t>kết hợp</a:t>
            </a:r>
            <a:r>
              <a:rPr lang="en-US" altLang="ko-KR" sz="2400">
                <a:ea typeface="Gulim" panose="020B0600000101010101" pitchFamily="34" charset="-127"/>
              </a:rPr>
              <a:t> với một AP</a:t>
            </a:r>
          </a:p>
          <a:p>
            <a:pPr lvl="1"/>
            <a:r>
              <a:rPr lang="en-US" altLang="ko-KR" sz="2000">
                <a:ea typeface="Gulim" panose="020B0600000101010101" pitchFamily="34" charset="-127"/>
              </a:rPr>
              <a:t>quét/scan các kênh, lắng nghe các </a:t>
            </a:r>
            <a:r>
              <a:rPr lang="en-US" altLang="ko-KR" sz="2000" i="1">
                <a:ea typeface="Gulim" panose="020B0600000101010101" pitchFamily="34" charset="-127"/>
              </a:rPr>
              <a:t>beacon frames (frame báo hiệu)</a:t>
            </a:r>
            <a:r>
              <a:rPr lang="en-US" altLang="ko-KR" sz="2000">
                <a:ea typeface="Gulim" panose="020B0600000101010101" pitchFamily="34" charset="-127"/>
              </a:rPr>
              <a:t> chứa tên của AP (SSID- Service Set Identifier) và địa chỉ MAC</a:t>
            </a:r>
          </a:p>
          <a:p>
            <a:pPr lvl="1"/>
            <a:r>
              <a:rPr lang="en-US" altLang="ko-KR" sz="2000">
                <a:ea typeface="Gulim" panose="020B0600000101010101" pitchFamily="34" charset="-127"/>
              </a:rPr>
              <a:t>lựa chọn AP để kết hợp; khởi tạo các giao thức kết hợp</a:t>
            </a:r>
          </a:p>
          <a:p>
            <a:pPr lvl="1"/>
            <a:r>
              <a:rPr lang="en-US" altLang="ko-KR" sz="2000">
                <a:ea typeface="Gulim" panose="020B0600000101010101" pitchFamily="34" charset="-127"/>
              </a:rPr>
              <a:t>có thể thực hiện xác thực</a:t>
            </a:r>
          </a:p>
          <a:p>
            <a:pPr lvl="1"/>
            <a:r>
              <a:rPr lang="en-US" altLang="ko-KR" sz="2000">
                <a:ea typeface="Gulim" panose="020B0600000101010101" pitchFamily="34" charset="-127"/>
              </a:rPr>
              <a:t>thường thì sẽ chạy DHCP để lấy địa chỉ IP trong mạng (con) của AP</a:t>
            </a:r>
          </a:p>
          <a:p>
            <a:endParaRPr lang="en-US" altLang="ko-KR" sz="2400">
              <a:ea typeface="Gulim" panose="020B0600000101010101" pitchFamily="34" charset="-127"/>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906742ED-6829-48FC-99CE-5DA461B90B90}"/>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33539" name="Slide Number Placeholder 5">
            <a:extLst>
              <a:ext uri="{FF2B5EF4-FFF2-40B4-BE49-F238E27FC236}">
                <a16:creationId xmlns:a16="http://schemas.microsoft.com/office/drawing/2014/main" id="{BB401782-EE21-4B7D-9605-65A301C28F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C7E2B71F-2705-42E1-A197-880E7F794659}" type="slidenum">
              <a:rPr lang="en-US" altLang="en-US" sz="1400" smtClean="0">
                <a:latin typeface="Times New Roman" panose="02020603050405020304" pitchFamily="18" charset="0"/>
              </a:rPr>
              <a:pPr>
                <a:spcBef>
                  <a:spcPct val="0"/>
                </a:spcBef>
                <a:buClrTx/>
                <a:buSzTx/>
                <a:buFontTx/>
                <a:buNone/>
              </a:pPr>
              <a:t>19</a:t>
            </a:fld>
            <a:endParaRPr lang="en-US" altLang="en-US" sz="1400">
              <a:latin typeface="Times New Roman" panose="02020603050405020304" pitchFamily="18" charset="0"/>
            </a:endParaRPr>
          </a:p>
        </p:txBody>
      </p:sp>
      <p:sp>
        <p:nvSpPr>
          <p:cNvPr id="833540" name="Rectangle 2">
            <a:extLst>
              <a:ext uri="{FF2B5EF4-FFF2-40B4-BE49-F238E27FC236}">
                <a16:creationId xmlns:a16="http://schemas.microsoft.com/office/drawing/2014/main" id="{DC938350-8FB4-4D51-8194-3ED3D63CA03D}"/>
              </a:ext>
            </a:extLst>
          </p:cNvPr>
          <p:cNvSpPr>
            <a:spLocks noGrp="1" noChangeArrowheads="1"/>
          </p:cNvSpPr>
          <p:nvPr>
            <p:ph type="title"/>
          </p:nvPr>
        </p:nvSpPr>
        <p:spPr>
          <a:xfrm>
            <a:off x="509588" y="0"/>
            <a:ext cx="7772400" cy="1143000"/>
          </a:xfrm>
        </p:spPr>
        <p:txBody>
          <a:bodyPr/>
          <a:lstStyle/>
          <a:p>
            <a:r>
              <a:rPr lang="en-US" altLang="ko-KR">
                <a:ea typeface="Gulim" panose="020B0600000101010101" pitchFamily="34" charset="-127"/>
              </a:rPr>
              <a:t>IEEE 802.11: đa truy cập</a:t>
            </a:r>
          </a:p>
        </p:txBody>
      </p:sp>
      <p:sp>
        <p:nvSpPr>
          <p:cNvPr id="833541" name="Rectangle 3">
            <a:extLst>
              <a:ext uri="{FF2B5EF4-FFF2-40B4-BE49-F238E27FC236}">
                <a16:creationId xmlns:a16="http://schemas.microsoft.com/office/drawing/2014/main" id="{148C3DED-F01B-4DEE-A011-E44A9B2AB614}"/>
              </a:ext>
            </a:extLst>
          </p:cNvPr>
          <p:cNvSpPr>
            <a:spLocks noGrp="1" noChangeArrowheads="1"/>
          </p:cNvSpPr>
          <p:nvPr>
            <p:ph type="body" idx="1"/>
          </p:nvPr>
        </p:nvSpPr>
        <p:spPr>
          <a:xfrm>
            <a:off x="273050" y="1160463"/>
            <a:ext cx="8870950" cy="4648200"/>
          </a:xfrm>
        </p:spPr>
        <p:txBody>
          <a:bodyPr/>
          <a:lstStyle/>
          <a:p>
            <a:pPr>
              <a:lnSpc>
                <a:spcPct val="80000"/>
              </a:lnSpc>
            </a:pPr>
            <a:r>
              <a:rPr lang="en-US" altLang="ko-KR" sz="2400">
                <a:ea typeface="Gulim" panose="020B0600000101010101" pitchFamily="34" charset="-127"/>
                <a:sym typeface="Symbol" panose="05050102010706020507" pitchFamily="18" charset="2"/>
              </a:rPr>
              <a:t>Giống như Ethernet, sử dụng CSMA:</a:t>
            </a:r>
          </a:p>
          <a:p>
            <a:pPr lvl="1">
              <a:lnSpc>
                <a:spcPct val="80000"/>
              </a:lnSpc>
            </a:pPr>
            <a:r>
              <a:rPr lang="en-US" altLang="ko-KR" sz="2000">
                <a:ea typeface="Gulim" panose="020B0600000101010101" pitchFamily="34" charset="-127"/>
                <a:sym typeface="Symbol" panose="05050102010706020507" pitchFamily="18" charset="2"/>
              </a:rPr>
              <a:t>truy cập ngẫu nhiên</a:t>
            </a:r>
          </a:p>
          <a:p>
            <a:pPr lvl="1">
              <a:lnSpc>
                <a:spcPct val="80000"/>
              </a:lnSpc>
            </a:pPr>
            <a:r>
              <a:rPr lang="en-US" altLang="ko-KR" sz="2000">
                <a:ea typeface="Gulim" panose="020B0600000101010101" pitchFamily="34" charset="-127"/>
                <a:sym typeface="Symbol" panose="05050102010706020507" pitchFamily="18" charset="2"/>
              </a:rPr>
              <a:t>cảm nhận sóng mang: không xung đột với cuộc truyền đang thực hiện</a:t>
            </a:r>
          </a:p>
          <a:p>
            <a:pPr>
              <a:lnSpc>
                <a:spcPct val="80000"/>
              </a:lnSpc>
            </a:pPr>
            <a:r>
              <a:rPr lang="en-US" altLang="ko-KR" sz="2400">
                <a:ea typeface="Gulim" panose="020B0600000101010101" pitchFamily="34" charset="-127"/>
                <a:sym typeface="Symbol" panose="05050102010706020507" pitchFamily="18" charset="2"/>
              </a:rPr>
              <a:t>Không giống Ethernet:</a:t>
            </a:r>
          </a:p>
          <a:p>
            <a:pPr lvl="1">
              <a:lnSpc>
                <a:spcPct val="80000"/>
              </a:lnSpc>
            </a:pPr>
            <a:r>
              <a:rPr lang="en-US" altLang="ko-KR" sz="2000">
                <a:ea typeface="Gulim" panose="020B0600000101010101" pitchFamily="34" charset="-127"/>
                <a:sym typeface="Symbol" panose="05050102010706020507" pitchFamily="18" charset="2"/>
              </a:rPr>
              <a:t>không phát hiện xung đột – truyền tất cả các frames để hoàn tất</a:t>
            </a:r>
          </a:p>
          <a:p>
            <a:pPr lvl="1">
              <a:lnSpc>
                <a:spcPct val="80000"/>
              </a:lnSpc>
            </a:pPr>
            <a:r>
              <a:rPr lang="en-US" altLang="ko-KR" sz="2000">
                <a:ea typeface="Gulim" panose="020B0600000101010101" pitchFamily="34" charset="-127"/>
                <a:sym typeface="Symbol" panose="05050102010706020507" pitchFamily="18" charset="2"/>
              </a:rPr>
              <a:t>hồi báo/acknowledgment – vì không có phát hiện xung đột, ta không thể biết được việc truyền của mình có bị xung đột hay không</a:t>
            </a:r>
          </a:p>
          <a:p>
            <a:pPr>
              <a:lnSpc>
                <a:spcPct val="80000"/>
              </a:lnSpc>
            </a:pPr>
            <a:r>
              <a:rPr lang="en-US" altLang="ko-KR" sz="2400">
                <a:ea typeface="Gulim" panose="020B0600000101010101" pitchFamily="34" charset="-127"/>
              </a:rPr>
              <a:t>Tại sao không phát hiện xung đột?</a:t>
            </a:r>
          </a:p>
          <a:p>
            <a:pPr lvl="1">
              <a:lnSpc>
                <a:spcPct val="80000"/>
              </a:lnSpc>
            </a:pPr>
            <a:r>
              <a:rPr lang="en-US" altLang="ko-KR" sz="2000">
                <a:ea typeface="Gulim" panose="020B0600000101010101" pitchFamily="34" charset="-127"/>
              </a:rPr>
              <a:t>khó để nhận (cảm nhận xung đột) khi truyền do tín hiệu nhận được có thể bị yếu (fading)</a:t>
            </a:r>
          </a:p>
          <a:p>
            <a:pPr lvl="1">
              <a:lnSpc>
                <a:spcPct val="80000"/>
              </a:lnSpc>
            </a:pPr>
            <a:r>
              <a:rPr lang="en-US" altLang="ko-KR" sz="2000">
                <a:ea typeface="Gulim" panose="020B0600000101010101" pitchFamily="34" charset="-127"/>
              </a:rPr>
              <a:t>không thể nghe tất cả các xung đột trong những trường hợp như: hidden terminal (trạm cuối bị ẩn), fading</a:t>
            </a:r>
          </a:p>
          <a:p>
            <a:pPr>
              <a:lnSpc>
                <a:spcPct val="80000"/>
              </a:lnSpc>
            </a:pPr>
            <a:r>
              <a:rPr lang="en-US" altLang="ko-KR" sz="2400">
                <a:ea typeface="Gulim" panose="020B0600000101010101" pitchFamily="34" charset="-127"/>
              </a:rPr>
              <a:t>Mục tiêu: </a:t>
            </a:r>
            <a:r>
              <a:rPr lang="en-US" altLang="ko-KR" sz="2400" i="1">
                <a:solidFill>
                  <a:srgbClr val="FF0000"/>
                </a:solidFill>
                <a:ea typeface="Gulim" panose="020B0600000101010101" pitchFamily="34" charset="-127"/>
              </a:rPr>
              <a:t>tránh xung đột/avoid collisions:</a:t>
            </a:r>
            <a:r>
              <a:rPr lang="en-US" altLang="ko-KR" sz="2400">
                <a:ea typeface="Gulim" panose="020B0600000101010101" pitchFamily="34" charset="-127"/>
              </a:rPr>
              <a:t> CSMA/C(ollision)A(voidance)</a:t>
            </a:r>
            <a:endParaRPr lang="en-US" altLang="ko-KR" sz="2400">
              <a:solidFill>
                <a:srgbClr val="FF0000"/>
              </a:solidFill>
              <a:ea typeface="Gulim" panose="020B0600000101010101" pitchFamily="34" charset="-127"/>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C555A62E-3DB1-4CFF-B3C9-1D3EEBF362D5}"/>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15107" name="Slide Number Placeholder 5">
            <a:extLst>
              <a:ext uri="{FF2B5EF4-FFF2-40B4-BE49-F238E27FC236}">
                <a16:creationId xmlns:a16="http://schemas.microsoft.com/office/drawing/2014/main" id="{AF0A8669-F2A3-4FC6-9FF2-9EAA6B4A9F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D616B320-4E20-4261-BE33-9E6128A87261}" type="slidenum">
              <a:rPr lang="en-US" altLang="en-US" sz="1400" smtClean="0">
                <a:latin typeface="Times New Roman" panose="02020603050405020304" pitchFamily="18" charset="0"/>
              </a:rPr>
              <a:pPr>
                <a:spcBef>
                  <a:spcPct val="0"/>
                </a:spcBef>
                <a:buClrTx/>
                <a:buSzTx/>
                <a:buFontTx/>
                <a:buNone/>
              </a:pPr>
              <a:t>2</a:t>
            </a:fld>
            <a:endParaRPr lang="en-US" altLang="en-US" sz="1400">
              <a:latin typeface="Times New Roman" panose="02020603050405020304" pitchFamily="18" charset="0"/>
            </a:endParaRPr>
          </a:p>
        </p:txBody>
      </p:sp>
      <p:sp>
        <p:nvSpPr>
          <p:cNvPr id="815108" name="Rectangle 2">
            <a:extLst>
              <a:ext uri="{FF2B5EF4-FFF2-40B4-BE49-F238E27FC236}">
                <a16:creationId xmlns:a16="http://schemas.microsoft.com/office/drawing/2014/main" id="{D22B8A2A-5781-475D-B86E-3956A64790AC}"/>
              </a:ext>
            </a:extLst>
          </p:cNvPr>
          <p:cNvSpPr>
            <a:spLocks noGrp="1" noChangeArrowheads="1"/>
          </p:cNvSpPr>
          <p:nvPr>
            <p:ph type="title"/>
          </p:nvPr>
        </p:nvSpPr>
        <p:spPr/>
        <p:txBody>
          <a:bodyPr/>
          <a:lstStyle/>
          <a:p>
            <a:r>
              <a:rPr lang="en-US" altLang="en-US"/>
              <a:t>Mạng cục bộ không dây là gì?</a:t>
            </a:r>
          </a:p>
        </p:txBody>
      </p:sp>
      <p:grpSp>
        <p:nvGrpSpPr>
          <p:cNvPr id="815109" name="Group 3">
            <a:extLst>
              <a:ext uri="{FF2B5EF4-FFF2-40B4-BE49-F238E27FC236}">
                <a16:creationId xmlns:a16="http://schemas.microsoft.com/office/drawing/2014/main" id="{BB9DC680-A6C4-4835-A7DE-8F511F21DCC8}"/>
              </a:ext>
            </a:extLst>
          </p:cNvPr>
          <p:cNvGrpSpPr>
            <a:grpSpLocks/>
          </p:cNvGrpSpPr>
          <p:nvPr/>
        </p:nvGrpSpPr>
        <p:grpSpPr bwMode="auto">
          <a:xfrm>
            <a:off x="5418138" y="2663825"/>
            <a:ext cx="3725862" cy="4194175"/>
            <a:chOff x="3037" y="1252"/>
            <a:chExt cx="2725" cy="3068"/>
          </a:xfrm>
        </p:grpSpPr>
        <p:pic>
          <p:nvPicPr>
            <p:cNvPr id="815112" name="Picture 4" descr="girls_b">
              <a:extLst>
                <a:ext uri="{FF2B5EF4-FFF2-40B4-BE49-F238E27FC236}">
                  <a16:creationId xmlns:a16="http://schemas.microsoft.com/office/drawing/2014/main" id="{8A7B8997-1B36-4ADD-AAF0-513244C7A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2210"/>
            <a:stretch>
              <a:fillRect/>
            </a:stretch>
          </p:blipFill>
          <p:spPr bwMode="auto">
            <a:xfrm>
              <a:off x="3037" y="1269"/>
              <a:ext cx="2725" cy="3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5113" name="Picture 5" descr="girls_w">
              <a:extLst>
                <a:ext uri="{FF2B5EF4-FFF2-40B4-BE49-F238E27FC236}">
                  <a16:creationId xmlns:a16="http://schemas.microsoft.com/office/drawing/2014/main" id="{CCECB202-A52B-43AE-B8E0-88DDBA094F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2701"/>
            <a:stretch>
              <a:fillRect/>
            </a:stretch>
          </p:blipFill>
          <p:spPr bwMode="auto">
            <a:xfrm>
              <a:off x="3037" y="1252"/>
              <a:ext cx="2725" cy="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5110" name="Rectangle 6">
            <a:extLst>
              <a:ext uri="{FF2B5EF4-FFF2-40B4-BE49-F238E27FC236}">
                <a16:creationId xmlns:a16="http://schemas.microsoft.com/office/drawing/2014/main" id="{600E5136-6040-47E7-87BB-4E10BC1242BF}"/>
              </a:ext>
            </a:extLst>
          </p:cNvPr>
          <p:cNvSpPr>
            <a:spLocks noGrp="1" noChangeArrowheads="1"/>
          </p:cNvSpPr>
          <p:nvPr>
            <p:ph type="body" idx="1"/>
          </p:nvPr>
        </p:nvSpPr>
        <p:spPr>
          <a:xfrm>
            <a:off x="338138" y="1289050"/>
            <a:ext cx="7772400" cy="2216150"/>
          </a:xfrm>
          <a:noFill/>
        </p:spPr>
        <p:txBody>
          <a:bodyPr/>
          <a:lstStyle/>
          <a:p>
            <a:r>
              <a:rPr lang="en-US" altLang="en-US" b="1">
                <a:cs typeface="Arial" panose="020B0604020202020204" pitchFamily="34" charset="0"/>
              </a:rPr>
              <a:t>Mạng cục bộ không dây -Wireless LAN (WLAN)</a:t>
            </a:r>
            <a:r>
              <a:rPr lang="en-US" altLang="en-US">
                <a:cs typeface="Arial" panose="020B0604020202020204" pitchFamily="34" charset="0"/>
              </a:rPr>
              <a:t> – cung cấp tất cả các tính năng và lợi ích các công nghệ LAN truyền thống như Ethernet và Token Ring, nhưng không bị giới hạn bởi dây dẫn hay cáp nối. </a:t>
            </a:r>
          </a:p>
        </p:txBody>
      </p:sp>
      <p:pic>
        <p:nvPicPr>
          <p:cNvPr id="815111" name="Picture 7" descr="nic">
            <a:extLst>
              <a:ext uri="{FF2B5EF4-FFF2-40B4-BE49-F238E27FC236}">
                <a16:creationId xmlns:a16="http://schemas.microsoft.com/office/drawing/2014/main" id="{18D9E9EA-10FC-46C3-88F7-D354C209EA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805238"/>
            <a:ext cx="2667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736B2C57-19FC-475D-9A79-D4C94C3206D9}"/>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34563" name="Slide Number Placeholder 5">
            <a:extLst>
              <a:ext uri="{FF2B5EF4-FFF2-40B4-BE49-F238E27FC236}">
                <a16:creationId xmlns:a16="http://schemas.microsoft.com/office/drawing/2014/main" id="{06A0C528-F3B1-48FD-A13C-FF09D51BA9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D6E1C1D8-1B13-449D-8A7B-C50F0B064787}" type="slidenum">
              <a:rPr lang="en-US" altLang="en-US" sz="1400" smtClean="0">
                <a:latin typeface="Times New Roman" panose="02020603050405020304" pitchFamily="18" charset="0"/>
              </a:rPr>
              <a:pPr>
                <a:spcBef>
                  <a:spcPct val="0"/>
                </a:spcBef>
                <a:buClrTx/>
                <a:buSzTx/>
                <a:buFontTx/>
                <a:buNone/>
              </a:pPr>
              <a:t>20</a:t>
            </a:fld>
            <a:endParaRPr lang="en-US" altLang="en-US" sz="1400">
              <a:latin typeface="Times New Roman" panose="02020603050405020304" pitchFamily="18" charset="0"/>
            </a:endParaRPr>
          </a:p>
        </p:txBody>
      </p:sp>
      <p:sp>
        <p:nvSpPr>
          <p:cNvPr id="834564" name="Rectangle 2">
            <a:extLst>
              <a:ext uri="{FF2B5EF4-FFF2-40B4-BE49-F238E27FC236}">
                <a16:creationId xmlns:a16="http://schemas.microsoft.com/office/drawing/2014/main" id="{217AB9F6-E3AD-4D52-8540-D56B3A8BE563}"/>
              </a:ext>
            </a:extLst>
          </p:cNvPr>
          <p:cNvSpPr>
            <a:spLocks noGrp="1" noChangeArrowheads="1"/>
          </p:cNvSpPr>
          <p:nvPr>
            <p:ph type="title"/>
          </p:nvPr>
        </p:nvSpPr>
        <p:spPr>
          <a:xfrm>
            <a:off x="0" y="333375"/>
            <a:ext cx="9144000" cy="663575"/>
          </a:xfrm>
        </p:spPr>
        <p:txBody>
          <a:bodyPr/>
          <a:lstStyle/>
          <a:p>
            <a:r>
              <a:rPr lang="en-US" altLang="ko-KR" sz="3400">
                <a:ea typeface="Gulim" panose="020B0600000101010101" pitchFamily="34" charset="-127"/>
              </a:rPr>
              <a:t>RTS/CTS (Request To Send/Clear To Send)</a:t>
            </a:r>
          </a:p>
        </p:txBody>
      </p:sp>
      <p:sp>
        <p:nvSpPr>
          <p:cNvPr id="834565" name="Rectangle 3">
            <a:extLst>
              <a:ext uri="{FF2B5EF4-FFF2-40B4-BE49-F238E27FC236}">
                <a16:creationId xmlns:a16="http://schemas.microsoft.com/office/drawing/2014/main" id="{EE33448C-3317-4D65-97E5-D7248BC5AB74}"/>
              </a:ext>
            </a:extLst>
          </p:cNvPr>
          <p:cNvSpPr>
            <a:spLocks noGrp="1" noChangeArrowheads="1"/>
          </p:cNvSpPr>
          <p:nvPr>
            <p:ph type="body" idx="1"/>
          </p:nvPr>
        </p:nvSpPr>
        <p:spPr>
          <a:xfrm>
            <a:off x="522288" y="1220788"/>
            <a:ext cx="7772400" cy="3611562"/>
          </a:xfrm>
        </p:spPr>
        <p:txBody>
          <a:bodyPr/>
          <a:lstStyle/>
          <a:p>
            <a:pPr>
              <a:lnSpc>
                <a:spcPct val="80000"/>
              </a:lnSpc>
              <a:buFont typeface="Wingdings" panose="05000000000000000000" pitchFamily="2" charset="2"/>
              <a:buNone/>
            </a:pPr>
            <a:r>
              <a:rPr lang="en-US" altLang="ko-KR" sz="2400" i="1">
                <a:solidFill>
                  <a:srgbClr val="FF0000"/>
                </a:solidFill>
                <a:ea typeface="Gulim" panose="020B0600000101010101" pitchFamily="34" charset="-127"/>
              </a:rPr>
              <a:t>ý tưởng:</a:t>
            </a:r>
            <a:r>
              <a:rPr lang="en-US" altLang="ko-KR" sz="2400">
                <a:ea typeface="Gulim" panose="020B0600000101010101" pitchFamily="34" charset="-127"/>
              </a:rPr>
              <a:t> </a:t>
            </a:r>
            <a:r>
              <a:rPr lang="en-US" altLang="ko-KR" sz="2000">
                <a:ea typeface="Gulim" panose="020B0600000101010101" pitchFamily="34" charset="-127"/>
              </a:rPr>
              <a:t> cho phép người gởi “đặt trước” kênh truyền hơn là truy cập ngẫu nhiên để truyền các frame dữ liệu: tránh xung đột cho các frame dữ liệu dài</a:t>
            </a:r>
          </a:p>
          <a:p>
            <a:pPr>
              <a:lnSpc>
                <a:spcPct val="80000"/>
              </a:lnSpc>
            </a:pPr>
            <a:r>
              <a:rPr lang="en-US" altLang="ko-KR" sz="2000">
                <a:ea typeface="Gulim" panose="020B0600000101010101" pitchFamily="34" charset="-127"/>
              </a:rPr>
              <a:t>tùy chọn; thường không được sử dụng</a:t>
            </a:r>
          </a:p>
          <a:p>
            <a:pPr>
              <a:lnSpc>
                <a:spcPct val="80000"/>
              </a:lnSpc>
            </a:pPr>
            <a:r>
              <a:rPr lang="en-US" altLang="ko-KR" sz="2000">
                <a:ea typeface="Gulim" panose="020B0600000101010101" pitchFamily="34" charset="-127"/>
              </a:rPr>
              <a:t>Người gởi đầu tiên truyền các gói </a:t>
            </a:r>
            <a:r>
              <a:rPr lang="en-US" altLang="ko-KR" sz="2000" i="1">
                <a:ea typeface="Gulim" panose="020B0600000101010101" pitchFamily="34" charset="-127"/>
              </a:rPr>
              <a:t>nhỏ</a:t>
            </a:r>
            <a:r>
              <a:rPr lang="en-US" altLang="ko-KR" sz="2000">
                <a:ea typeface="Gulim" panose="020B0600000101010101" pitchFamily="34" charset="-127"/>
              </a:rPr>
              <a:t> request-to-send (RTS) đến AP sử dụng CSMA</a:t>
            </a:r>
          </a:p>
          <a:p>
            <a:pPr lvl="1">
              <a:lnSpc>
                <a:spcPct val="80000"/>
              </a:lnSpc>
            </a:pPr>
            <a:r>
              <a:rPr lang="en-US" altLang="ko-KR" sz="2000">
                <a:ea typeface="Gulim" panose="020B0600000101010101" pitchFamily="34" charset="-127"/>
              </a:rPr>
              <a:t>RTSs vẫn có thể xung đột với các gói khác (nhưng chúng là ngắn)</a:t>
            </a:r>
          </a:p>
          <a:p>
            <a:pPr>
              <a:lnSpc>
                <a:spcPct val="80000"/>
              </a:lnSpc>
            </a:pPr>
            <a:r>
              <a:rPr lang="en-US" altLang="ko-KR" sz="2000">
                <a:ea typeface="Gulim" panose="020B0600000101010101" pitchFamily="34" charset="-127"/>
              </a:rPr>
              <a:t>AP quảng bá clear-to-send (CTS) trả lời cho RTS</a:t>
            </a:r>
          </a:p>
          <a:p>
            <a:pPr>
              <a:lnSpc>
                <a:spcPct val="80000"/>
              </a:lnSpc>
            </a:pPr>
            <a:r>
              <a:rPr lang="en-US" altLang="ko-KR" sz="2000">
                <a:ea typeface="Gulim" panose="020B0600000101010101" pitchFamily="34" charset="-127"/>
              </a:rPr>
              <a:t>CTS được nghe bởi tất cả các nút</a:t>
            </a:r>
          </a:p>
          <a:p>
            <a:pPr lvl="1">
              <a:lnSpc>
                <a:spcPct val="80000"/>
              </a:lnSpc>
            </a:pPr>
            <a:r>
              <a:rPr lang="en-US" altLang="ko-KR" sz="2000">
                <a:ea typeface="Gulim" panose="020B0600000101010101" pitchFamily="34" charset="-127"/>
              </a:rPr>
              <a:t>người gởi truyền frame dữ liệu</a:t>
            </a:r>
          </a:p>
          <a:p>
            <a:pPr lvl="1">
              <a:lnSpc>
                <a:spcPct val="80000"/>
              </a:lnSpc>
            </a:pPr>
            <a:r>
              <a:rPr lang="en-US" altLang="ko-KR" sz="2000">
                <a:ea typeface="Gulim" panose="020B0600000101010101" pitchFamily="34" charset="-127"/>
              </a:rPr>
              <a:t>các trạm khác trì hoãn việc truyền lại</a:t>
            </a:r>
          </a:p>
          <a:p>
            <a:pPr lvl="1">
              <a:lnSpc>
                <a:spcPct val="80000"/>
              </a:lnSpc>
              <a:buFont typeface="ZapfDingbats" pitchFamily="82" charset="2"/>
              <a:buNone/>
            </a:pPr>
            <a:endParaRPr lang="en-US" altLang="ko-KR" sz="2000">
              <a:ea typeface="Gulim" panose="020B0600000101010101" pitchFamily="34" charset="-127"/>
            </a:endParaRPr>
          </a:p>
        </p:txBody>
      </p:sp>
      <p:sp>
        <p:nvSpPr>
          <p:cNvPr id="834566" name="Text Box 4">
            <a:extLst>
              <a:ext uri="{FF2B5EF4-FFF2-40B4-BE49-F238E27FC236}">
                <a16:creationId xmlns:a16="http://schemas.microsoft.com/office/drawing/2014/main" id="{560A398B-92C0-4813-BEDA-2538CBF70EDF}"/>
              </a:ext>
            </a:extLst>
          </p:cNvPr>
          <p:cNvSpPr txBox="1">
            <a:spLocks noChangeArrowheads="1"/>
          </p:cNvSpPr>
          <p:nvPr/>
        </p:nvSpPr>
        <p:spPr bwMode="auto">
          <a:xfrm>
            <a:off x="1284288" y="5281613"/>
            <a:ext cx="60626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ko-KR" sz="2400">
                <a:ea typeface="Gulim" panose="020B0600000101010101" pitchFamily="34" charset="-127"/>
              </a:rPr>
              <a:t>Tránh xung đột cho các frame dữ liệu lớn</a:t>
            </a:r>
          </a:p>
          <a:p>
            <a:pPr algn="ctr">
              <a:spcBef>
                <a:spcPct val="0"/>
              </a:spcBef>
              <a:buClrTx/>
              <a:buSzTx/>
              <a:buFontTx/>
              <a:buNone/>
            </a:pPr>
            <a:r>
              <a:rPr lang="en-US" altLang="ko-KR" sz="2400">
                <a:ea typeface="Gulim" panose="020B0600000101010101" pitchFamily="34" charset="-127"/>
              </a:rPr>
              <a:t>sử dụng các gói đặt trước kích cỡ nhỏ!</a:t>
            </a:r>
          </a:p>
        </p:txBody>
      </p:sp>
      <p:sp>
        <p:nvSpPr>
          <p:cNvPr id="834567" name="Rectangle 5">
            <a:extLst>
              <a:ext uri="{FF2B5EF4-FFF2-40B4-BE49-F238E27FC236}">
                <a16:creationId xmlns:a16="http://schemas.microsoft.com/office/drawing/2014/main" id="{5441E4AD-B299-4924-B64E-0CC4830801C0}"/>
              </a:ext>
            </a:extLst>
          </p:cNvPr>
          <p:cNvSpPr>
            <a:spLocks noChangeArrowheads="1"/>
          </p:cNvSpPr>
          <p:nvPr/>
        </p:nvSpPr>
        <p:spPr bwMode="auto">
          <a:xfrm>
            <a:off x="1276350" y="5238750"/>
            <a:ext cx="6070600" cy="9144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ooter Placeholder 4">
            <a:extLst>
              <a:ext uri="{FF2B5EF4-FFF2-40B4-BE49-F238E27FC236}">
                <a16:creationId xmlns:a16="http://schemas.microsoft.com/office/drawing/2014/main" id="{4C14C49E-3473-4B69-B7C8-E5ADB893A254}"/>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35587" name="Slide Number Placeholder 5">
            <a:extLst>
              <a:ext uri="{FF2B5EF4-FFF2-40B4-BE49-F238E27FC236}">
                <a16:creationId xmlns:a16="http://schemas.microsoft.com/office/drawing/2014/main" id="{3117622A-F4EC-42A2-9019-07D87AF4D2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52233944-F064-4BF4-9CBD-99963FDEAC80}" type="slidenum">
              <a:rPr lang="en-US" altLang="en-US" sz="1400" smtClean="0">
                <a:latin typeface="Times New Roman" panose="02020603050405020304" pitchFamily="18" charset="0"/>
              </a:rPr>
              <a:pPr>
                <a:spcBef>
                  <a:spcPct val="0"/>
                </a:spcBef>
                <a:buClrTx/>
                <a:buSzTx/>
                <a:buFontTx/>
                <a:buNone/>
              </a:pPr>
              <a:t>21</a:t>
            </a:fld>
            <a:endParaRPr lang="en-US" altLang="en-US" sz="1400">
              <a:latin typeface="Times New Roman" panose="02020603050405020304" pitchFamily="18" charset="0"/>
            </a:endParaRPr>
          </a:p>
        </p:txBody>
      </p:sp>
      <p:sp>
        <p:nvSpPr>
          <p:cNvPr id="835588" name="Rectangle 2">
            <a:extLst>
              <a:ext uri="{FF2B5EF4-FFF2-40B4-BE49-F238E27FC236}">
                <a16:creationId xmlns:a16="http://schemas.microsoft.com/office/drawing/2014/main" id="{F3EE16BC-1F5E-4845-9EE9-B129C5D6740F}"/>
              </a:ext>
            </a:extLst>
          </p:cNvPr>
          <p:cNvSpPr>
            <a:spLocks noGrp="1" noChangeArrowheads="1"/>
          </p:cNvSpPr>
          <p:nvPr>
            <p:ph type="title"/>
          </p:nvPr>
        </p:nvSpPr>
        <p:spPr>
          <a:xfrm>
            <a:off x="684213" y="247650"/>
            <a:ext cx="7772400" cy="566738"/>
          </a:xfrm>
        </p:spPr>
        <p:txBody>
          <a:bodyPr/>
          <a:lstStyle/>
          <a:p>
            <a:r>
              <a:rPr lang="en-US" altLang="ko-KR" sz="3200">
                <a:ea typeface="Gulim" panose="020B0600000101010101" pitchFamily="34" charset="-127"/>
              </a:rPr>
              <a:t>Tránh xung đột/Collision Avoidance: trao đối RTS-CTS</a:t>
            </a:r>
          </a:p>
        </p:txBody>
      </p:sp>
      <p:sp>
        <p:nvSpPr>
          <p:cNvPr id="835589" name="Text Box 3">
            <a:extLst>
              <a:ext uri="{FF2B5EF4-FFF2-40B4-BE49-F238E27FC236}">
                <a16:creationId xmlns:a16="http://schemas.microsoft.com/office/drawing/2014/main" id="{D502A307-B91A-4EBD-B9B5-BFA362BF2CAA}"/>
              </a:ext>
            </a:extLst>
          </p:cNvPr>
          <p:cNvSpPr txBox="1">
            <a:spLocks noChangeArrowheads="1"/>
          </p:cNvSpPr>
          <p:nvPr/>
        </p:nvSpPr>
        <p:spPr bwMode="auto">
          <a:xfrm>
            <a:off x="3246438" y="746125"/>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3200">
              <a:latin typeface="Times New Roman" panose="02020603050405020304" pitchFamily="18" charset="0"/>
              <a:ea typeface="Gulim" panose="020B0600000101010101" pitchFamily="34" charset="-127"/>
            </a:endParaRPr>
          </a:p>
        </p:txBody>
      </p:sp>
      <p:sp>
        <p:nvSpPr>
          <p:cNvPr id="835590" name="Text Box 4">
            <a:extLst>
              <a:ext uri="{FF2B5EF4-FFF2-40B4-BE49-F238E27FC236}">
                <a16:creationId xmlns:a16="http://schemas.microsoft.com/office/drawing/2014/main" id="{3795DD77-648E-4AC2-B2F7-26AF070AD6AD}"/>
              </a:ext>
            </a:extLst>
          </p:cNvPr>
          <p:cNvSpPr txBox="1">
            <a:spLocks noChangeArrowheads="1"/>
          </p:cNvSpPr>
          <p:nvPr/>
        </p:nvSpPr>
        <p:spPr bwMode="auto">
          <a:xfrm>
            <a:off x="4624388" y="1393825"/>
            <a:ext cx="469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ko-KR" sz="1800">
                <a:ea typeface="Gulim" panose="020B0600000101010101" pitchFamily="34" charset="-127"/>
              </a:rPr>
              <a:t>AP</a:t>
            </a:r>
          </a:p>
        </p:txBody>
      </p:sp>
      <p:grpSp>
        <p:nvGrpSpPr>
          <p:cNvPr id="835591" name="Group 5">
            <a:extLst>
              <a:ext uri="{FF2B5EF4-FFF2-40B4-BE49-F238E27FC236}">
                <a16:creationId xmlns:a16="http://schemas.microsoft.com/office/drawing/2014/main" id="{3F5B0FDA-87AC-41A6-9193-5E481852F867}"/>
              </a:ext>
            </a:extLst>
          </p:cNvPr>
          <p:cNvGrpSpPr>
            <a:grpSpLocks/>
          </p:cNvGrpSpPr>
          <p:nvPr/>
        </p:nvGrpSpPr>
        <p:grpSpPr bwMode="auto">
          <a:xfrm>
            <a:off x="4202113" y="1109663"/>
            <a:ext cx="782637" cy="571500"/>
            <a:chOff x="1160" y="2192"/>
            <a:chExt cx="589" cy="440"/>
          </a:xfrm>
        </p:grpSpPr>
        <p:pic>
          <p:nvPicPr>
            <p:cNvPr id="835628" name="Picture 6" descr="31u_bnrz[1]">
              <a:extLst>
                <a:ext uri="{FF2B5EF4-FFF2-40B4-BE49-F238E27FC236}">
                  <a16:creationId xmlns:a16="http://schemas.microsoft.com/office/drawing/2014/main" id="{DD615E23-CFE2-47DB-930E-C1BD2C4476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349" y="2458"/>
              <a:ext cx="21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5629" name="AutoShape 7">
              <a:extLst>
                <a:ext uri="{FF2B5EF4-FFF2-40B4-BE49-F238E27FC236}">
                  <a16:creationId xmlns:a16="http://schemas.microsoft.com/office/drawing/2014/main" id="{6B774C31-3335-4B42-898C-051562E80095}"/>
                </a:ext>
              </a:extLst>
            </p:cNvPr>
            <p:cNvSpPr>
              <a:spLocks noChangeAspect="1" noChangeArrowheads="1" noTextEdit="1"/>
            </p:cNvSpPr>
            <p:nvPr/>
          </p:nvSpPr>
          <p:spPr bwMode="auto">
            <a:xfrm>
              <a:off x="1160" y="2192"/>
              <a:ext cx="58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35630" name="Freeform 8">
              <a:extLst>
                <a:ext uri="{FF2B5EF4-FFF2-40B4-BE49-F238E27FC236}">
                  <a16:creationId xmlns:a16="http://schemas.microsoft.com/office/drawing/2014/main" id="{2E7F2B08-D287-4056-BD1E-AD25B41EF1CB}"/>
                </a:ext>
              </a:extLst>
            </p:cNvPr>
            <p:cNvSpPr>
              <a:spLocks/>
            </p:cNvSpPr>
            <p:nvPr/>
          </p:nvSpPr>
          <p:spPr bwMode="auto">
            <a:xfrm>
              <a:off x="1283" y="2231"/>
              <a:ext cx="83" cy="102"/>
            </a:xfrm>
            <a:custGeom>
              <a:avLst/>
              <a:gdLst>
                <a:gd name="T0" fmla="*/ 0 w 247"/>
                <a:gd name="T1" fmla="*/ 1 h 203"/>
                <a:gd name="T2" fmla="*/ 0 w 247"/>
                <a:gd name="T3" fmla="*/ 1 h 203"/>
                <a:gd name="T4" fmla="*/ 0 w 247"/>
                <a:gd name="T5" fmla="*/ 1 h 203"/>
                <a:gd name="T6" fmla="*/ 0 w 247"/>
                <a:gd name="T7" fmla="*/ 1 h 203"/>
                <a:gd name="T8" fmla="*/ 0 w 247"/>
                <a:gd name="T9" fmla="*/ 1 h 203"/>
                <a:gd name="T10" fmla="*/ 0 w 247"/>
                <a:gd name="T11" fmla="*/ 1 h 203"/>
                <a:gd name="T12" fmla="*/ 0 w 247"/>
                <a:gd name="T13" fmla="*/ 1 h 203"/>
                <a:gd name="T14" fmla="*/ 0 w 247"/>
                <a:gd name="T15" fmla="*/ 1 h 203"/>
                <a:gd name="T16" fmla="*/ 0 w 247"/>
                <a:gd name="T17" fmla="*/ 1 h 203"/>
                <a:gd name="T18" fmla="*/ 0 w 247"/>
                <a:gd name="T19" fmla="*/ 1 h 203"/>
                <a:gd name="T20" fmla="*/ 0 w 247"/>
                <a:gd name="T21" fmla="*/ 1 h 203"/>
                <a:gd name="T22" fmla="*/ 0 w 247"/>
                <a:gd name="T23" fmla="*/ 1 h 203"/>
                <a:gd name="T24" fmla="*/ 0 w 247"/>
                <a:gd name="T25" fmla="*/ 1 h 203"/>
                <a:gd name="T26" fmla="*/ 0 w 247"/>
                <a:gd name="T27" fmla="*/ 1 h 203"/>
                <a:gd name="T28" fmla="*/ 0 w 247"/>
                <a:gd name="T29" fmla="*/ 1 h 203"/>
                <a:gd name="T30" fmla="*/ 0 w 247"/>
                <a:gd name="T31" fmla="*/ 1 h 203"/>
                <a:gd name="T32" fmla="*/ 0 w 247"/>
                <a:gd name="T33" fmla="*/ 1 h 203"/>
                <a:gd name="T34" fmla="*/ 0 w 247"/>
                <a:gd name="T35" fmla="*/ 1 h 203"/>
                <a:gd name="T36" fmla="*/ 0 w 247"/>
                <a:gd name="T37" fmla="*/ 1 h 203"/>
                <a:gd name="T38" fmla="*/ 0 w 247"/>
                <a:gd name="T39" fmla="*/ 1 h 203"/>
                <a:gd name="T40" fmla="*/ 0 w 247"/>
                <a:gd name="T41" fmla="*/ 1 h 203"/>
                <a:gd name="T42" fmla="*/ 0 w 247"/>
                <a:gd name="T43" fmla="*/ 1 h 203"/>
                <a:gd name="T44" fmla="*/ 0 w 247"/>
                <a:gd name="T45" fmla="*/ 1 h 203"/>
                <a:gd name="T46" fmla="*/ 0 w 247"/>
                <a:gd name="T47" fmla="*/ 1 h 203"/>
                <a:gd name="T48" fmla="*/ 0 w 247"/>
                <a:gd name="T49" fmla="*/ 1 h 203"/>
                <a:gd name="T50" fmla="*/ 0 w 247"/>
                <a:gd name="T51" fmla="*/ 1 h 203"/>
                <a:gd name="T52" fmla="*/ 0 w 247"/>
                <a:gd name="T53" fmla="*/ 1 h 203"/>
                <a:gd name="T54" fmla="*/ 0 w 247"/>
                <a:gd name="T55" fmla="*/ 1 h 203"/>
                <a:gd name="T56" fmla="*/ 0 w 247"/>
                <a:gd name="T57" fmla="*/ 1 h 203"/>
                <a:gd name="T58" fmla="*/ 0 w 247"/>
                <a:gd name="T59" fmla="*/ 1 h 203"/>
                <a:gd name="T60" fmla="*/ 0 w 247"/>
                <a:gd name="T61" fmla="*/ 1 h 203"/>
                <a:gd name="T62" fmla="*/ 0 w 247"/>
                <a:gd name="T63" fmla="*/ 1 h 203"/>
                <a:gd name="T64" fmla="*/ 0 w 247"/>
                <a:gd name="T65" fmla="*/ 1 h 203"/>
                <a:gd name="T66" fmla="*/ 0 w 247"/>
                <a:gd name="T67" fmla="*/ 1 h 203"/>
                <a:gd name="T68" fmla="*/ 0 w 247"/>
                <a:gd name="T69" fmla="*/ 1 h 203"/>
                <a:gd name="T70" fmla="*/ 0 w 247"/>
                <a:gd name="T71" fmla="*/ 1 h 203"/>
                <a:gd name="T72" fmla="*/ 0 w 247"/>
                <a:gd name="T73" fmla="*/ 1 h 203"/>
                <a:gd name="T74" fmla="*/ 0 w 247"/>
                <a:gd name="T75" fmla="*/ 1 h 203"/>
                <a:gd name="T76" fmla="*/ 0 w 247"/>
                <a:gd name="T77" fmla="*/ 1 h 203"/>
                <a:gd name="T78" fmla="*/ 0 w 247"/>
                <a:gd name="T79" fmla="*/ 1 h 203"/>
                <a:gd name="T80" fmla="*/ 0 w 247"/>
                <a:gd name="T81" fmla="*/ 1 h 203"/>
                <a:gd name="T82" fmla="*/ 0 w 247"/>
                <a:gd name="T83" fmla="*/ 1 h 203"/>
                <a:gd name="T84" fmla="*/ 0 w 247"/>
                <a:gd name="T85" fmla="*/ 0 h 203"/>
                <a:gd name="T86" fmla="*/ 0 w 247"/>
                <a:gd name="T87" fmla="*/ 1 h 203"/>
                <a:gd name="T88" fmla="*/ 0 w 247"/>
                <a:gd name="T89" fmla="*/ 1 h 203"/>
                <a:gd name="T90" fmla="*/ 0 w 247"/>
                <a:gd name="T91" fmla="*/ 1 h 203"/>
                <a:gd name="T92" fmla="*/ 0 w 247"/>
                <a:gd name="T93" fmla="*/ 1 h 203"/>
                <a:gd name="T94" fmla="*/ 0 w 247"/>
                <a:gd name="T95" fmla="*/ 1 h 203"/>
                <a:gd name="T96" fmla="*/ 0 w 247"/>
                <a:gd name="T97" fmla="*/ 1 h 2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7"/>
                <a:gd name="T148" fmla="*/ 0 h 203"/>
                <a:gd name="T149" fmla="*/ 247 w 247"/>
                <a:gd name="T150" fmla="*/ 203 h 20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7" h="203">
                  <a:moveTo>
                    <a:pt x="87" y="26"/>
                  </a:moveTo>
                  <a:lnTo>
                    <a:pt x="68" y="34"/>
                  </a:lnTo>
                  <a:lnTo>
                    <a:pt x="52" y="44"/>
                  </a:lnTo>
                  <a:lnTo>
                    <a:pt x="38" y="55"/>
                  </a:lnTo>
                  <a:lnTo>
                    <a:pt x="25" y="67"/>
                  </a:lnTo>
                  <a:lnTo>
                    <a:pt x="14" y="80"/>
                  </a:lnTo>
                  <a:lnTo>
                    <a:pt x="7" y="94"/>
                  </a:lnTo>
                  <a:lnTo>
                    <a:pt x="3" y="109"/>
                  </a:lnTo>
                  <a:lnTo>
                    <a:pt x="0" y="124"/>
                  </a:lnTo>
                  <a:lnTo>
                    <a:pt x="3" y="145"/>
                  </a:lnTo>
                  <a:lnTo>
                    <a:pt x="14" y="163"/>
                  </a:lnTo>
                  <a:lnTo>
                    <a:pt x="32" y="178"/>
                  </a:lnTo>
                  <a:lnTo>
                    <a:pt x="55" y="189"/>
                  </a:lnTo>
                  <a:lnTo>
                    <a:pt x="81" y="198"/>
                  </a:lnTo>
                  <a:lnTo>
                    <a:pt x="109" y="202"/>
                  </a:lnTo>
                  <a:lnTo>
                    <a:pt x="138" y="203"/>
                  </a:lnTo>
                  <a:lnTo>
                    <a:pt x="165" y="200"/>
                  </a:lnTo>
                  <a:lnTo>
                    <a:pt x="171" y="200"/>
                  </a:lnTo>
                  <a:lnTo>
                    <a:pt x="177" y="198"/>
                  </a:lnTo>
                  <a:lnTo>
                    <a:pt x="181" y="195"/>
                  </a:lnTo>
                  <a:lnTo>
                    <a:pt x="183" y="191"/>
                  </a:lnTo>
                  <a:lnTo>
                    <a:pt x="180" y="186"/>
                  </a:lnTo>
                  <a:lnTo>
                    <a:pt x="174" y="182"/>
                  </a:lnTo>
                  <a:lnTo>
                    <a:pt x="167" y="178"/>
                  </a:lnTo>
                  <a:lnTo>
                    <a:pt x="160" y="176"/>
                  </a:lnTo>
                  <a:lnTo>
                    <a:pt x="145" y="173"/>
                  </a:lnTo>
                  <a:lnTo>
                    <a:pt x="131" y="171"/>
                  </a:lnTo>
                  <a:lnTo>
                    <a:pt x="116" y="169"/>
                  </a:lnTo>
                  <a:lnTo>
                    <a:pt x="103" y="167"/>
                  </a:lnTo>
                  <a:lnTo>
                    <a:pt x="90" y="164"/>
                  </a:lnTo>
                  <a:lnTo>
                    <a:pt x="77" y="160"/>
                  </a:lnTo>
                  <a:lnTo>
                    <a:pt x="65" y="154"/>
                  </a:lnTo>
                  <a:lnTo>
                    <a:pt x="54" y="146"/>
                  </a:lnTo>
                  <a:lnTo>
                    <a:pt x="49" y="112"/>
                  </a:lnTo>
                  <a:lnTo>
                    <a:pt x="61" y="84"/>
                  </a:lnTo>
                  <a:lnTo>
                    <a:pt x="84" y="62"/>
                  </a:lnTo>
                  <a:lnTo>
                    <a:pt x="116" y="44"/>
                  </a:lnTo>
                  <a:lnTo>
                    <a:pt x="151" y="30"/>
                  </a:lnTo>
                  <a:lnTo>
                    <a:pt x="187" y="19"/>
                  </a:lnTo>
                  <a:lnTo>
                    <a:pt x="220" y="11"/>
                  </a:lnTo>
                  <a:lnTo>
                    <a:pt x="247" y="4"/>
                  </a:lnTo>
                  <a:lnTo>
                    <a:pt x="231" y="1"/>
                  </a:lnTo>
                  <a:lnTo>
                    <a:pt x="213" y="0"/>
                  </a:lnTo>
                  <a:lnTo>
                    <a:pt x="193" y="2"/>
                  </a:lnTo>
                  <a:lnTo>
                    <a:pt x="171" y="4"/>
                  </a:lnTo>
                  <a:lnTo>
                    <a:pt x="149" y="9"/>
                  </a:lnTo>
                  <a:lnTo>
                    <a:pt x="128" y="14"/>
                  </a:lnTo>
                  <a:lnTo>
                    <a:pt x="106" y="20"/>
                  </a:lnTo>
                  <a:lnTo>
                    <a:pt x="87" y="2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631" name="Freeform 9">
              <a:extLst>
                <a:ext uri="{FF2B5EF4-FFF2-40B4-BE49-F238E27FC236}">
                  <a16:creationId xmlns:a16="http://schemas.microsoft.com/office/drawing/2014/main" id="{6F752903-1C20-4E1E-A3A6-4FCD9980AD40}"/>
                </a:ext>
              </a:extLst>
            </p:cNvPr>
            <p:cNvSpPr>
              <a:spLocks/>
            </p:cNvSpPr>
            <p:nvPr/>
          </p:nvSpPr>
          <p:spPr bwMode="auto">
            <a:xfrm>
              <a:off x="1424" y="2230"/>
              <a:ext cx="52" cy="79"/>
            </a:xfrm>
            <a:custGeom>
              <a:avLst/>
              <a:gdLst>
                <a:gd name="T0" fmla="*/ 0 w 158"/>
                <a:gd name="T1" fmla="*/ 1 h 158"/>
                <a:gd name="T2" fmla="*/ 0 w 158"/>
                <a:gd name="T3" fmla="*/ 1 h 158"/>
                <a:gd name="T4" fmla="*/ 0 w 158"/>
                <a:gd name="T5" fmla="*/ 1 h 158"/>
                <a:gd name="T6" fmla="*/ 0 w 158"/>
                <a:gd name="T7" fmla="*/ 1 h 158"/>
                <a:gd name="T8" fmla="*/ 0 w 158"/>
                <a:gd name="T9" fmla="*/ 1 h 158"/>
                <a:gd name="T10" fmla="*/ 0 w 158"/>
                <a:gd name="T11" fmla="*/ 1 h 158"/>
                <a:gd name="T12" fmla="*/ 0 w 158"/>
                <a:gd name="T13" fmla="*/ 1 h 158"/>
                <a:gd name="T14" fmla="*/ 0 w 158"/>
                <a:gd name="T15" fmla="*/ 1 h 158"/>
                <a:gd name="T16" fmla="*/ 0 w 158"/>
                <a:gd name="T17" fmla="*/ 1 h 158"/>
                <a:gd name="T18" fmla="*/ 0 w 158"/>
                <a:gd name="T19" fmla="*/ 1 h 158"/>
                <a:gd name="T20" fmla="*/ 0 w 158"/>
                <a:gd name="T21" fmla="*/ 1 h 158"/>
                <a:gd name="T22" fmla="*/ 0 w 158"/>
                <a:gd name="T23" fmla="*/ 1 h 158"/>
                <a:gd name="T24" fmla="*/ 0 w 158"/>
                <a:gd name="T25" fmla="*/ 1 h 158"/>
                <a:gd name="T26" fmla="*/ 0 w 158"/>
                <a:gd name="T27" fmla="*/ 1 h 158"/>
                <a:gd name="T28" fmla="*/ 0 w 158"/>
                <a:gd name="T29" fmla="*/ 1 h 158"/>
                <a:gd name="T30" fmla="*/ 0 w 158"/>
                <a:gd name="T31" fmla="*/ 1 h 158"/>
                <a:gd name="T32" fmla="*/ 0 w 158"/>
                <a:gd name="T33" fmla="*/ 1 h 158"/>
                <a:gd name="T34" fmla="*/ 0 w 158"/>
                <a:gd name="T35" fmla="*/ 1 h 158"/>
                <a:gd name="T36" fmla="*/ 0 w 158"/>
                <a:gd name="T37" fmla="*/ 1 h 158"/>
                <a:gd name="T38" fmla="*/ 0 w 158"/>
                <a:gd name="T39" fmla="*/ 1 h 158"/>
                <a:gd name="T40" fmla="*/ 0 w 158"/>
                <a:gd name="T41" fmla="*/ 1 h 158"/>
                <a:gd name="T42" fmla="*/ 0 w 158"/>
                <a:gd name="T43" fmla="*/ 1 h 158"/>
                <a:gd name="T44" fmla="*/ 0 w 158"/>
                <a:gd name="T45" fmla="*/ 1 h 158"/>
                <a:gd name="T46" fmla="*/ 0 w 158"/>
                <a:gd name="T47" fmla="*/ 1 h 158"/>
                <a:gd name="T48" fmla="*/ 0 w 158"/>
                <a:gd name="T49" fmla="*/ 1 h 158"/>
                <a:gd name="T50" fmla="*/ 0 w 158"/>
                <a:gd name="T51" fmla="*/ 1 h 158"/>
                <a:gd name="T52" fmla="*/ 0 w 158"/>
                <a:gd name="T53" fmla="*/ 1 h 158"/>
                <a:gd name="T54" fmla="*/ 0 w 158"/>
                <a:gd name="T55" fmla="*/ 1 h 158"/>
                <a:gd name="T56" fmla="*/ 0 w 158"/>
                <a:gd name="T57" fmla="*/ 1 h 158"/>
                <a:gd name="T58" fmla="*/ 0 w 158"/>
                <a:gd name="T59" fmla="*/ 1 h 158"/>
                <a:gd name="T60" fmla="*/ 0 w 158"/>
                <a:gd name="T61" fmla="*/ 0 h 158"/>
                <a:gd name="T62" fmla="*/ 0 w 158"/>
                <a:gd name="T63" fmla="*/ 0 h 158"/>
                <a:gd name="T64" fmla="*/ 0 w 158"/>
                <a:gd name="T65" fmla="*/ 1 h 158"/>
                <a:gd name="T66" fmla="*/ 0 w 158"/>
                <a:gd name="T67" fmla="*/ 1 h 158"/>
                <a:gd name="T68" fmla="*/ 0 w 158"/>
                <a:gd name="T69" fmla="*/ 1 h 158"/>
                <a:gd name="T70" fmla="*/ 0 w 158"/>
                <a:gd name="T71" fmla="*/ 1 h 158"/>
                <a:gd name="T72" fmla="*/ 0 w 158"/>
                <a:gd name="T73" fmla="*/ 1 h 158"/>
                <a:gd name="T74" fmla="*/ 0 w 158"/>
                <a:gd name="T75" fmla="*/ 1 h 158"/>
                <a:gd name="T76" fmla="*/ 0 w 158"/>
                <a:gd name="T77" fmla="*/ 1 h 158"/>
                <a:gd name="T78" fmla="*/ 0 w 158"/>
                <a:gd name="T79" fmla="*/ 1 h 158"/>
                <a:gd name="T80" fmla="*/ 0 w 158"/>
                <a:gd name="T81" fmla="*/ 1 h 1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8"/>
                <a:gd name="T124" fmla="*/ 0 h 158"/>
                <a:gd name="T125" fmla="*/ 158 w 158"/>
                <a:gd name="T126" fmla="*/ 158 h 1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8" h="158">
                  <a:moveTo>
                    <a:pt x="133" y="52"/>
                  </a:moveTo>
                  <a:lnTo>
                    <a:pt x="139" y="68"/>
                  </a:lnTo>
                  <a:lnTo>
                    <a:pt x="137" y="83"/>
                  </a:lnTo>
                  <a:lnTo>
                    <a:pt x="127" y="95"/>
                  </a:lnTo>
                  <a:lnTo>
                    <a:pt x="113" y="106"/>
                  </a:lnTo>
                  <a:lnTo>
                    <a:pt x="95" y="116"/>
                  </a:lnTo>
                  <a:lnTo>
                    <a:pt x="75" y="126"/>
                  </a:lnTo>
                  <a:lnTo>
                    <a:pt x="55" y="135"/>
                  </a:lnTo>
                  <a:lnTo>
                    <a:pt x="37" y="144"/>
                  </a:lnTo>
                  <a:lnTo>
                    <a:pt x="34" y="147"/>
                  </a:lnTo>
                  <a:lnTo>
                    <a:pt x="33" y="149"/>
                  </a:lnTo>
                  <a:lnTo>
                    <a:pt x="33" y="152"/>
                  </a:lnTo>
                  <a:lnTo>
                    <a:pt x="34" y="155"/>
                  </a:lnTo>
                  <a:lnTo>
                    <a:pt x="39" y="157"/>
                  </a:lnTo>
                  <a:lnTo>
                    <a:pt x="43" y="158"/>
                  </a:lnTo>
                  <a:lnTo>
                    <a:pt x="46" y="158"/>
                  </a:lnTo>
                  <a:lnTo>
                    <a:pt x="50" y="157"/>
                  </a:lnTo>
                  <a:lnTo>
                    <a:pt x="74" y="148"/>
                  </a:lnTo>
                  <a:lnTo>
                    <a:pt x="95" y="138"/>
                  </a:lnTo>
                  <a:lnTo>
                    <a:pt x="116" y="127"/>
                  </a:lnTo>
                  <a:lnTo>
                    <a:pt x="135" y="114"/>
                  </a:lnTo>
                  <a:lnTo>
                    <a:pt x="148" y="100"/>
                  </a:lnTo>
                  <a:lnTo>
                    <a:pt x="156" y="84"/>
                  </a:lnTo>
                  <a:lnTo>
                    <a:pt x="158" y="67"/>
                  </a:lnTo>
                  <a:lnTo>
                    <a:pt x="152" y="49"/>
                  </a:lnTo>
                  <a:lnTo>
                    <a:pt x="139" y="35"/>
                  </a:lnTo>
                  <a:lnTo>
                    <a:pt x="120" y="23"/>
                  </a:lnTo>
                  <a:lnTo>
                    <a:pt x="97" y="14"/>
                  </a:lnTo>
                  <a:lnTo>
                    <a:pt x="71" y="7"/>
                  </a:lnTo>
                  <a:lnTo>
                    <a:pt x="45" y="2"/>
                  </a:lnTo>
                  <a:lnTo>
                    <a:pt x="23" y="0"/>
                  </a:lnTo>
                  <a:lnTo>
                    <a:pt x="7" y="0"/>
                  </a:lnTo>
                  <a:lnTo>
                    <a:pt x="0" y="4"/>
                  </a:lnTo>
                  <a:lnTo>
                    <a:pt x="17" y="9"/>
                  </a:lnTo>
                  <a:lnTo>
                    <a:pt x="36" y="13"/>
                  </a:lnTo>
                  <a:lnTo>
                    <a:pt x="56" y="17"/>
                  </a:lnTo>
                  <a:lnTo>
                    <a:pt x="75" y="21"/>
                  </a:lnTo>
                  <a:lnTo>
                    <a:pt x="94" y="26"/>
                  </a:lnTo>
                  <a:lnTo>
                    <a:pt x="110" y="33"/>
                  </a:lnTo>
                  <a:lnTo>
                    <a:pt x="123" y="41"/>
                  </a:lnTo>
                  <a:lnTo>
                    <a:pt x="133" y="5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632" name="Freeform 10">
              <a:extLst>
                <a:ext uri="{FF2B5EF4-FFF2-40B4-BE49-F238E27FC236}">
                  <a16:creationId xmlns:a16="http://schemas.microsoft.com/office/drawing/2014/main" id="{5D3213FD-F10E-4EB9-8FE8-F7A5FF66AE34}"/>
                </a:ext>
              </a:extLst>
            </p:cNvPr>
            <p:cNvSpPr>
              <a:spLocks/>
            </p:cNvSpPr>
            <p:nvPr/>
          </p:nvSpPr>
          <p:spPr bwMode="auto">
            <a:xfrm>
              <a:off x="1232" y="2211"/>
              <a:ext cx="133" cy="166"/>
            </a:xfrm>
            <a:custGeom>
              <a:avLst/>
              <a:gdLst>
                <a:gd name="T0" fmla="*/ 0 w 399"/>
                <a:gd name="T1" fmla="*/ 1 h 331"/>
                <a:gd name="T2" fmla="*/ 0 w 399"/>
                <a:gd name="T3" fmla="*/ 1 h 331"/>
                <a:gd name="T4" fmla="*/ 0 w 399"/>
                <a:gd name="T5" fmla="*/ 1 h 331"/>
                <a:gd name="T6" fmla="*/ 0 w 399"/>
                <a:gd name="T7" fmla="*/ 1 h 331"/>
                <a:gd name="T8" fmla="*/ 0 w 399"/>
                <a:gd name="T9" fmla="*/ 1 h 331"/>
                <a:gd name="T10" fmla="*/ 0 w 399"/>
                <a:gd name="T11" fmla="*/ 1 h 331"/>
                <a:gd name="T12" fmla="*/ 0 w 399"/>
                <a:gd name="T13" fmla="*/ 1 h 331"/>
                <a:gd name="T14" fmla="*/ 0 w 399"/>
                <a:gd name="T15" fmla="*/ 1 h 331"/>
                <a:gd name="T16" fmla="*/ 0 w 399"/>
                <a:gd name="T17" fmla="*/ 1 h 331"/>
                <a:gd name="T18" fmla="*/ 0 w 399"/>
                <a:gd name="T19" fmla="*/ 1 h 331"/>
                <a:gd name="T20" fmla="*/ 0 w 399"/>
                <a:gd name="T21" fmla="*/ 1 h 331"/>
                <a:gd name="T22" fmla="*/ 0 w 399"/>
                <a:gd name="T23" fmla="*/ 1 h 331"/>
                <a:gd name="T24" fmla="*/ 0 w 399"/>
                <a:gd name="T25" fmla="*/ 1 h 331"/>
                <a:gd name="T26" fmla="*/ 0 w 399"/>
                <a:gd name="T27" fmla="*/ 1 h 331"/>
                <a:gd name="T28" fmla="*/ 0 w 399"/>
                <a:gd name="T29" fmla="*/ 1 h 331"/>
                <a:gd name="T30" fmla="*/ 0 w 399"/>
                <a:gd name="T31" fmla="*/ 1 h 331"/>
                <a:gd name="T32" fmla="*/ 0 w 399"/>
                <a:gd name="T33" fmla="*/ 1 h 331"/>
                <a:gd name="T34" fmla="*/ 0 w 399"/>
                <a:gd name="T35" fmla="*/ 1 h 331"/>
                <a:gd name="T36" fmla="*/ 0 w 399"/>
                <a:gd name="T37" fmla="*/ 1 h 331"/>
                <a:gd name="T38" fmla="*/ 0 w 399"/>
                <a:gd name="T39" fmla="*/ 1 h 331"/>
                <a:gd name="T40" fmla="*/ 0 w 399"/>
                <a:gd name="T41" fmla="*/ 1 h 331"/>
                <a:gd name="T42" fmla="*/ 0 w 399"/>
                <a:gd name="T43" fmla="*/ 1 h 331"/>
                <a:gd name="T44" fmla="*/ 0 w 399"/>
                <a:gd name="T45" fmla="*/ 1 h 331"/>
                <a:gd name="T46" fmla="*/ 0 w 399"/>
                <a:gd name="T47" fmla="*/ 1 h 331"/>
                <a:gd name="T48" fmla="*/ 0 w 399"/>
                <a:gd name="T49" fmla="*/ 1 h 331"/>
                <a:gd name="T50" fmla="*/ 0 w 399"/>
                <a:gd name="T51" fmla="*/ 1 h 331"/>
                <a:gd name="T52" fmla="*/ 0 w 399"/>
                <a:gd name="T53" fmla="*/ 1 h 331"/>
                <a:gd name="T54" fmla="*/ 0 w 399"/>
                <a:gd name="T55" fmla="*/ 1 h 331"/>
                <a:gd name="T56" fmla="*/ 0 w 399"/>
                <a:gd name="T57" fmla="*/ 1 h 331"/>
                <a:gd name="T58" fmla="*/ 0 w 399"/>
                <a:gd name="T59" fmla="*/ 1 h 331"/>
                <a:gd name="T60" fmla="*/ 0 w 399"/>
                <a:gd name="T61" fmla="*/ 1 h 331"/>
                <a:gd name="T62" fmla="*/ 0 w 399"/>
                <a:gd name="T63" fmla="*/ 1 h 331"/>
                <a:gd name="T64" fmla="*/ 0 w 399"/>
                <a:gd name="T65" fmla="*/ 1 h 331"/>
                <a:gd name="T66" fmla="*/ 0 w 399"/>
                <a:gd name="T67" fmla="*/ 1 h 331"/>
                <a:gd name="T68" fmla="*/ 0 w 399"/>
                <a:gd name="T69" fmla="*/ 1 h 331"/>
                <a:gd name="T70" fmla="*/ 0 w 399"/>
                <a:gd name="T71" fmla="*/ 1 h 331"/>
                <a:gd name="T72" fmla="*/ 0 w 399"/>
                <a:gd name="T73" fmla="*/ 1 h 331"/>
                <a:gd name="T74" fmla="*/ 0 w 399"/>
                <a:gd name="T75" fmla="*/ 1 h 331"/>
                <a:gd name="T76" fmla="*/ 0 w 399"/>
                <a:gd name="T77" fmla="*/ 1 h 331"/>
                <a:gd name="T78" fmla="*/ 0 w 399"/>
                <a:gd name="T79" fmla="*/ 1 h 331"/>
                <a:gd name="T80" fmla="*/ 0 w 399"/>
                <a:gd name="T81" fmla="*/ 0 h 331"/>
                <a:gd name="T82" fmla="*/ 0 w 399"/>
                <a:gd name="T83" fmla="*/ 1 h 331"/>
                <a:gd name="T84" fmla="*/ 0 w 399"/>
                <a:gd name="T85" fmla="*/ 1 h 331"/>
                <a:gd name="T86" fmla="*/ 0 w 399"/>
                <a:gd name="T87" fmla="*/ 1 h 33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1"/>
                <a:gd name="T134" fmla="*/ 399 w 399"/>
                <a:gd name="T135" fmla="*/ 331 h 33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1">
                  <a:moveTo>
                    <a:pt x="155" y="44"/>
                  </a:moveTo>
                  <a:lnTo>
                    <a:pt x="124" y="62"/>
                  </a:lnTo>
                  <a:lnTo>
                    <a:pt x="94" y="80"/>
                  </a:lnTo>
                  <a:lnTo>
                    <a:pt x="66" y="101"/>
                  </a:lnTo>
                  <a:lnTo>
                    <a:pt x="42" y="123"/>
                  </a:lnTo>
                  <a:lnTo>
                    <a:pt x="21" y="146"/>
                  </a:lnTo>
                  <a:lnTo>
                    <a:pt x="7" y="171"/>
                  </a:lnTo>
                  <a:lnTo>
                    <a:pt x="0" y="199"/>
                  </a:lnTo>
                  <a:lnTo>
                    <a:pt x="1" y="227"/>
                  </a:lnTo>
                  <a:lnTo>
                    <a:pt x="4" y="234"/>
                  </a:lnTo>
                  <a:lnTo>
                    <a:pt x="7" y="242"/>
                  </a:lnTo>
                  <a:lnTo>
                    <a:pt x="11" y="248"/>
                  </a:lnTo>
                  <a:lnTo>
                    <a:pt x="17" y="255"/>
                  </a:lnTo>
                  <a:lnTo>
                    <a:pt x="24" y="261"/>
                  </a:lnTo>
                  <a:lnTo>
                    <a:pt x="33" y="267"/>
                  </a:lnTo>
                  <a:lnTo>
                    <a:pt x="40" y="272"/>
                  </a:lnTo>
                  <a:lnTo>
                    <a:pt x="50" y="276"/>
                  </a:lnTo>
                  <a:lnTo>
                    <a:pt x="69" y="284"/>
                  </a:lnTo>
                  <a:lnTo>
                    <a:pt x="88" y="291"/>
                  </a:lnTo>
                  <a:lnTo>
                    <a:pt x="107" y="297"/>
                  </a:lnTo>
                  <a:lnTo>
                    <a:pt x="127" y="302"/>
                  </a:lnTo>
                  <a:lnTo>
                    <a:pt x="148" y="307"/>
                  </a:lnTo>
                  <a:lnTo>
                    <a:pt x="168" y="311"/>
                  </a:lnTo>
                  <a:lnTo>
                    <a:pt x="188" y="315"/>
                  </a:lnTo>
                  <a:lnTo>
                    <a:pt x="209" y="318"/>
                  </a:lnTo>
                  <a:lnTo>
                    <a:pt x="230" y="321"/>
                  </a:lnTo>
                  <a:lnTo>
                    <a:pt x="251" y="323"/>
                  </a:lnTo>
                  <a:lnTo>
                    <a:pt x="272" y="325"/>
                  </a:lnTo>
                  <a:lnTo>
                    <a:pt x="294" y="327"/>
                  </a:lnTo>
                  <a:lnTo>
                    <a:pt x="315" y="328"/>
                  </a:lnTo>
                  <a:lnTo>
                    <a:pt x="336" y="329"/>
                  </a:lnTo>
                  <a:lnTo>
                    <a:pt x="358" y="330"/>
                  </a:lnTo>
                  <a:lnTo>
                    <a:pt x="378" y="331"/>
                  </a:lnTo>
                  <a:lnTo>
                    <a:pt x="386" y="331"/>
                  </a:lnTo>
                  <a:lnTo>
                    <a:pt x="391" y="329"/>
                  </a:lnTo>
                  <a:lnTo>
                    <a:pt x="396" y="325"/>
                  </a:lnTo>
                  <a:lnTo>
                    <a:pt x="399" y="321"/>
                  </a:lnTo>
                  <a:lnTo>
                    <a:pt x="399" y="316"/>
                  </a:lnTo>
                  <a:lnTo>
                    <a:pt x="396" y="312"/>
                  </a:lnTo>
                  <a:lnTo>
                    <a:pt x="390" y="309"/>
                  </a:lnTo>
                  <a:lnTo>
                    <a:pt x="383" y="307"/>
                  </a:lnTo>
                  <a:lnTo>
                    <a:pt x="364" y="304"/>
                  </a:lnTo>
                  <a:lnTo>
                    <a:pt x="345" y="302"/>
                  </a:lnTo>
                  <a:lnTo>
                    <a:pt x="326" y="299"/>
                  </a:lnTo>
                  <a:lnTo>
                    <a:pt x="306" y="297"/>
                  </a:lnTo>
                  <a:lnTo>
                    <a:pt x="287" y="295"/>
                  </a:lnTo>
                  <a:lnTo>
                    <a:pt x="268" y="293"/>
                  </a:lnTo>
                  <a:lnTo>
                    <a:pt x="248" y="291"/>
                  </a:lnTo>
                  <a:lnTo>
                    <a:pt x="229" y="288"/>
                  </a:lnTo>
                  <a:lnTo>
                    <a:pt x="210" y="286"/>
                  </a:lnTo>
                  <a:lnTo>
                    <a:pt x="191" y="283"/>
                  </a:lnTo>
                  <a:lnTo>
                    <a:pt x="172" y="279"/>
                  </a:lnTo>
                  <a:lnTo>
                    <a:pt x="153" y="276"/>
                  </a:lnTo>
                  <a:lnTo>
                    <a:pt x="136" y="271"/>
                  </a:lnTo>
                  <a:lnTo>
                    <a:pt x="117" y="266"/>
                  </a:lnTo>
                  <a:lnTo>
                    <a:pt x="100" y="261"/>
                  </a:lnTo>
                  <a:lnTo>
                    <a:pt x="82" y="254"/>
                  </a:lnTo>
                  <a:lnTo>
                    <a:pt x="68" y="247"/>
                  </a:lnTo>
                  <a:lnTo>
                    <a:pt x="56" y="238"/>
                  </a:lnTo>
                  <a:lnTo>
                    <a:pt x="48" y="228"/>
                  </a:lnTo>
                  <a:lnTo>
                    <a:pt x="43" y="216"/>
                  </a:lnTo>
                  <a:lnTo>
                    <a:pt x="42" y="204"/>
                  </a:lnTo>
                  <a:lnTo>
                    <a:pt x="43" y="189"/>
                  </a:lnTo>
                  <a:lnTo>
                    <a:pt x="48" y="175"/>
                  </a:lnTo>
                  <a:lnTo>
                    <a:pt x="53" y="164"/>
                  </a:lnTo>
                  <a:lnTo>
                    <a:pt x="64" y="149"/>
                  </a:lnTo>
                  <a:lnTo>
                    <a:pt x="75" y="134"/>
                  </a:lnTo>
                  <a:lnTo>
                    <a:pt x="88" y="121"/>
                  </a:lnTo>
                  <a:lnTo>
                    <a:pt x="103" y="109"/>
                  </a:lnTo>
                  <a:lnTo>
                    <a:pt x="117" y="97"/>
                  </a:lnTo>
                  <a:lnTo>
                    <a:pt x="133" y="85"/>
                  </a:lnTo>
                  <a:lnTo>
                    <a:pt x="152" y="73"/>
                  </a:lnTo>
                  <a:lnTo>
                    <a:pt x="171" y="61"/>
                  </a:lnTo>
                  <a:lnTo>
                    <a:pt x="190" y="51"/>
                  </a:lnTo>
                  <a:lnTo>
                    <a:pt x="214" y="42"/>
                  </a:lnTo>
                  <a:lnTo>
                    <a:pt x="242" y="33"/>
                  </a:lnTo>
                  <a:lnTo>
                    <a:pt x="270" y="25"/>
                  </a:lnTo>
                  <a:lnTo>
                    <a:pt x="294" y="18"/>
                  </a:lnTo>
                  <a:lnTo>
                    <a:pt x="315" y="12"/>
                  </a:lnTo>
                  <a:lnTo>
                    <a:pt x="328" y="6"/>
                  </a:lnTo>
                  <a:lnTo>
                    <a:pt x="332" y="2"/>
                  </a:lnTo>
                  <a:lnTo>
                    <a:pt x="317" y="0"/>
                  </a:lnTo>
                  <a:lnTo>
                    <a:pt x="297" y="1"/>
                  </a:lnTo>
                  <a:lnTo>
                    <a:pt x="274" y="4"/>
                  </a:lnTo>
                  <a:lnTo>
                    <a:pt x="249" y="9"/>
                  </a:lnTo>
                  <a:lnTo>
                    <a:pt x="223" y="16"/>
                  </a:lnTo>
                  <a:lnTo>
                    <a:pt x="198" y="24"/>
                  </a:lnTo>
                  <a:lnTo>
                    <a:pt x="175" y="33"/>
                  </a:lnTo>
                  <a:lnTo>
                    <a:pt x="155" y="4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633" name="Freeform 11">
              <a:extLst>
                <a:ext uri="{FF2B5EF4-FFF2-40B4-BE49-F238E27FC236}">
                  <a16:creationId xmlns:a16="http://schemas.microsoft.com/office/drawing/2014/main" id="{7B2BB18F-5B2C-4BDF-990C-3BC2914D70AD}"/>
                </a:ext>
              </a:extLst>
            </p:cNvPr>
            <p:cNvSpPr>
              <a:spLocks/>
            </p:cNvSpPr>
            <p:nvPr/>
          </p:nvSpPr>
          <p:spPr bwMode="auto">
            <a:xfrm>
              <a:off x="1419" y="2206"/>
              <a:ext cx="116" cy="110"/>
            </a:xfrm>
            <a:custGeom>
              <a:avLst/>
              <a:gdLst>
                <a:gd name="T0" fmla="*/ 0 w 350"/>
                <a:gd name="T1" fmla="*/ 0 h 221"/>
                <a:gd name="T2" fmla="*/ 0 w 350"/>
                <a:gd name="T3" fmla="*/ 0 h 221"/>
                <a:gd name="T4" fmla="*/ 0 w 350"/>
                <a:gd name="T5" fmla="*/ 0 h 221"/>
                <a:gd name="T6" fmla="*/ 0 w 350"/>
                <a:gd name="T7" fmla="*/ 0 h 221"/>
                <a:gd name="T8" fmla="*/ 0 w 350"/>
                <a:gd name="T9" fmla="*/ 0 h 221"/>
                <a:gd name="T10" fmla="*/ 0 w 350"/>
                <a:gd name="T11" fmla="*/ 0 h 221"/>
                <a:gd name="T12" fmla="*/ 0 w 350"/>
                <a:gd name="T13" fmla="*/ 0 h 221"/>
                <a:gd name="T14" fmla="*/ 0 w 350"/>
                <a:gd name="T15" fmla="*/ 0 h 221"/>
                <a:gd name="T16" fmla="*/ 0 w 350"/>
                <a:gd name="T17" fmla="*/ 0 h 221"/>
                <a:gd name="T18" fmla="*/ 0 w 350"/>
                <a:gd name="T19" fmla="*/ 0 h 221"/>
                <a:gd name="T20" fmla="*/ 0 w 350"/>
                <a:gd name="T21" fmla="*/ 0 h 221"/>
                <a:gd name="T22" fmla="*/ 0 w 350"/>
                <a:gd name="T23" fmla="*/ 0 h 221"/>
                <a:gd name="T24" fmla="*/ 0 w 350"/>
                <a:gd name="T25" fmla="*/ 0 h 221"/>
                <a:gd name="T26" fmla="*/ 0 w 350"/>
                <a:gd name="T27" fmla="*/ 0 h 221"/>
                <a:gd name="T28" fmla="*/ 0 w 350"/>
                <a:gd name="T29" fmla="*/ 0 h 221"/>
                <a:gd name="T30" fmla="*/ 0 w 350"/>
                <a:gd name="T31" fmla="*/ 0 h 221"/>
                <a:gd name="T32" fmla="*/ 0 w 350"/>
                <a:gd name="T33" fmla="*/ 0 h 221"/>
                <a:gd name="T34" fmla="*/ 0 w 350"/>
                <a:gd name="T35" fmla="*/ 0 h 221"/>
                <a:gd name="T36" fmla="*/ 0 w 350"/>
                <a:gd name="T37" fmla="*/ 0 h 221"/>
                <a:gd name="T38" fmla="*/ 0 w 350"/>
                <a:gd name="T39" fmla="*/ 0 h 221"/>
                <a:gd name="T40" fmla="*/ 0 w 350"/>
                <a:gd name="T41" fmla="*/ 0 h 221"/>
                <a:gd name="T42" fmla="*/ 0 w 350"/>
                <a:gd name="T43" fmla="*/ 0 h 221"/>
                <a:gd name="T44" fmla="*/ 0 w 350"/>
                <a:gd name="T45" fmla="*/ 0 h 221"/>
                <a:gd name="T46" fmla="*/ 0 w 350"/>
                <a:gd name="T47" fmla="*/ 0 h 221"/>
                <a:gd name="T48" fmla="*/ 0 w 350"/>
                <a:gd name="T49" fmla="*/ 0 h 221"/>
                <a:gd name="T50" fmla="*/ 0 w 350"/>
                <a:gd name="T51" fmla="*/ 0 h 221"/>
                <a:gd name="T52" fmla="*/ 0 w 350"/>
                <a:gd name="T53" fmla="*/ 0 h 221"/>
                <a:gd name="T54" fmla="*/ 0 w 350"/>
                <a:gd name="T55" fmla="*/ 0 h 221"/>
                <a:gd name="T56" fmla="*/ 0 w 350"/>
                <a:gd name="T57" fmla="*/ 0 h 221"/>
                <a:gd name="T58" fmla="*/ 0 w 350"/>
                <a:gd name="T59" fmla="*/ 0 h 221"/>
                <a:gd name="T60" fmla="*/ 0 w 350"/>
                <a:gd name="T61" fmla="*/ 0 h 221"/>
                <a:gd name="T62" fmla="*/ 0 w 350"/>
                <a:gd name="T63" fmla="*/ 0 h 221"/>
                <a:gd name="T64" fmla="*/ 0 w 350"/>
                <a:gd name="T65" fmla="*/ 0 h 221"/>
                <a:gd name="T66" fmla="*/ 0 w 350"/>
                <a:gd name="T67" fmla="*/ 0 h 221"/>
                <a:gd name="T68" fmla="*/ 0 w 350"/>
                <a:gd name="T69" fmla="*/ 0 h 221"/>
                <a:gd name="T70" fmla="*/ 0 w 350"/>
                <a:gd name="T71" fmla="*/ 0 h 221"/>
                <a:gd name="T72" fmla="*/ 0 w 350"/>
                <a:gd name="T73" fmla="*/ 0 h 221"/>
                <a:gd name="T74" fmla="*/ 0 w 350"/>
                <a:gd name="T75" fmla="*/ 0 h 221"/>
                <a:gd name="T76" fmla="*/ 0 w 350"/>
                <a:gd name="T77" fmla="*/ 0 h 221"/>
                <a:gd name="T78" fmla="*/ 0 w 350"/>
                <a:gd name="T79" fmla="*/ 0 h 221"/>
                <a:gd name="T80" fmla="*/ 0 w 350"/>
                <a:gd name="T81" fmla="*/ 0 h 221"/>
                <a:gd name="T82" fmla="*/ 0 w 350"/>
                <a:gd name="T83" fmla="*/ 0 h 221"/>
                <a:gd name="T84" fmla="*/ 0 w 350"/>
                <a:gd name="T85" fmla="*/ 0 h 221"/>
                <a:gd name="T86" fmla="*/ 0 w 350"/>
                <a:gd name="T87" fmla="*/ 0 h 221"/>
                <a:gd name="T88" fmla="*/ 0 w 350"/>
                <a:gd name="T89" fmla="*/ 0 h 221"/>
                <a:gd name="T90" fmla="*/ 0 w 350"/>
                <a:gd name="T91" fmla="*/ 0 h 221"/>
                <a:gd name="T92" fmla="*/ 0 w 350"/>
                <a:gd name="T93" fmla="*/ 0 h 221"/>
                <a:gd name="T94" fmla="*/ 0 w 350"/>
                <a:gd name="T95" fmla="*/ 0 h 221"/>
                <a:gd name="T96" fmla="*/ 0 w 350"/>
                <a:gd name="T97" fmla="*/ 0 h 221"/>
                <a:gd name="T98" fmla="*/ 0 w 350"/>
                <a:gd name="T99" fmla="*/ 0 h 221"/>
                <a:gd name="T100" fmla="*/ 0 w 350"/>
                <a:gd name="T101" fmla="*/ 0 h 221"/>
                <a:gd name="T102" fmla="*/ 0 w 350"/>
                <a:gd name="T103" fmla="*/ 0 h 221"/>
                <a:gd name="T104" fmla="*/ 0 w 350"/>
                <a:gd name="T105" fmla="*/ 0 h 221"/>
                <a:gd name="T106" fmla="*/ 0 w 350"/>
                <a:gd name="T107" fmla="*/ 0 h 221"/>
                <a:gd name="T108" fmla="*/ 0 w 350"/>
                <a:gd name="T109" fmla="*/ 0 h 221"/>
                <a:gd name="T110" fmla="*/ 0 w 350"/>
                <a:gd name="T111" fmla="*/ 0 h 221"/>
                <a:gd name="T112" fmla="*/ 0 w 350"/>
                <a:gd name="T113" fmla="*/ 0 h 221"/>
                <a:gd name="T114" fmla="*/ 0 w 350"/>
                <a:gd name="T115" fmla="*/ 0 h 221"/>
                <a:gd name="T116" fmla="*/ 0 w 350"/>
                <a:gd name="T117" fmla="*/ 0 h 221"/>
                <a:gd name="T118" fmla="*/ 0 w 350"/>
                <a:gd name="T119" fmla="*/ 0 h 221"/>
                <a:gd name="T120" fmla="*/ 0 w 350"/>
                <a:gd name="T121" fmla="*/ 0 h 2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0"/>
                <a:gd name="T184" fmla="*/ 0 h 221"/>
                <a:gd name="T185" fmla="*/ 350 w 350"/>
                <a:gd name="T186" fmla="*/ 221 h 2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0" h="221">
                  <a:moveTo>
                    <a:pt x="290" y="68"/>
                  </a:moveTo>
                  <a:lnTo>
                    <a:pt x="306" y="80"/>
                  </a:lnTo>
                  <a:lnTo>
                    <a:pt x="316" y="94"/>
                  </a:lnTo>
                  <a:lnTo>
                    <a:pt x="321" y="109"/>
                  </a:lnTo>
                  <a:lnTo>
                    <a:pt x="321" y="125"/>
                  </a:lnTo>
                  <a:lnTo>
                    <a:pt x="318" y="138"/>
                  </a:lnTo>
                  <a:lnTo>
                    <a:pt x="312" y="149"/>
                  </a:lnTo>
                  <a:lnTo>
                    <a:pt x="302" y="160"/>
                  </a:lnTo>
                  <a:lnTo>
                    <a:pt x="292" y="169"/>
                  </a:lnTo>
                  <a:lnTo>
                    <a:pt x="279" y="179"/>
                  </a:lnTo>
                  <a:lnTo>
                    <a:pt x="266" y="187"/>
                  </a:lnTo>
                  <a:lnTo>
                    <a:pt x="253" y="196"/>
                  </a:lnTo>
                  <a:lnTo>
                    <a:pt x="240" y="205"/>
                  </a:lnTo>
                  <a:lnTo>
                    <a:pt x="237" y="209"/>
                  </a:lnTo>
                  <a:lnTo>
                    <a:pt x="237" y="212"/>
                  </a:lnTo>
                  <a:lnTo>
                    <a:pt x="237" y="215"/>
                  </a:lnTo>
                  <a:lnTo>
                    <a:pt x="240" y="218"/>
                  </a:lnTo>
                  <a:lnTo>
                    <a:pt x="244" y="220"/>
                  </a:lnTo>
                  <a:lnTo>
                    <a:pt x="250" y="221"/>
                  </a:lnTo>
                  <a:lnTo>
                    <a:pt x="254" y="220"/>
                  </a:lnTo>
                  <a:lnTo>
                    <a:pt x="258" y="218"/>
                  </a:lnTo>
                  <a:lnTo>
                    <a:pt x="287" y="204"/>
                  </a:lnTo>
                  <a:lnTo>
                    <a:pt x="312" y="187"/>
                  </a:lnTo>
                  <a:lnTo>
                    <a:pt x="331" y="168"/>
                  </a:lnTo>
                  <a:lnTo>
                    <a:pt x="344" y="146"/>
                  </a:lnTo>
                  <a:lnTo>
                    <a:pt x="350" y="124"/>
                  </a:lnTo>
                  <a:lnTo>
                    <a:pt x="347" y="101"/>
                  </a:lnTo>
                  <a:lnTo>
                    <a:pt x="335" y="80"/>
                  </a:lnTo>
                  <a:lnTo>
                    <a:pt x="312" y="61"/>
                  </a:lnTo>
                  <a:lnTo>
                    <a:pt x="295" y="50"/>
                  </a:lnTo>
                  <a:lnTo>
                    <a:pt x="274" y="42"/>
                  </a:lnTo>
                  <a:lnTo>
                    <a:pt x="253" y="34"/>
                  </a:lnTo>
                  <a:lnTo>
                    <a:pt x="228" y="27"/>
                  </a:lnTo>
                  <a:lnTo>
                    <a:pt x="203" y="20"/>
                  </a:lnTo>
                  <a:lnTo>
                    <a:pt x="179" y="15"/>
                  </a:lnTo>
                  <a:lnTo>
                    <a:pt x="152" y="11"/>
                  </a:lnTo>
                  <a:lnTo>
                    <a:pt x="128" y="7"/>
                  </a:lnTo>
                  <a:lnTo>
                    <a:pt x="103" y="4"/>
                  </a:lnTo>
                  <a:lnTo>
                    <a:pt x="81" y="2"/>
                  </a:lnTo>
                  <a:lnTo>
                    <a:pt x="60" y="0"/>
                  </a:lnTo>
                  <a:lnTo>
                    <a:pt x="42" y="0"/>
                  </a:lnTo>
                  <a:lnTo>
                    <a:pt x="26" y="0"/>
                  </a:lnTo>
                  <a:lnTo>
                    <a:pt x="13" y="0"/>
                  </a:lnTo>
                  <a:lnTo>
                    <a:pt x="4" y="2"/>
                  </a:lnTo>
                  <a:lnTo>
                    <a:pt x="0" y="4"/>
                  </a:lnTo>
                  <a:lnTo>
                    <a:pt x="15" y="6"/>
                  </a:lnTo>
                  <a:lnTo>
                    <a:pt x="29" y="7"/>
                  </a:lnTo>
                  <a:lnTo>
                    <a:pt x="47" y="9"/>
                  </a:lnTo>
                  <a:lnTo>
                    <a:pt x="64" y="11"/>
                  </a:lnTo>
                  <a:lnTo>
                    <a:pt x="81" y="14"/>
                  </a:lnTo>
                  <a:lnTo>
                    <a:pt x="102" y="16"/>
                  </a:lnTo>
                  <a:lnTo>
                    <a:pt x="121" y="19"/>
                  </a:lnTo>
                  <a:lnTo>
                    <a:pt x="141" y="22"/>
                  </a:lnTo>
                  <a:lnTo>
                    <a:pt x="160" y="26"/>
                  </a:lnTo>
                  <a:lnTo>
                    <a:pt x="180" y="30"/>
                  </a:lnTo>
                  <a:lnTo>
                    <a:pt x="200" y="34"/>
                  </a:lnTo>
                  <a:lnTo>
                    <a:pt x="219" y="39"/>
                  </a:lnTo>
                  <a:lnTo>
                    <a:pt x="238" y="45"/>
                  </a:lnTo>
                  <a:lnTo>
                    <a:pt x="257" y="53"/>
                  </a:lnTo>
                  <a:lnTo>
                    <a:pt x="274" y="60"/>
                  </a:lnTo>
                  <a:lnTo>
                    <a:pt x="290" y="68"/>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634" name="Freeform 12">
              <a:extLst>
                <a:ext uri="{FF2B5EF4-FFF2-40B4-BE49-F238E27FC236}">
                  <a16:creationId xmlns:a16="http://schemas.microsoft.com/office/drawing/2014/main" id="{BCE40245-FD51-4824-986F-E39CA6767BB8}"/>
                </a:ext>
              </a:extLst>
            </p:cNvPr>
            <p:cNvSpPr>
              <a:spLocks/>
            </p:cNvSpPr>
            <p:nvPr/>
          </p:nvSpPr>
          <p:spPr bwMode="auto">
            <a:xfrm>
              <a:off x="1181" y="2256"/>
              <a:ext cx="48" cy="105"/>
            </a:xfrm>
            <a:custGeom>
              <a:avLst/>
              <a:gdLst>
                <a:gd name="T0" fmla="*/ 0 w 142"/>
                <a:gd name="T1" fmla="*/ 1 h 208"/>
                <a:gd name="T2" fmla="*/ 0 w 142"/>
                <a:gd name="T3" fmla="*/ 1 h 208"/>
                <a:gd name="T4" fmla="*/ 0 w 142"/>
                <a:gd name="T5" fmla="*/ 1 h 208"/>
                <a:gd name="T6" fmla="*/ 0 w 142"/>
                <a:gd name="T7" fmla="*/ 1 h 208"/>
                <a:gd name="T8" fmla="*/ 0 w 142"/>
                <a:gd name="T9" fmla="*/ 1 h 208"/>
                <a:gd name="T10" fmla="*/ 0 w 142"/>
                <a:gd name="T11" fmla="*/ 1 h 208"/>
                <a:gd name="T12" fmla="*/ 0 w 142"/>
                <a:gd name="T13" fmla="*/ 1 h 208"/>
                <a:gd name="T14" fmla="*/ 0 w 142"/>
                <a:gd name="T15" fmla="*/ 1 h 208"/>
                <a:gd name="T16" fmla="*/ 0 w 142"/>
                <a:gd name="T17" fmla="*/ 1 h 208"/>
                <a:gd name="T18" fmla="*/ 0 w 142"/>
                <a:gd name="T19" fmla="*/ 1 h 208"/>
                <a:gd name="T20" fmla="*/ 0 w 142"/>
                <a:gd name="T21" fmla="*/ 1 h 208"/>
                <a:gd name="T22" fmla="*/ 0 w 142"/>
                <a:gd name="T23" fmla="*/ 1 h 208"/>
                <a:gd name="T24" fmla="*/ 0 w 142"/>
                <a:gd name="T25" fmla="*/ 1 h 208"/>
                <a:gd name="T26" fmla="*/ 0 w 142"/>
                <a:gd name="T27" fmla="*/ 1 h 208"/>
                <a:gd name="T28" fmla="*/ 0 w 142"/>
                <a:gd name="T29" fmla="*/ 1 h 208"/>
                <a:gd name="T30" fmla="*/ 0 w 142"/>
                <a:gd name="T31" fmla="*/ 1 h 208"/>
                <a:gd name="T32" fmla="*/ 0 w 142"/>
                <a:gd name="T33" fmla="*/ 1 h 208"/>
                <a:gd name="T34" fmla="*/ 0 w 142"/>
                <a:gd name="T35" fmla="*/ 1 h 208"/>
                <a:gd name="T36" fmla="*/ 0 w 142"/>
                <a:gd name="T37" fmla="*/ 1 h 208"/>
                <a:gd name="T38" fmla="*/ 0 w 142"/>
                <a:gd name="T39" fmla="*/ 1 h 208"/>
                <a:gd name="T40" fmla="*/ 0 w 142"/>
                <a:gd name="T41" fmla="*/ 1 h 208"/>
                <a:gd name="T42" fmla="*/ 0 w 142"/>
                <a:gd name="T43" fmla="*/ 1 h 208"/>
                <a:gd name="T44" fmla="*/ 0 w 142"/>
                <a:gd name="T45" fmla="*/ 1 h 208"/>
                <a:gd name="T46" fmla="*/ 0 w 142"/>
                <a:gd name="T47" fmla="*/ 1 h 208"/>
                <a:gd name="T48" fmla="*/ 0 w 142"/>
                <a:gd name="T49" fmla="*/ 1 h 208"/>
                <a:gd name="T50" fmla="*/ 0 w 142"/>
                <a:gd name="T51" fmla="*/ 1 h 208"/>
                <a:gd name="T52" fmla="*/ 0 w 142"/>
                <a:gd name="T53" fmla="*/ 1 h 208"/>
                <a:gd name="T54" fmla="*/ 0 w 142"/>
                <a:gd name="T55" fmla="*/ 1 h 208"/>
                <a:gd name="T56" fmla="*/ 0 w 142"/>
                <a:gd name="T57" fmla="*/ 1 h 208"/>
                <a:gd name="T58" fmla="*/ 0 w 142"/>
                <a:gd name="T59" fmla="*/ 1 h 208"/>
                <a:gd name="T60" fmla="*/ 0 w 142"/>
                <a:gd name="T61" fmla="*/ 1 h 208"/>
                <a:gd name="T62" fmla="*/ 0 w 142"/>
                <a:gd name="T63" fmla="*/ 1 h 208"/>
                <a:gd name="T64" fmla="*/ 0 w 142"/>
                <a:gd name="T65" fmla="*/ 1 h 208"/>
                <a:gd name="T66" fmla="*/ 0 w 142"/>
                <a:gd name="T67" fmla="*/ 0 h 208"/>
                <a:gd name="T68" fmla="*/ 0 w 142"/>
                <a:gd name="T69" fmla="*/ 1 h 208"/>
                <a:gd name="T70" fmla="*/ 0 w 142"/>
                <a:gd name="T71" fmla="*/ 1 h 208"/>
                <a:gd name="T72" fmla="*/ 0 w 142"/>
                <a:gd name="T73" fmla="*/ 1 h 208"/>
                <a:gd name="T74" fmla="*/ 0 w 142"/>
                <a:gd name="T75" fmla="*/ 1 h 208"/>
                <a:gd name="T76" fmla="*/ 0 w 142"/>
                <a:gd name="T77" fmla="*/ 1 h 208"/>
                <a:gd name="T78" fmla="*/ 0 w 142"/>
                <a:gd name="T79" fmla="*/ 1 h 208"/>
                <a:gd name="T80" fmla="*/ 0 w 142"/>
                <a:gd name="T81" fmla="*/ 1 h 2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8"/>
                <a:gd name="T125" fmla="*/ 142 w 142"/>
                <a:gd name="T126" fmla="*/ 208 h 20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8">
                  <a:moveTo>
                    <a:pt x="0" y="114"/>
                  </a:moveTo>
                  <a:lnTo>
                    <a:pt x="0" y="131"/>
                  </a:lnTo>
                  <a:lnTo>
                    <a:pt x="6" y="147"/>
                  </a:lnTo>
                  <a:lnTo>
                    <a:pt x="16" y="162"/>
                  </a:lnTo>
                  <a:lnTo>
                    <a:pt x="30" y="175"/>
                  </a:lnTo>
                  <a:lnTo>
                    <a:pt x="48" y="186"/>
                  </a:lnTo>
                  <a:lnTo>
                    <a:pt x="68" y="196"/>
                  </a:lnTo>
                  <a:lnTo>
                    <a:pt x="91" y="203"/>
                  </a:lnTo>
                  <a:lnTo>
                    <a:pt x="114" y="207"/>
                  </a:lnTo>
                  <a:lnTo>
                    <a:pt x="122" y="208"/>
                  </a:lnTo>
                  <a:lnTo>
                    <a:pt x="129" y="206"/>
                  </a:lnTo>
                  <a:lnTo>
                    <a:pt x="135" y="203"/>
                  </a:lnTo>
                  <a:lnTo>
                    <a:pt x="138" y="199"/>
                  </a:lnTo>
                  <a:lnTo>
                    <a:pt x="138" y="194"/>
                  </a:lnTo>
                  <a:lnTo>
                    <a:pt x="136" y="189"/>
                  </a:lnTo>
                  <a:lnTo>
                    <a:pt x="132" y="185"/>
                  </a:lnTo>
                  <a:lnTo>
                    <a:pt x="125" y="183"/>
                  </a:lnTo>
                  <a:lnTo>
                    <a:pt x="101" y="177"/>
                  </a:lnTo>
                  <a:lnTo>
                    <a:pt x="80" y="169"/>
                  </a:lnTo>
                  <a:lnTo>
                    <a:pt x="62" y="158"/>
                  </a:lnTo>
                  <a:lnTo>
                    <a:pt x="49" y="146"/>
                  </a:lnTo>
                  <a:lnTo>
                    <a:pt x="40" y="131"/>
                  </a:lnTo>
                  <a:lnTo>
                    <a:pt x="36" y="115"/>
                  </a:lnTo>
                  <a:lnTo>
                    <a:pt x="36" y="97"/>
                  </a:lnTo>
                  <a:lnTo>
                    <a:pt x="43" y="79"/>
                  </a:lnTo>
                  <a:lnTo>
                    <a:pt x="52" y="66"/>
                  </a:lnTo>
                  <a:lnTo>
                    <a:pt x="64" y="54"/>
                  </a:lnTo>
                  <a:lnTo>
                    <a:pt x="77" y="43"/>
                  </a:lnTo>
                  <a:lnTo>
                    <a:pt x="91" y="33"/>
                  </a:lnTo>
                  <a:lnTo>
                    <a:pt x="104" y="24"/>
                  </a:lnTo>
                  <a:lnTo>
                    <a:pt x="119" y="16"/>
                  </a:lnTo>
                  <a:lnTo>
                    <a:pt x="132" y="8"/>
                  </a:lnTo>
                  <a:lnTo>
                    <a:pt x="142" y="1"/>
                  </a:lnTo>
                  <a:lnTo>
                    <a:pt x="132" y="0"/>
                  </a:lnTo>
                  <a:lnTo>
                    <a:pt x="116" y="5"/>
                  </a:lnTo>
                  <a:lnTo>
                    <a:pt x="94" y="16"/>
                  </a:lnTo>
                  <a:lnTo>
                    <a:pt x="69" y="31"/>
                  </a:lnTo>
                  <a:lnTo>
                    <a:pt x="46" y="50"/>
                  </a:lnTo>
                  <a:lnTo>
                    <a:pt x="24" y="70"/>
                  </a:lnTo>
                  <a:lnTo>
                    <a:pt x="9" y="92"/>
                  </a:lnTo>
                  <a:lnTo>
                    <a:pt x="0" y="11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635" name="Freeform 13">
              <a:extLst>
                <a:ext uri="{FF2B5EF4-FFF2-40B4-BE49-F238E27FC236}">
                  <a16:creationId xmlns:a16="http://schemas.microsoft.com/office/drawing/2014/main" id="{2FA3444B-0CC9-46E1-AF16-867D7EFE9A53}"/>
                </a:ext>
              </a:extLst>
            </p:cNvPr>
            <p:cNvSpPr>
              <a:spLocks/>
            </p:cNvSpPr>
            <p:nvPr/>
          </p:nvSpPr>
          <p:spPr bwMode="auto">
            <a:xfrm>
              <a:off x="1515" y="2198"/>
              <a:ext cx="101" cy="136"/>
            </a:xfrm>
            <a:custGeom>
              <a:avLst/>
              <a:gdLst>
                <a:gd name="T0" fmla="*/ 0 w 304"/>
                <a:gd name="T1" fmla="*/ 1 h 272"/>
                <a:gd name="T2" fmla="*/ 0 w 304"/>
                <a:gd name="T3" fmla="*/ 1 h 272"/>
                <a:gd name="T4" fmla="*/ 0 w 304"/>
                <a:gd name="T5" fmla="*/ 1 h 272"/>
                <a:gd name="T6" fmla="*/ 0 w 304"/>
                <a:gd name="T7" fmla="*/ 1 h 272"/>
                <a:gd name="T8" fmla="*/ 0 w 304"/>
                <a:gd name="T9" fmla="*/ 1 h 272"/>
                <a:gd name="T10" fmla="*/ 0 w 304"/>
                <a:gd name="T11" fmla="*/ 1 h 272"/>
                <a:gd name="T12" fmla="*/ 0 w 304"/>
                <a:gd name="T13" fmla="*/ 1 h 272"/>
                <a:gd name="T14" fmla="*/ 0 w 304"/>
                <a:gd name="T15" fmla="*/ 1 h 272"/>
                <a:gd name="T16" fmla="*/ 0 w 304"/>
                <a:gd name="T17" fmla="*/ 1 h 272"/>
                <a:gd name="T18" fmla="*/ 0 w 304"/>
                <a:gd name="T19" fmla="*/ 1 h 272"/>
                <a:gd name="T20" fmla="*/ 0 w 304"/>
                <a:gd name="T21" fmla="*/ 1 h 272"/>
                <a:gd name="T22" fmla="*/ 0 w 304"/>
                <a:gd name="T23" fmla="*/ 1 h 272"/>
                <a:gd name="T24" fmla="*/ 0 w 304"/>
                <a:gd name="T25" fmla="*/ 1 h 272"/>
                <a:gd name="T26" fmla="*/ 0 w 304"/>
                <a:gd name="T27" fmla="*/ 1 h 272"/>
                <a:gd name="T28" fmla="*/ 0 w 304"/>
                <a:gd name="T29" fmla="*/ 1 h 272"/>
                <a:gd name="T30" fmla="*/ 0 w 304"/>
                <a:gd name="T31" fmla="*/ 1 h 272"/>
                <a:gd name="T32" fmla="*/ 0 w 304"/>
                <a:gd name="T33" fmla="*/ 1 h 272"/>
                <a:gd name="T34" fmla="*/ 0 w 304"/>
                <a:gd name="T35" fmla="*/ 1 h 272"/>
                <a:gd name="T36" fmla="*/ 0 w 304"/>
                <a:gd name="T37" fmla="*/ 1 h 272"/>
                <a:gd name="T38" fmla="*/ 0 w 304"/>
                <a:gd name="T39" fmla="*/ 1 h 272"/>
                <a:gd name="T40" fmla="*/ 0 w 304"/>
                <a:gd name="T41" fmla="*/ 1 h 272"/>
                <a:gd name="T42" fmla="*/ 0 w 304"/>
                <a:gd name="T43" fmla="*/ 1 h 272"/>
                <a:gd name="T44" fmla="*/ 0 w 304"/>
                <a:gd name="T45" fmla="*/ 1 h 272"/>
                <a:gd name="T46" fmla="*/ 0 w 304"/>
                <a:gd name="T47" fmla="*/ 1 h 272"/>
                <a:gd name="T48" fmla="*/ 0 w 304"/>
                <a:gd name="T49" fmla="*/ 1 h 272"/>
                <a:gd name="T50" fmla="*/ 0 w 304"/>
                <a:gd name="T51" fmla="*/ 1 h 272"/>
                <a:gd name="T52" fmla="*/ 0 w 304"/>
                <a:gd name="T53" fmla="*/ 1 h 272"/>
                <a:gd name="T54" fmla="*/ 0 w 304"/>
                <a:gd name="T55" fmla="*/ 1 h 272"/>
                <a:gd name="T56" fmla="*/ 0 w 304"/>
                <a:gd name="T57" fmla="*/ 1 h 272"/>
                <a:gd name="T58" fmla="*/ 0 w 304"/>
                <a:gd name="T59" fmla="*/ 1 h 272"/>
                <a:gd name="T60" fmla="*/ 0 w 304"/>
                <a:gd name="T61" fmla="*/ 1 h 272"/>
                <a:gd name="T62" fmla="*/ 0 w 304"/>
                <a:gd name="T63" fmla="*/ 1 h 272"/>
                <a:gd name="T64" fmla="*/ 0 w 304"/>
                <a:gd name="T65" fmla="*/ 1 h 272"/>
                <a:gd name="T66" fmla="*/ 0 w 304"/>
                <a:gd name="T67" fmla="*/ 1 h 272"/>
                <a:gd name="T68" fmla="*/ 0 w 304"/>
                <a:gd name="T69" fmla="*/ 1 h 272"/>
                <a:gd name="T70" fmla="*/ 0 w 304"/>
                <a:gd name="T71" fmla="*/ 1 h 272"/>
                <a:gd name="T72" fmla="*/ 0 w 304"/>
                <a:gd name="T73" fmla="*/ 1 h 272"/>
                <a:gd name="T74" fmla="*/ 0 w 304"/>
                <a:gd name="T75" fmla="*/ 1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4"/>
                <a:gd name="T115" fmla="*/ 0 h 272"/>
                <a:gd name="T116" fmla="*/ 304 w 304"/>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4" h="272">
                  <a:moveTo>
                    <a:pt x="246" y="102"/>
                  </a:moveTo>
                  <a:lnTo>
                    <a:pt x="257" y="109"/>
                  </a:lnTo>
                  <a:lnTo>
                    <a:pt x="265" y="117"/>
                  </a:lnTo>
                  <a:lnTo>
                    <a:pt x="271" y="126"/>
                  </a:lnTo>
                  <a:lnTo>
                    <a:pt x="277" y="135"/>
                  </a:lnTo>
                  <a:lnTo>
                    <a:pt x="278" y="144"/>
                  </a:lnTo>
                  <a:lnTo>
                    <a:pt x="278" y="154"/>
                  </a:lnTo>
                  <a:lnTo>
                    <a:pt x="274" y="164"/>
                  </a:lnTo>
                  <a:lnTo>
                    <a:pt x="268" y="173"/>
                  </a:lnTo>
                  <a:lnTo>
                    <a:pt x="258" y="183"/>
                  </a:lnTo>
                  <a:lnTo>
                    <a:pt x="246" y="192"/>
                  </a:lnTo>
                  <a:lnTo>
                    <a:pt x="233" y="200"/>
                  </a:lnTo>
                  <a:lnTo>
                    <a:pt x="219" y="208"/>
                  </a:lnTo>
                  <a:lnTo>
                    <a:pt x="206" y="215"/>
                  </a:lnTo>
                  <a:lnTo>
                    <a:pt x="191" y="224"/>
                  </a:lnTo>
                  <a:lnTo>
                    <a:pt x="177" y="232"/>
                  </a:lnTo>
                  <a:lnTo>
                    <a:pt x="164" y="241"/>
                  </a:lnTo>
                  <a:lnTo>
                    <a:pt x="159" y="244"/>
                  </a:lnTo>
                  <a:lnTo>
                    <a:pt x="157" y="248"/>
                  </a:lnTo>
                  <a:lnTo>
                    <a:pt x="154" y="252"/>
                  </a:lnTo>
                  <a:lnTo>
                    <a:pt x="151" y="256"/>
                  </a:lnTo>
                  <a:lnTo>
                    <a:pt x="149" y="260"/>
                  </a:lnTo>
                  <a:lnTo>
                    <a:pt x="149" y="264"/>
                  </a:lnTo>
                  <a:lnTo>
                    <a:pt x="151" y="268"/>
                  </a:lnTo>
                  <a:lnTo>
                    <a:pt x="155" y="271"/>
                  </a:lnTo>
                  <a:lnTo>
                    <a:pt x="161" y="272"/>
                  </a:lnTo>
                  <a:lnTo>
                    <a:pt x="167" y="272"/>
                  </a:lnTo>
                  <a:lnTo>
                    <a:pt x="172" y="271"/>
                  </a:lnTo>
                  <a:lnTo>
                    <a:pt x="177" y="268"/>
                  </a:lnTo>
                  <a:lnTo>
                    <a:pt x="191" y="257"/>
                  </a:lnTo>
                  <a:lnTo>
                    <a:pt x="207" y="246"/>
                  </a:lnTo>
                  <a:lnTo>
                    <a:pt x="223" y="236"/>
                  </a:lnTo>
                  <a:lnTo>
                    <a:pt x="241" y="226"/>
                  </a:lnTo>
                  <a:lnTo>
                    <a:pt x="257" y="215"/>
                  </a:lnTo>
                  <a:lnTo>
                    <a:pt x="271" y="204"/>
                  </a:lnTo>
                  <a:lnTo>
                    <a:pt x="286" y="192"/>
                  </a:lnTo>
                  <a:lnTo>
                    <a:pt x="296" y="179"/>
                  </a:lnTo>
                  <a:lnTo>
                    <a:pt x="303" y="164"/>
                  </a:lnTo>
                  <a:lnTo>
                    <a:pt x="304" y="149"/>
                  </a:lnTo>
                  <a:lnTo>
                    <a:pt x="300" y="134"/>
                  </a:lnTo>
                  <a:lnTo>
                    <a:pt x="293" y="120"/>
                  </a:lnTo>
                  <a:lnTo>
                    <a:pt x="281" y="106"/>
                  </a:lnTo>
                  <a:lnTo>
                    <a:pt x="267" y="94"/>
                  </a:lnTo>
                  <a:lnTo>
                    <a:pt x="249" y="83"/>
                  </a:lnTo>
                  <a:lnTo>
                    <a:pt x="232" y="73"/>
                  </a:lnTo>
                  <a:lnTo>
                    <a:pt x="219" y="65"/>
                  </a:lnTo>
                  <a:lnTo>
                    <a:pt x="204" y="59"/>
                  </a:lnTo>
                  <a:lnTo>
                    <a:pt x="188" y="52"/>
                  </a:lnTo>
                  <a:lnTo>
                    <a:pt x="172" y="45"/>
                  </a:lnTo>
                  <a:lnTo>
                    <a:pt x="157" y="38"/>
                  </a:lnTo>
                  <a:lnTo>
                    <a:pt x="139" y="31"/>
                  </a:lnTo>
                  <a:lnTo>
                    <a:pt x="122" y="25"/>
                  </a:lnTo>
                  <a:lnTo>
                    <a:pt x="106" y="19"/>
                  </a:lnTo>
                  <a:lnTo>
                    <a:pt x="90" y="14"/>
                  </a:lnTo>
                  <a:lnTo>
                    <a:pt x="74" y="9"/>
                  </a:lnTo>
                  <a:lnTo>
                    <a:pt x="58" y="6"/>
                  </a:lnTo>
                  <a:lnTo>
                    <a:pt x="43" y="3"/>
                  </a:lnTo>
                  <a:lnTo>
                    <a:pt x="30" y="1"/>
                  </a:lnTo>
                  <a:lnTo>
                    <a:pt x="19" y="0"/>
                  </a:lnTo>
                  <a:lnTo>
                    <a:pt x="9" y="1"/>
                  </a:lnTo>
                  <a:lnTo>
                    <a:pt x="0" y="3"/>
                  </a:lnTo>
                  <a:lnTo>
                    <a:pt x="10" y="5"/>
                  </a:lnTo>
                  <a:lnTo>
                    <a:pt x="22" y="8"/>
                  </a:lnTo>
                  <a:lnTo>
                    <a:pt x="35" y="12"/>
                  </a:lnTo>
                  <a:lnTo>
                    <a:pt x="48" y="16"/>
                  </a:lnTo>
                  <a:lnTo>
                    <a:pt x="64" y="21"/>
                  </a:lnTo>
                  <a:lnTo>
                    <a:pt x="80" y="26"/>
                  </a:lnTo>
                  <a:lnTo>
                    <a:pt x="97" y="32"/>
                  </a:lnTo>
                  <a:lnTo>
                    <a:pt x="114" y="38"/>
                  </a:lnTo>
                  <a:lnTo>
                    <a:pt x="132" y="45"/>
                  </a:lnTo>
                  <a:lnTo>
                    <a:pt x="149" y="52"/>
                  </a:lnTo>
                  <a:lnTo>
                    <a:pt x="167" y="60"/>
                  </a:lnTo>
                  <a:lnTo>
                    <a:pt x="184" y="69"/>
                  </a:lnTo>
                  <a:lnTo>
                    <a:pt x="201" y="77"/>
                  </a:lnTo>
                  <a:lnTo>
                    <a:pt x="217" y="85"/>
                  </a:lnTo>
                  <a:lnTo>
                    <a:pt x="232" y="93"/>
                  </a:lnTo>
                  <a:lnTo>
                    <a:pt x="246" y="10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636" name="Freeform 14">
              <a:extLst>
                <a:ext uri="{FF2B5EF4-FFF2-40B4-BE49-F238E27FC236}">
                  <a16:creationId xmlns:a16="http://schemas.microsoft.com/office/drawing/2014/main" id="{517AEFED-F34B-412D-8667-2074E9C0B858}"/>
                </a:ext>
              </a:extLst>
            </p:cNvPr>
            <p:cNvSpPr>
              <a:spLocks/>
            </p:cNvSpPr>
            <p:nvPr/>
          </p:nvSpPr>
          <p:spPr bwMode="auto">
            <a:xfrm>
              <a:off x="1403" y="2357"/>
              <a:ext cx="34" cy="82"/>
            </a:xfrm>
            <a:custGeom>
              <a:avLst/>
              <a:gdLst>
                <a:gd name="T0" fmla="*/ 0 w 103"/>
                <a:gd name="T1" fmla="*/ 1 h 164"/>
                <a:gd name="T2" fmla="*/ 0 w 103"/>
                <a:gd name="T3" fmla="*/ 1 h 164"/>
                <a:gd name="T4" fmla="*/ 0 w 103"/>
                <a:gd name="T5" fmla="*/ 1 h 164"/>
                <a:gd name="T6" fmla="*/ 0 w 103"/>
                <a:gd name="T7" fmla="*/ 1 h 164"/>
                <a:gd name="T8" fmla="*/ 0 w 103"/>
                <a:gd name="T9" fmla="*/ 0 h 164"/>
                <a:gd name="T10" fmla="*/ 0 w 103"/>
                <a:gd name="T11" fmla="*/ 1 h 164"/>
                <a:gd name="T12" fmla="*/ 0 w 103"/>
                <a:gd name="T13" fmla="*/ 1 h 164"/>
                <a:gd name="T14" fmla="*/ 0 w 103"/>
                <a:gd name="T15" fmla="*/ 1 h 164"/>
                <a:gd name="T16" fmla="*/ 0 w 103"/>
                <a:gd name="T17" fmla="*/ 1 h 164"/>
                <a:gd name="T18" fmla="*/ 0 w 103"/>
                <a:gd name="T19" fmla="*/ 1 h 164"/>
                <a:gd name="T20" fmla="*/ 0 w 103"/>
                <a:gd name="T21" fmla="*/ 1 h 164"/>
                <a:gd name="T22" fmla="*/ 0 w 103"/>
                <a:gd name="T23" fmla="*/ 1 h 164"/>
                <a:gd name="T24" fmla="*/ 0 w 103"/>
                <a:gd name="T25" fmla="*/ 1 h 164"/>
                <a:gd name="T26" fmla="*/ 0 w 103"/>
                <a:gd name="T27" fmla="*/ 1 h 164"/>
                <a:gd name="T28" fmla="*/ 0 w 103"/>
                <a:gd name="T29" fmla="*/ 1 h 164"/>
                <a:gd name="T30" fmla="*/ 0 w 103"/>
                <a:gd name="T31" fmla="*/ 1 h 164"/>
                <a:gd name="T32" fmla="*/ 0 w 103"/>
                <a:gd name="T33" fmla="*/ 1 h 164"/>
                <a:gd name="T34" fmla="*/ 0 w 103"/>
                <a:gd name="T35" fmla="*/ 1 h 164"/>
                <a:gd name="T36" fmla="*/ 0 w 103"/>
                <a:gd name="T37" fmla="*/ 1 h 164"/>
                <a:gd name="T38" fmla="*/ 0 w 103"/>
                <a:gd name="T39" fmla="*/ 1 h 164"/>
                <a:gd name="T40" fmla="*/ 0 w 103"/>
                <a:gd name="T41" fmla="*/ 1 h 164"/>
                <a:gd name="T42" fmla="*/ 0 w 103"/>
                <a:gd name="T43" fmla="*/ 1 h 164"/>
                <a:gd name="T44" fmla="*/ 0 w 103"/>
                <a:gd name="T45" fmla="*/ 1 h 164"/>
                <a:gd name="T46" fmla="*/ 0 w 103"/>
                <a:gd name="T47" fmla="*/ 1 h 164"/>
                <a:gd name="T48" fmla="*/ 0 w 103"/>
                <a:gd name="T49" fmla="*/ 1 h 1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3"/>
                <a:gd name="T76" fmla="*/ 0 h 164"/>
                <a:gd name="T77" fmla="*/ 103 w 103"/>
                <a:gd name="T78" fmla="*/ 164 h 1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3" h="164">
                  <a:moveTo>
                    <a:pt x="39" y="12"/>
                  </a:moveTo>
                  <a:lnTo>
                    <a:pt x="37" y="7"/>
                  </a:lnTo>
                  <a:lnTo>
                    <a:pt x="32" y="3"/>
                  </a:lnTo>
                  <a:lnTo>
                    <a:pt x="25" y="1"/>
                  </a:lnTo>
                  <a:lnTo>
                    <a:pt x="18" y="0"/>
                  </a:lnTo>
                  <a:lnTo>
                    <a:pt x="10" y="2"/>
                  </a:lnTo>
                  <a:lnTo>
                    <a:pt x="5" y="5"/>
                  </a:lnTo>
                  <a:lnTo>
                    <a:pt x="0" y="10"/>
                  </a:lnTo>
                  <a:lnTo>
                    <a:pt x="0" y="15"/>
                  </a:lnTo>
                  <a:lnTo>
                    <a:pt x="8" y="37"/>
                  </a:lnTo>
                  <a:lnTo>
                    <a:pt x="19" y="63"/>
                  </a:lnTo>
                  <a:lnTo>
                    <a:pt x="34" y="88"/>
                  </a:lnTo>
                  <a:lnTo>
                    <a:pt x="51" y="112"/>
                  </a:lnTo>
                  <a:lnTo>
                    <a:pt x="68" y="133"/>
                  </a:lnTo>
                  <a:lnTo>
                    <a:pt x="84" y="150"/>
                  </a:lnTo>
                  <a:lnTo>
                    <a:pt x="96" y="161"/>
                  </a:lnTo>
                  <a:lnTo>
                    <a:pt x="103" y="164"/>
                  </a:lnTo>
                  <a:lnTo>
                    <a:pt x="100" y="153"/>
                  </a:lnTo>
                  <a:lnTo>
                    <a:pt x="93" y="139"/>
                  </a:lnTo>
                  <a:lnTo>
                    <a:pt x="84" y="121"/>
                  </a:lnTo>
                  <a:lnTo>
                    <a:pt x="74" y="100"/>
                  </a:lnTo>
                  <a:lnTo>
                    <a:pt x="64" y="78"/>
                  </a:lnTo>
                  <a:lnTo>
                    <a:pt x="54" y="55"/>
                  </a:lnTo>
                  <a:lnTo>
                    <a:pt x="45" y="33"/>
                  </a:lnTo>
                  <a:lnTo>
                    <a:pt x="3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637" name="Freeform 15">
              <a:extLst>
                <a:ext uri="{FF2B5EF4-FFF2-40B4-BE49-F238E27FC236}">
                  <a16:creationId xmlns:a16="http://schemas.microsoft.com/office/drawing/2014/main" id="{12AE4AA6-9E69-48C8-BC98-C3204C8F12EE}"/>
                </a:ext>
              </a:extLst>
            </p:cNvPr>
            <p:cNvSpPr>
              <a:spLocks/>
            </p:cNvSpPr>
            <p:nvPr/>
          </p:nvSpPr>
          <p:spPr bwMode="auto">
            <a:xfrm>
              <a:off x="1388" y="2313"/>
              <a:ext cx="18" cy="42"/>
            </a:xfrm>
            <a:custGeom>
              <a:avLst/>
              <a:gdLst>
                <a:gd name="T0" fmla="*/ 0 w 54"/>
                <a:gd name="T1" fmla="*/ 1 h 82"/>
                <a:gd name="T2" fmla="*/ 0 w 54"/>
                <a:gd name="T3" fmla="*/ 1 h 82"/>
                <a:gd name="T4" fmla="*/ 0 w 54"/>
                <a:gd name="T5" fmla="*/ 1 h 82"/>
                <a:gd name="T6" fmla="*/ 0 w 54"/>
                <a:gd name="T7" fmla="*/ 0 h 82"/>
                <a:gd name="T8" fmla="*/ 0 w 54"/>
                <a:gd name="T9" fmla="*/ 0 h 82"/>
                <a:gd name="T10" fmla="*/ 0 w 54"/>
                <a:gd name="T11" fmla="*/ 1 h 82"/>
                <a:gd name="T12" fmla="*/ 0 w 54"/>
                <a:gd name="T13" fmla="*/ 1 h 82"/>
                <a:gd name="T14" fmla="*/ 0 w 54"/>
                <a:gd name="T15" fmla="*/ 1 h 82"/>
                <a:gd name="T16" fmla="*/ 0 w 54"/>
                <a:gd name="T17" fmla="*/ 1 h 82"/>
                <a:gd name="T18" fmla="*/ 0 w 54"/>
                <a:gd name="T19" fmla="*/ 1 h 82"/>
                <a:gd name="T20" fmla="*/ 0 w 54"/>
                <a:gd name="T21" fmla="*/ 1 h 82"/>
                <a:gd name="T22" fmla="*/ 0 w 54"/>
                <a:gd name="T23" fmla="*/ 1 h 82"/>
                <a:gd name="T24" fmla="*/ 0 w 54"/>
                <a:gd name="T25" fmla="*/ 1 h 82"/>
                <a:gd name="T26" fmla="*/ 0 w 54"/>
                <a:gd name="T27" fmla="*/ 1 h 82"/>
                <a:gd name="T28" fmla="*/ 0 w 54"/>
                <a:gd name="T29" fmla="*/ 1 h 82"/>
                <a:gd name="T30" fmla="*/ 0 w 54"/>
                <a:gd name="T31" fmla="*/ 1 h 82"/>
                <a:gd name="T32" fmla="*/ 0 w 54"/>
                <a:gd name="T33" fmla="*/ 1 h 82"/>
                <a:gd name="T34" fmla="*/ 0 w 54"/>
                <a:gd name="T35" fmla="*/ 1 h 82"/>
                <a:gd name="T36" fmla="*/ 0 w 54"/>
                <a:gd name="T37" fmla="*/ 1 h 82"/>
                <a:gd name="T38" fmla="*/ 0 w 54"/>
                <a:gd name="T39" fmla="*/ 1 h 82"/>
                <a:gd name="T40" fmla="*/ 0 w 54"/>
                <a:gd name="T41" fmla="*/ 1 h 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82"/>
                <a:gd name="T65" fmla="*/ 54 w 54"/>
                <a:gd name="T66" fmla="*/ 82 h 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82">
                  <a:moveTo>
                    <a:pt x="28" y="9"/>
                  </a:moveTo>
                  <a:lnTo>
                    <a:pt x="26" y="5"/>
                  </a:lnTo>
                  <a:lnTo>
                    <a:pt x="22" y="2"/>
                  </a:lnTo>
                  <a:lnTo>
                    <a:pt x="18" y="0"/>
                  </a:lnTo>
                  <a:lnTo>
                    <a:pt x="12" y="0"/>
                  </a:lnTo>
                  <a:lnTo>
                    <a:pt x="8" y="1"/>
                  </a:lnTo>
                  <a:lnTo>
                    <a:pt x="3" y="3"/>
                  </a:lnTo>
                  <a:lnTo>
                    <a:pt x="0" y="6"/>
                  </a:lnTo>
                  <a:lnTo>
                    <a:pt x="0" y="10"/>
                  </a:lnTo>
                  <a:lnTo>
                    <a:pt x="0" y="21"/>
                  </a:lnTo>
                  <a:lnTo>
                    <a:pt x="5" y="33"/>
                  </a:lnTo>
                  <a:lnTo>
                    <a:pt x="10" y="45"/>
                  </a:lnTo>
                  <a:lnTo>
                    <a:pt x="18" y="57"/>
                  </a:lnTo>
                  <a:lnTo>
                    <a:pt x="26" y="68"/>
                  </a:lnTo>
                  <a:lnTo>
                    <a:pt x="35" y="76"/>
                  </a:lnTo>
                  <a:lnTo>
                    <a:pt x="45" y="81"/>
                  </a:lnTo>
                  <a:lnTo>
                    <a:pt x="53" y="82"/>
                  </a:lnTo>
                  <a:lnTo>
                    <a:pt x="54" y="66"/>
                  </a:lnTo>
                  <a:lnTo>
                    <a:pt x="47" y="47"/>
                  </a:lnTo>
                  <a:lnTo>
                    <a:pt x="38" y="28"/>
                  </a:lnTo>
                  <a:lnTo>
                    <a:pt x="2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638" name="Freeform 16">
              <a:extLst>
                <a:ext uri="{FF2B5EF4-FFF2-40B4-BE49-F238E27FC236}">
                  <a16:creationId xmlns:a16="http://schemas.microsoft.com/office/drawing/2014/main" id="{30F8FC5E-C9C9-4C50-BAD6-5594E0BE9BDB}"/>
                </a:ext>
              </a:extLst>
            </p:cNvPr>
            <p:cNvSpPr>
              <a:spLocks/>
            </p:cNvSpPr>
            <p:nvPr/>
          </p:nvSpPr>
          <p:spPr bwMode="auto">
            <a:xfrm>
              <a:off x="1373" y="2283"/>
              <a:ext cx="16" cy="24"/>
            </a:xfrm>
            <a:custGeom>
              <a:avLst/>
              <a:gdLst>
                <a:gd name="T0" fmla="*/ 0 w 46"/>
                <a:gd name="T1" fmla="*/ 1 h 47"/>
                <a:gd name="T2" fmla="*/ 0 w 46"/>
                <a:gd name="T3" fmla="*/ 1 h 47"/>
                <a:gd name="T4" fmla="*/ 0 w 46"/>
                <a:gd name="T5" fmla="*/ 1 h 47"/>
                <a:gd name="T6" fmla="*/ 0 w 46"/>
                <a:gd name="T7" fmla="*/ 1 h 47"/>
                <a:gd name="T8" fmla="*/ 0 w 46"/>
                <a:gd name="T9" fmla="*/ 1 h 47"/>
                <a:gd name="T10" fmla="*/ 0 w 46"/>
                <a:gd name="T11" fmla="*/ 1 h 47"/>
                <a:gd name="T12" fmla="*/ 0 w 46"/>
                <a:gd name="T13" fmla="*/ 1 h 47"/>
                <a:gd name="T14" fmla="*/ 0 w 46"/>
                <a:gd name="T15" fmla="*/ 0 h 47"/>
                <a:gd name="T16" fmla="*/ 0 w 46"/>
                <a:gd name="T17" fmla="*/ 0 h 47"/>
                <a:gd name="T18" fmla="*/ 0 w 46"/>
                <a:gd name="T19" fmla="*/ 1 h 47"/>
                <a:gd name="T20" fmla="*/ 0 w 46"/>
                <a:gd name="T21" fmla="*/ 1 h 47"/>
                <a:gd name="T22" fmla="*/ 0 w 46"/>
                <a:gd name="T23" fmla="*/ 1 h 47"/>
                <a:gd name="T24" fmla="*/ 0 w 46"/>
                <a:gd name="T25" fmla="*/ 1 h 47"/>
                <a:gd name="T26" fmla="*/ 0 w 46"/>
                <a:gd name="T27" fmla="*/ 1 h 47"/>
                <a:gd name="T28" fmla="*/ 0 w 46"/>
                <a:gd name="T29" fmla="*/ 1 h 47"/>
                <a:gd name="T30" fmla="*/ 0 w 46"/>
                <a:gd name="T31" fmla="*/ 1 h 47"/>
                <a:gd name="T32" fmla="*/ 0 w 46"/>
                <a:gd name="T33" fmla="*/ 1 h 47"/>
                <a:gd name="T34" fmla="*/ 0 w 46"/>
                <a:gd name="T35" fmla="*/ 1 h 47"/>
                <a:gd name="T36" fmla="*/ 0 w 46"/>
                <a:gd name="T37" fmla="*/ 1 h 47"/>
                <a:gd name="T38" fmla="*/ 0 w 46"/>
                <a:gd name="T39" fmla="*/ 1 h 47"/>
                <a:gd name="T40" fmla="*/ 0 w 46"/>
                <a:gd name="T41" fmla="*/ 1 h 47"/>
                <a:gd name="T42" fmla="*/ 0 w 46"/>
                <a:gd name="T43" fmla="*/ 1 h 47"/>
                <a:gd name="T44" fmla="*/ 0 w 46"/>
                <a:gd name="T45" fmla="*/ 1 h 47"/>
                <a:gd name="T46" fmla="*/ 0 w 46"/>
                <a:gd name="T47" fmla="*/ 1 h 47"/>
                <a:gd name="T48" fmla="*/ 0 w 46"/>
                <a:gd name="T49" fmla="*/ 1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47"/>
                <a:gd name="T77" fmla="*/ 46 w 46"/>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47">
                  <a:moveTo>
                    <a:pt x="24" y="6"/>
                  </a:moveTo>
                  <a:lnTo>
                    <a:pt x="24" y="7"/>
                  </a:lnTo>
                  <a:lnTo>
                    <a:pt x="23" y="4"/>
                  </a:lnTo>
                  <a:lnTo>
                    <a:pt x="19" y="1"/>
                  </a:lnTo>
                  <a:lnTo>
                    <a:pt x="14" y="0"/>
                  </a:lnTo>
                  <a:lnTo>
                    <a:pt x="8" y="0"/>
                  </a:lnTo>
                  <a:lnTo>
                    <a:pt x="4" y="1"/>
                  </a:lnTo>
                  <a:lnTo>
                    <a:pt x="1" y="4"/>
                  </a:lnTo>
                  <a:lnTo>
                    <a:pt x="0" y="7"/>
                  </a:lnTo>
                  <a:lnTo>
                    <a:pt x="0" y="10"/>
                  </a:lnTo>
                  <a:lnTo>
                    <a:pt x="1" y="15"/>
                  </a:lnTo>
                  <a:lnTo>
                    <a:pt x="4" y="21"/>
                  </a:lnTo>
                  <a:lnTo>
                    <a:pt x="10" y="28"/>
                  </a:lnTo>
                  <a:lnTo>
                    <a:pt x="17" y="34"/>
                  </a:lnTo>
                  <a:lnTo>
                    <a:pt x="24" y="40"/>
                  </a:lnTo>
                  <a:lnTo>
                    <a:pt x="33" y="44"/>
                  </a:lnTo>
                  <a:lnTo>
                    <a:pt x="40" y="47"/>
                  </a:lnTo>
                  <a:lnTo>
                    <a:pt x="46" y="47"/>
                  </a:lnTo>
                  <a:lnTo>
                    <a:pt x="45" y="37"/>
                  </a:lnTo>
                  <a:lnTo>
                    <a:pt x="39" y="25"/>
                  </a:lnTo>
                  <a:lnTo>
                    <a:pt x="30" y="14"/>
                  </a:lnTo>
                  <a:lnTo>
                    <a:pt x="2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639" name="Freeform 17">
              <a:extLst>
                <a:ext uri="{FF2B5EF4-FFF2-40B4-BE49-F238E27FC236}">
                  <a16:creationId xmlns:a16="http://schemas.microsoft.com/office/drawing/2014/main" id="{BB5D77AF-0988-438C-91C8-3CBEB214F3F6}"/>
                </a:ext>
              </a:extLst>
            </p:cNvPr>
            <p:cNvSpPr>
              <a:spLocks/>
            </p:cNvSpPr>
            <p:nvPr/>
          </p:nvSpPr>
          <p:spPr bwMode="auto">
            <a:xfrm>
              <a:off x="1360" y="2263"/>
              <a:ext cx="21" cy="16"/>
            </a:xfrm>
            <a:custGeom>
              <a:avLst/>
              <a:gdLst>
                <a:gd name="T0" fmla="*/ 0 w 63"/>
                <a:gd name="T1" fmla="*/ 1 h 31"/>
                <a:gd name="T2" fmla="*/ 0 w 63"/>
                <a:gd name="T3" fmla="*/ 1 h 31"/>
                <a:gd name="T4" fmla="*/ 0 w 63"/>
                <a:gd name="T5" fmla="*/ 1 h 31"/>
                <a:gd name="T6" fmla="*/ 0 w 63"/>
                <a:gd name="T7" fmla="*/ 1 h 31"/>
                <a:gd name="T8" fmla="*/ 0 w 63"/>
                <a:gd name="T9" fmla="*/ 1 h 31"/>
                <a:gd name="T10" fmla="*/ 0 w 63"/>
                <a:gd name="T11" fmla="*/ 1 h 31"/>
                <a:gd name="T12" fmla="*/ 0 w 63"/>
                <a:gd name="T13" fmla="*/ 1 h 31"/>
                <a:gd name="T14" fmla="*/ 0 w 63"/>
                <a:gd name="T15" fmla="*/ 0 h 31"/>
                <a:gd name="T16" fmla="*/ 0 w 63"/>
                <a:gd name="T17" fmla="*/ 0 h 31"/>
                <a:gd name="T18" fmla="*/ 0 w 63"/>
                <a:gd name="T19" fmla="*/ 0 h 31"/>
                <a:gd name="T20" fmla="*/ 0 w 63"/>
                <a:gd name="T21" fmla="*/ 1 h 31"/>
                <a:gd name="T22" fmla="*/ 0 w 63"/>
                <a:gd name="T23" fmla="*/ 1 h 31"/>
                <a:gd name="T24" fmla="*/ 0 w 63"/>
                <a:gd name="T25" fmla="*/ 1 h 31"/>
                <a:gd name="T26" fmla="*/ 0 w 63"/>
                <a:gd name="T27" fmla="*/ 1 h 31"/>
                <a:gd name="T28" fmla="*/ 0 w 63"/>
                <a:gd name="T29" fmla="*/ 1 h 31"/>
                <a:gd name="T30" fmla="*/ 0 w 63"/>
                <a:gd name="T31" fmla="*/ 1 h 31"/>
                <a:gd name="T32" fmla="*/ 0 w 63"/>
                <a:gd name="T33" fmla="*/ 1 h 31"/>
                <a:gd name="T34" fmla="*/ 0 w 63"/>
                <a:gd name="T35" fmla="*/ 1 h 31"/>
                <a:gd name="T36" fmla="*/ 0 w 63"/>
                <a:gd name="T37" fmla="*/ 1 h 31"/>
                <a:gd name="T38" fmla="*/ 0 w 63"/>
                <a:gd name="T39" fmla="*/ 1 h 31"/>
                <a:gd name="T40" fmla="*/ 0 w 63"/>
                <a:gd name="T41" fmla="*/ 1 h 31"/>
                <a:gd name="T42" fmla="*/ 0 w 63"/>
                <a:gd name="T43" fmla="*/ 1 h 31"/>
                <a:gd name="T44" fmla="*/ 0 w 63"/>
                <a:gd name="T45" fmla="*/ 1 h 31"/>
                <a:gd name="T46" fmla="*/ 0 w 63"/>
                <a:gd name="T47" fmla="*/ 1 h 31"/>
                <a:gd name="T48" fmla="*/ 0 w 63"/>
                <a:gd name="T49" fmla="*/ 1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31"/>
                <a:gd name="T77" fmla="*/ 63 w 63"/>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31">
                  <a:moveTo>
                    <a:pt x="50" y="23"/>
                  </a:moveTo>
                  <a:lnTo>
                    <a:pt x="56" y="21"/>
                  </a:lnTo>
                  <a:lnTo>
                    <a:pt x="62" y="18"/>
                  </a:lnTo>
                  <a:lnTo>
                    <a:pt x="63" y="14"/>
                  </a:lnTo>
                  <a:lnTo>
                    <a:pt x="63" y="10"/>
                  </a:lnTo>
                  <a:lnTo>
                    <a:pt x="61" y="5"/>
                  </a:lnTo>
                  <a:lnTo>
                    <a:pt x="56" y="2"/>
                  </a:lnTo>
                  <a:lnTo>
                    <a:pt x="50" y="0"/>
                  </a:lnTo>
                  <a:lnTo>
                    <a:pt x="43" y="0"/>
                  </a:lnTo>
                  <a:lnTo>
                    <a:pt x="40" y="0"/>
                  </a:lnTo>
                  <a:lnTo>
                    <a:pt x="34" y="1"/>
                  </a:lnTo>
                  <a:lnTo>
                    <a:pt x="26" y="3"/>
                  </a:lnTo>
                  <a:lnTo>
                    <a:pt x="16" y="7"/>
                  </a:lnTo>
                  <a:lnTo>
                    <a:pt x="7" y="13"/>
                  </a:lnTo>
                  <a:lnTo>
                    <a:pt x="3" y="19"/>
                  </a:lnTo>
                  <a:lnTo>
                    <a:pt x="0" y="25"/>
                  </a:lnTo>
                  <a:lnTo>
                    <a:pt x="0" y="27"/>
                  </a:lnTo>
                  <a:lnTo>
                    <a:pt x="4" y="29"/>
                  </a:lnTo>
                  <a:lnTo>
                    <a:pt x="10" y="31"/>
                  </a:lnTo>
                  <a:lnTo>
                    <a:pt x="16" y="31"/>
                  </a:lnTo>
                  <a:lnTo>
                    <a:pt x="21" y="31"/>
                  </a:lnTo>
                  <a:lnTo>
                    <a:pt x="29" y="29"/>
                  </a:lnTo>
                  <a:lnTo>
                    <a:pt x="36" y="28"/>
                  </a:lnTo>
                  <a:lnTo>
                    <a:pt x="43" y="26"/>
                  </a:lnTo>
                  <a:lnTo>
                    <a:pt x="5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640" name="Freeform 18">
              <a:extLst>
                <a:ext uri="{FF2B5EF4-FFF2-40B4-BE49-F238E27FC236}">
                  <a16:creationId xmlns:a16="http://schemas.microsoft.com/office/drawing/2014/main" id="{6C803B44-2E57-46BA-9AFE-4221CB59371E}"/>
                </a:ext>
              </a:extLst>
            </p:cNvPr>
            <p:cNvSpPr>
              <a:spLocks/>
            </p:cNvSpPr>
            <p:nvPr/>
          </p:nvSpPr>
          <p:spPr bwMode="auto">
            <a:xfrm>
              <a:off x="1261" y="2237"/>
              <a:ext cx="81" cy="103"/>
            </a:xfrm>
            <a:custGeom>
              <a:avLst/>
              <a:gdLst>
                <a:gd name="T0" fmla="*/ 0 w 245"/>
                <a:gd name="T1" fmla="*/ 1 h 206"/>
                <a:gd name="T2" fmla="*/ 0 w 245"/>
                <a:gd name="T3" fmla="*/ 1 h 206"/>
                <a:gd name="T4" fmla="*/ 0 w 245"/>
                <a:gd name="T5" fmla="*/ 1 h 206"/>
                <a:gd name="T6" fmla="*/ 0 w 245"/>
                <a:gd name="T7" fmla="*/ 1 h 206"/>
                <a:gd name="T8" fmla="*/ 0 w 245"/>
                <a:gd name="T9" fmla="*/ 1 h 206"/>
                <a:gd name="T10" fmla="*/ 0 w 245"/>
                <a:gd name="T11" fmla="*/ 1 h 206"/>
                <a:gd name="T12" fmla="*/ 0 w 245"/>
                <a:gd name="T13" fmla="*/ 1 h 206"/>
                <a:gd name="T14" fmla="*/ 0 w 245"/>
                <a:gd name="T15" fmla="*/ 1 h 206"/>
                <a:gd name="T16" fmla="*/ 0 w 245"/>
                <a:gd name="T17" fmla="*/ 1 h 206"/>
                <a:gd name="T18" fmla="*/ 0 w 245"/>
                <a:gd name="T19" fmla="*/ 1 h 206"/>
                <a:gd name="T20" fmla="*/ 0 w 245"/>
                <a:gd name="T21" fmla="*/ 1 h 206"/>
                <a:gd name="T22" fmla="*/ 0 w 245"/>
                <a:gd name="T23" fmla="*/ 1 h 206"/>
                <a:gd name="T24" fmla="*/ 0 w 245"/>
                <a:gd name="T25" fmla="*/ 1 h 206"/>
                <a:gd name="T26" fmla="*/ 0 w 245"/>
                <a:gd name="T27" fmla="*/ 1 h 206"/>
                <a:gd name="T28" fmla="*/ 0 w 245"/>
                <a:gd name="T29" fmla="*/ 1 h 206"/>
                <a:gd name="T30" fmla="*/ 0 w 245"/>
                <a:gd name="T31" fmla="*/ 1 h 206"/>
                <a:gd name="T32" fmla="*/ 0 w 245"/>
                <a:gd name="T33" fmla="*/ 1 h 206"/>
                <a:gd name="T34" fmla="*/ 0 w 245"/>
                <a:gd name="T35" fmla="*/ 1 h 206"/>
                <a:gd name="T36" fmla="*/ 0 w 245"/>
                <a:gd name="T37" fmla="*/ 1 h 206"/>
                <a:gd name="T38" fmla="*/ 0 w 245"/>
                <a:gd name="T39" fmla="*/ 1 h 206"/>
                <a:gd name="T40" fmla="*/ 0 w 245"/>
                <a:gd name="T41" fmla="*/ 1 h 206"/>
                <a:gd name="T42" fmla="*/ 0 w 245"/>
                <a:gd name="T43" fmla="*/ 1 h 206"/>
                <a:gd name="T44" fmla="*/ 0 w 245"/>
                <a:gd name="T45" fmla="*/ 1 h 206"/>
                <a:gd name="T46" fmla="*/ 0 w 245"/>
                <a:gd name="T47" fmla="*/ 1 h 206"/>
                <a:gd name="T48" fmla="*/ 0 w 245"/>
                <a:gd name="T49" fmla="*/ 1 h 206"/>
                <a:gd name="T50" fmla="*/ 0 w 245"/>
                <a:gd name="T51" fmla="*/ 1 h 206"/>
                <a:gd name="T52" fmla="*/ 0 w 245"/>
                <a:gd name="T53" fmla="*/ 1 h 206"/>
                <a:gd name="T54" fmla="*/ 0 w 245"/>
                <a:gd name="T55" fmla="*/ 1 h 206"/>
                <a:gd name="T56" fmla="*/ 0 w 245"/>
                <a:gd name="T57" fmla="*/ 1 h 206"/>
                <a:gd name="T58" fmla="*/ 0 w 245"/>
                <a:gd name="T59" fmla="*/ 1 h 206"/>
                <a:gd name="T60" fmla="*/ 0 w 245"/>
                <a:gd name="T61" fmla="*/ 1 h 206"/>
                <a:gd name="T62" fmla="*/ 0 w 245"/>
                <a:gd name="T63" fmla="*/ 1 h 206"/>
                <a:gd name="T64" fmla="*/ 0 w 245"/>
                <a:gd name="T65" fmla="*/ 1 h 206"/>
                <a:gd name="T66" fmla="*/ 0 w 245"/>
                <a:gd name="T67" fmla="*/ 1 h 206"/>
                <a:gd name="T68" fmla="*/ 0 w 245"/>
                <a:gd name="T69" fmla="*/ 1 h 206"/>
                <a:gd name="T70" fmla="*/ 0 w 245"/>
                <a:gd name="T71" fmla="*/ 1 h 206"/>
                <a:gd name="T72" fmla="*/ 0 w 245"/>
                <a:gd name="T73" fmla="*/ 1 h 206"/>
                <a:gd name="T74" fmla="*/ 0 w 245"/>
                <a:gd name="T75" fmla="*/ 1 h 206"/>
                <a:gd name="T76" fmla="*/ 0 w 245"/>
                <a:gd name="T77" fmla="*/ 1 h 206"/>
                <a:gd name="T78" fmla="*/ 0 w 245"/>
                <a:gd name="T79" fmla="*/ 1 h 206"/>
                <a:gd name="T80" fmla="*/ 0 w 245"/>
                <a:gd name="T81" fmla="*/ 1 h 206"/>
                <a:gd name="T82" fmla="*/ 0 w 245"/>
                <a:gd name="T83" fmla="*/ 1 h 206"/>
                <a:gd name="T84" fmla="*/ 0 w 245"/>
                <a:gd name="T85" fmla="*/ 1 h 206"/>
                <a:gd name="T86" fmla="*/ 0 w 245"/>
                <a:gd name="T87" fmla="*/ 1 h 206"/>
                <a:gd name="T88" fmla="*/ 0 w 245"/>
                <a:gd name="T89" fmla="*/ 1 h 206"/>
                <a:gd name="T90" fmla="*/ 0 w 245"/>
                <a:gd name="T91" fmla="*/ 1 h 206"/>
                <a:gd name="T92" fmla="*/ 0 w 245"/>
                <a:gd name="T93" fmla="*/ 1 h 206"/>
                <a:gd name="T94" fmla="*/ 0 w 245"/>
                <a:gd name="T95" fmla="*/ 1 h 206"/>
                <a:gd name="T96" fmla="*/ 0 w 245"/>
                <a:gd name="T97" fmla="*/ 1 h 206"/>
                <a:gd name="T98" fmla="*/ 0 w 245"/>
                <a:gd name="T99" fmla="*/ 1 h 206"/>
                <a:gd name="T100" fmla="*/ 0 w 245"/>
                <a:gd name="T101" fmla="*/ 1 h 206"/>
                <a:gd name="T102" fmla="*/ 0 w 245"/>
                <a:gd name="T103" fmla="*/ 1 h 206"/>
                <a:gd name="T104" fmla="*/ 0 w 245"/>
                <a:gd name="T105" fmla="*/ 1 h 206"/>
                <a:gd name="T106" fmla="*/ 0 w 245"/>
                <a:gd name="T107" fmla="*/ 1 h 206"/>
                <a:gd name="T108" fmla="*/ 0 w 245"/>
                <a:gd name="T109" fmla="*/ 0 h 206"/>
                <a:gd name="T110" fmla="*/ 0 w 245"/>
                <a:gd name="T111" fmla="*/ 1 h 206"/>
                <a:gd name="T112" fmla="*/ 0 w 245"/>
                <a:gd name="T113" fmla="*/ 1 h 206"/>
                <a:gd name="T114" fmla="*/ 0 w 245"/>
                <a:gd name="T115" fmla="*/ 1 h 206"/>
                <a:gd name="T116" fmla="*/ 0 w 245"/>
                <a:gd name="T117" fmla="*/ 1 h 206"/>
                <a:gd name="T118" fmla="*/ 0 w 245"/>
                <a:gd name="T119" fmla="*/ 1 h 206"/>
                <a:gd name="T120" fmla="*/ 0 w 245"/>
                <a:gd name="T121" fmla="*/ 1 h 20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5"/>
                <a:gd name="T184" fmla="*/ 0 h 206"/>
                <a:gd name="T185" fmla="*/ 245 w 245"/>
                <a:gd name="T186" fmla="*/ 206 h 20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5" h="206">
                  <a:moveTo>
                    <a:pt x="90" y="31"/>
                  </a:moveTo>
                  <a:lnTo>
                    <a:pt x="72" y="40"/>
                  </a:lnTo>
                  <a:lnTo>
                    <a:pt x="56" y="50"/>
                  </a:lnTo>
                  <a:lnTo>
                    <a:pt x="40" y="62"/>
                  </a:lnTo>
                  <a:lnTo>
                    <a:pt x="27" y="74"/>
                  </a:lnTo>
                  <a:lnTo>
                    <a:pt x="17" y="87"/>
                  </a:lnTo>
                  <a:lnTo>
                    <a:pt x="8" y="100"/>
                  </a:lnTo>
                  <a:lnTo>
                    <a:pt x="3" y="113"/>
                  </a:lnTo>
                  <a:lnTo>
                    <a:pt x="0" y="127"/>
                  </a:lnTo>
                  <a:lnTo>
                    <a:pt x="3" y="149"/>
                  </a:lnTo>
                  <a:lnTo>
                    <a:pt x="14" y="166"/>
                  </a:lnTo>
                  <a:lnTo>
                    <a:pt x="32" y="181"/>
                  </a:lnTo>
                  <a:lnTo>
                    <a:pt x="53" y="192"/>
                  </a:lnTo>
                  <a:lnTo>
                    <a:pt x="80" y="200"/>
                  </a:lnTo>
                  <a:lnTo>
                    <a:pt x="109" y="205"/>
                  </a:lnTo>
                  <a:lnTo>
                    <a:pt x="136" y="206"/>
                  </a:lnTo>
                  <a:lnTo>
                    <a:pt x="164" y="203"/>
                  </a:lnTo>
                  <a:lnTo>
                    <a:pt x="169" y="203"/>
                  </a:lnTo>
                  <a:lnTo>
                    <a:pt x="175" y="201"/>
                  </a:lnTo>
                  <a:lnTo>
                    <a:pt x="180" y="197"/>
                  </a:lnTo>
                  <a:lnTo>
                    <a:pt x="181" y="193"/>
                  </a:lnTo>
                  <a:lnTo>
                    <a:pt x="180" y="191"/>
                  </a:lnTo>
                  <a:lnTo>
                    <a:pt x="175" y="191"/>
                  </a:lnTo>
                  <a:lnTo>
                    <a:pt x="169" y="190"/>
                  </a:lnTo>
                  <a:lnTo>
                    <a:pt x="162" y="190"/>
                  </a:lnTo>
                  <a:lnTo>
                    <a:pt x="154" y="190"/>
                  </a:lnTo>
                  <a:lnTo>
                    <a:pt x="146" y="190"/>
                  </a:lnTo>
                  <a:lnTo>
                    <a:pt x="139" y="190"/>
                  </a:lnTo>
                  <a:lnTo>
                    <a:pt x="135" y="190"/>
                  </a:lnTo>
                  <a:lnTo>
                    <a:pt x="120" y="189"/>
                  </a:lnTo>
                  <a:lnTo>
                    <a:pt x="107" y="188"/>
                  </a:lnTo>
                  <a:lnTo>
                    <a:pt x="93" y="187"/>
                  </a:lnTo>
                  <a:lnTo>
                    <a:pt x="78" y="184"/>
                  </a:lnTo>
                  <a:lnTo>
                    <a:pt x="64" y="181"/>
                  </a:lnTo>
                  <a:lnTo>
                    <a:pt x="49" y="174"/>
                  </a:lnTo>
                  <a:lnTo>
                    <a:pt x="36" y="165"/>
                  </a:lnTo>
                  <a:lnTo>
                    <a:pt x="22" y="152"/>
                  </a:lnTo>
                  <a:lnTo>
                    <a:pt x="19" y="136"/>
                  </a:lnTo>
                  <a:lnTo>
                    <a:pt x="20" y="122"/>
                  </a:lnTo>
                  <a:lnTo>
                    <a:pt x="26" y="108"/>
                  </a:lnTo>
                  <a:lnTo>
                    <a:pt x="35" y="95"/>
                  </a:lnTo>
                  <a:lnTo>
                    <a:pt x="48" y="83"/>
                  </a:lnTo>
                  <a:lnTo>
                    <a:pt x="62" y="71"/>
                  </a:lnTo>
                  <a:lnTo>
                    <a:pt x="78" y="61"/>
                  </a:lnTo>
                  <a:lnTo>
                    <a:pt x="97" y="51"/>
                  </a:lnTo>
                  <a:lnTo>
                    <a:pt x="116" y="42"/>
                  </a:lnTo>
                  <a:lnTo>
                    <a:pt x="136" y="34"/>
                  </a:lnTo>
                  <a:lnTo>
                    <a:pt x="156" y="27"/>
                  </a:lnTo>
                  <a:lnTo>
                    <a:pt x="175" y="21"/>
                  </a:lnTo>
                  <a:lnTo>
                    <a:pt x="196" y="16"/>
                  </a:lnTo>
                  <a:lnTo>
                    <a:pt x="213" y="11"/>
                  </a:lnTo>
                  <a:lnTo>
                    <a:pt x="230" y="8"/>
                  </a:lnTo>
                  <a:lnTo>
                    <a:pt x="245" y="6"/>
                  </a:lnTo>
                  <a:lnTo>
                    <a:pt x="235" y="2"/>
                  </a:lnTo>
                  <a:lnTo>
                    <a:pt x="219" y="0"/>
                  </a:lnTo>
                  <a:lnTo>
                    <a:pt x="200" y="2"/>
                  </a:lnTo>
                  <a:lnTo>
                    <a:pt x="178" y="5"/>
                  </a:lnTo>
                  <a:lnTo>
                    <a:pt x="154" y="10"/>
                  </a:lnTo>
                  <a:lnTo>
                    <a:pt x="130" y="16"/>
                  </a:lnTo>
                  <a:lnTo>
                    <a:pt x="109" y="24"/>
                  </a:lnTo>
                  <a:lnTo>
                    <a:pt x="9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641" name="Freeform 19">
              <a:extLst>
                <a:ext uri="{FF2B5EF4-FFF2-40B4-BE49-F238E27FC236}">
                  <a16:creationId xmlns:a16="http://schemas.microsoft.com/office/drawing/2014/main" id="{570476ED-A235-4BAF-A5A4-4A1C6F673877}"/>
                </a:ext>
              </a:extLst>
            </p:cNvPr>
            <p:cNvSpPr>
              <a:spLocks/>
            </p:cNvSpPr>
            <p:nvPr/>
          </p:nvSpPr>
          <p:spPr bwMode="auto">
            <a:xfrm>
              <a:off x="1401" y="2236"/>
              <a:ext cx="53" cy="80"/>
            </a:xfrm>
            <a:custGeom>
              <a:avLst/>
              <a:gdLst>
                <a:gd name="T0" fmla="*/ 0 w 159"/>
                <a:gd name="T1" fmla="*/ 1 h 160"/>
                <a:gd name="T2" fmla="*/ 0 w 159"/>
                <a:gd name="T3" fmla="*/ 1 h 160"/>
                <a:gd name="T4" fmla="*/ 0 w 159"/>
                <a:gd name="T5" fmla="*/ 1 h 160"/>
                <a:gd name="T6" fmla="*/ 0 w 159"/>
                <a:gd name="T7" fmla="*/ 1 h 160"/>
                <a:gd name="T8" fmla="*/ 0 w 159"/>
                <a:gd name="T9" fmla="*/ 1 h 160"/>
                <a:gd name="T10" fmla="*/ 0 w 159"/>
                <a:gd name="T11" fmla="*/ 1 h 160"/>
                <a:gd name="T12" fmla="*/ 0 w 159"/>
                <a:gd name="T13" fmla="*/ 1 h 160"/>
                <a:gd name="T14" fmla="*/ 0 w 159"/>
                <a:gd name="T15" fmla="*/ 1 h 160"/>
                <a:gd name="T16" fmla="*/ 0 w 159"/>
                <a:gd name="T17" fmla="*/ 1 h 160"/>
                <a:gd name="T18" fmla="*/ 0 w 159"/>
                <a:gd name="T19" fmla="*/ 1 h 160"/>
                <a:gd name="T20" fmla="*/ 0 w 159"/>
                <a:gd name="T21" fmla="*/ 1 h 160"/>
                <a:gd name="T22" fmla="*/ 0 w 159"/>
                <a:gd name="T23" fmla="*/ 1 h 160"/>
                <a:gd name="T24" fmla="*/ 0 w 159"/>
                <a:gd name="T25" fmla="*/ 1 h 160"/>
                <a:gd name="T26" fmla="*/ 0 w 159"/>
                <a:gd name="T27" fmla="*/ 1 h 160"/>
                <a:gd name="T28" fmla="*/ 0 w 159"/>
                <a:gd name="T29" fmla="*/ 1 h 160"/>
                <a:gd name="T30" fmla="*/ 0 w 159"/>
                <a:gd name="T31" fmla="*/ 1 h 160"/>
                <a:gd name="T32" fmla="*/ 0 w 159"/>
                <a:gd name="T33" fmla="*/ 1 h 160"/>
                <a:gd name="T34" fmla="*/ 0 w 159"/>
                <a:gd name="T35" fmla="*/ 1 h 160"/>
                <a:gd name="T36" fmla="*/ 0 w 159"/>
                <a:gd name="T37" fmla="*/ 1 h 160"/>
                <a:gd name="T38" fmla="*/ 0 w 159"/>
                <a:gd name="T39" fmla="*/ 1 h 160"/>
                <a:gd name="T40" fmla="*/ 0 w 159"/>
                <a:gd name="T41" fmla="*/ 1 h 160"/>
                <a:gd name="T42" fmla="*/ 0 w 159"/>
                <a:gd name="T43" fmla="*/ 1 h 160"/>
                <a:gd name="T44" fmla="*/ 0 w 159"/>
                <a:gd name="T45" fmla="*/ 1 h 160"/>
                <a:gd name="T46" fmla="*/ 0 w 159"/>
                <a:gd name="T47" fmla="*/ 1 h 160"/>
                <a:gd name="T48" fmla="*/ 0 w 159"/>
                <a:gd name="T49" fmla="*/ 1 h 160"/>
                <a:gd name="T50" fmla="*/ 0 w 159"/>
                <a:gd name="T51" fmla="*/ 1 h 160"/>
                <a:gd name="T52" fmla="*/ 0 w 159"/>
                <a:gd name="T53" fmla="*/ 1 h 160"/>
                <a:gd name="T54" fmla="*/ 0 w 159"/>
                <a:gd name="T55" fmla="*/ 1 h 160"/>
                <a:gd name="T56" fmla="*/ 0 w 159"/>
                <a:gd name="T57" fmla="*/ 1 h 160"/>
                <a:gd name="T58" fmla="*/ 0 w 159"/>
                <a:gd name="T59" fmla="*/ 1 h 160"/>
                <a:gd name="T60" fmla="*/ 0 w 159"/>
                <a:gd name="T61" fmla="*/ 0 h 160"/>
                <a:gd name="T62" fmla="*/ 0 w 159"/>
                <a:gd name="T63" fmla="*/ 1 h 160"/>
                <a:gd name="T64" fmla="*/ 0 w 159"/>
                <a:gd name="T65" fmla="*/ 1 h 160"/>
                <a:gd name="T66" fmla="*/ 0 w 159"/>
                <a:gd name="T67" fmla="*/ 1 h 160"/>
                <a:gd name="T68" fmla="*/ 0 w 159"/>
                <a:gd name="T69" fmla="*/ 1 h 160"/>
                <a:gd name="T70" fmla="*/ 0 w 159"/>
                <a:gd name="T71" fmla="*/ 1 h 160"/>
                <a:gd name="T72" fmla="*/ 0 w 159"/>
                <a:gd name="T73" fmla="*/ 1 h 160"/>
                <a:gd name="T74" fmla="*/ 0 w 159"/>
                <a:gd name="T75" fmla="*/ 1 h 160"/>
                <a:gd name="T76" fmla="*/ 0 w 159"/>
                <a:gd name="T77" fmla="*/ 1 h 160"/>
                <a:gd name="T78" fmla="*/ 0 w 159"/>
                <a:gd name="T79" fmla="*/ 1 h 160"/>
                <a:gd name="T80" fmla="*/ 0 w 159"/>
                <a:gd name="T81" fmla="*/ 1 h 1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9"/>
                <a:gd name="T124" fmla="*/ 0 h 160"/>
                <a:gd name="T125" fmla="*/ 159 w 159"/>
                <a:gd name="T126" fmla="*/ 160 h 1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9" h="160">
                  <a:moveTo>
                    <a:pt x="134" y="53"/>
                  </a:moveTo>
                  <a:lnTo>
                    <a:pt x="138" y="70"/>
                  </a:lnTo>
                  <a:lnTo>
                    <a:pt x="135" y="84"/>
                  </a:lnTo>
                  <a:lnTo>
                    <a:pt x="125" y="96"/>
                  </a:lnTo>
                  <a:lnTo>
                    <a:pt x="111" y="107"/>
                  </a:lnTo>
                  <a:lnTo>
                    <a:pt x="93" y="117"/>
                  </a:lnTo>
                  <a:lnTo>
                    <a:pt x="74" y="126"/>
                  </a:lnTo>
                  <a:lnTo>
                    <a:pt x="54" y="136"/>
                  </a:lnTo>
                  <a:lnTo>
                    <a:pt x="37" y="146"/>
                  </a:lnTo>
                  <a:lnTo>
                    <a:pt x="34" y="149"/>
                  </a:lnTo>
                  <a:lnTo>
                    <a:pt x="32" y="151"/>
                  </a:lnTo>
                  <a:lnTo>
                    <a:pt x="32" y="154"/>
                  </a:lnTo>
                  <a:lnTo>
                    <a:pt x="35" y="157"/>
                  </a:lnTo>
                  <a:lnTo>
                    <a:pt x="38" y="159"/>
                  </a:lnTo>
                  <a:lnTo>
                    <a:pt x="43" y="160"/>
                  </a:lnTo>
                  <a:lnTo>
                    <a:pt x="47" y="160"/>
                  </a:lnTo>
                  <a:lnTo>
                    <a:pt x="51" y="159"/>
                  </a:lnTo>
                  <a:lnTo>
                    <a:pt x="73" y="150"/>
                  </a:lnTo>
                  <a:lnTo>
                    <a:pt x="95" y="139"/>
                  </a:lnTo>
                  <a:lnTo>
                    <a:pt x="115" y="128"/>
                  </a:lnTo>
                  <a:lnTo>
                    <a:pt x="134" y="115"/>
                  </a:lnTo>
                  <a:lnTo>
                    <a:pt x="147" y="101"/>
                  </a:lnTo>
                  <a:lnTo>
                    <a:pt x="156" y="85"/>
                  </a:lnTo>
                  <a:lnTo>
                    <a:pt x="159" y="68"/>
                  </a:lnTo>
                  <a:lnTo>
                    <a:pt x="153" y="50"/>
                  </a:lnTo>
                  <a:lnTo>
                    <a:pt x="140" y="36"/>
                  </a:lnTo>
                  <a:lnTo>
                    <a:pt x="122" y="24"/>
                  </a:lnTo>
                  <a:lnTo>
                    <a:pt x="99" y="14"/>
                  </a:lnTo>
                  <a:lnTo>
                    <a:pt x="76" y="7"/>
                  </a:lnTo>
                  <a:lnTo>
                    <a:pt x="51" y="2"/>
                  </a:lnTo>
                  <a:lnTo>
                    <a:pt x="29" y="0"/>
                  </a:lnTo>
                  <a:lnTo>
                    <a:pt x="12" y="1"/>
                  </a:lnTo>
                  <a:lnTo>
                    <a:pt x="0" y="5"/>
                  </a:lnTo>
                  <a:lnTo>
                    <a:pt x="21" y="9"/>
                  </a:lnTo>
                  <a:lnTo>
                    <a:pt x="41" y="12"/>
                  </a:lnTo>
                  <a:lnTo>
                    <a:pt x="60" y="15"/>
                  </a:lnTo>
                  <a:lnTo>
                    <a:pt x="79" y="19"/>
                  </a:lnTo>
                  <a:lnTo>
                    <a:pt x="96" y="24"/>
                  </a:lnTo>
                  <a:lnTo>
                    <a:pt x="112" y="31"/>
                  </a:lnTo>
                  <a:lnTo>
                    <a:pt x="125" y="40"/>
                  </a:lnTo>
                  <a:lnTo>
                    <a:pt x="134"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642" name="Freeform 20">
              <a:extLst>
                <a:ext uri="{FF2B5EF4-FFF2-40B4-BE49-F238E27FC236}">
                  <a16:creationId xmlns:a16="http://schemas.microsoft.com/office/drawing/2014/main" id="{815A04C2-E922-46BB-AC12-668D80CEE46B}"/>
                </a:ext>
              </a:extLst>
            </p:cNvPr>
            <p:cNvSpPr>
              <a:spLocks/>
            </p:cNvSpPr>
            <p:nvPr/>
          </p:nvSpPr>
          <p:spPr bwMode="auto">
            <a:xfrm>
              <a:off x="1208" y="2218"/>
              <a:ext cx="133" cy="166"/>
            </a:xfrm>
            <a:custGeom>
              <a:avLst/>
              <a:gdLst>
                <a:gd name="T0" fmla="*/ 0 w 399"/>
                <a:gd name="T1" fmla="*/ 1 h 332"/>
                <a:gd name="T2" fmla="*/ 0 w 399"/>
                <a:gd name="T3" fmla="*/ 1 h 332"/>
                <a:gd name="T4" fmla="*/ 0 w 399"/>
                <a:gd name="T5" fmla="*/ 1 h 332"/>
                <a:gd name="T6" fmla="*/ 0 w 399"/>
                <a:gd name="T7" fmla="*/ 1 h 332"/>
                <a:gd name="T8" fmla="*/ 0 w 399"/>
                <a:gd name="T9" fmla="*/ 1 h 332"/>
                <a:gd name="T10" fmla="*/ 0 w 399"/>
                <a:gd name="T11" fmla="*/ 1 h 332"/>
                <a:gd name="T12" fmla="*/ 0 w 399"/>
                <a:gd name="T13" fmla="*/ 1 h 332"/>
                <a:gd name="T14" fmla="*/ 0 w 399"/>
                <a:gd name="T15" fmla="*/ 1 h 332"/>
                <a:gd name="T16" fmla="*/ 0 w 399"/>
                <a:gd name="T17" fmla="*/ 1 h 332"/>
                <a:gd name="T18" fmla="*/ 0 w 399"/>
                <a:gd name="T19" fmla="*/ 1 h 332"/>
                <a:gd name="T20" fmla="*/ 0 w 399"/>
                <a:gd name="T21" fmla="*/ 1 h 332"/>
                <a:gd name="T22" fmla="*/ 0 w 399"/>
                <a:gd name="T23" fmla="*/ 1 h 332"/>
                <a:gd name="T24" fmla="*/ 0 w 399"/>
                <a:gd name="T25" fmla="*/ 1 h 332"/>
                <a:gd name="T26" fmla="*/ 0 w 399"/>
                <a:gd name="T27" fmla="*/ 1 h 332"/>
                <a:gd name="T28" fmla="*/ 0 w 399"/>
                <a:gd name="T29" fmla="*/ 1 h 332"/>
                <a:gd name="T30" fmla="*/ 0 w 399"/>
                <a:gd name="T31" fmla="*/ 1 h 332"/>
                <a:gd name="T32" fmla="*/ 0 w 399"/>
                <a:gd name="T33" fmla="*/ 1 h 332"/>
                <a:gd name="T34" fmla="*/ 0 w 399"/>
                <a:gd name="T35" fmla="*/ 1 h 332"/>
                <a:gd name="T36" fmla="*/ 0 w 399"/>
                <a:gd name="T37" fmla="*/ 1 h 332"/>
                <a:gd name="T38" fmla="*/ 0 w 399"/>
                <a:gd name="T39" fmla="*/ 1 h 332"/>
                <a:gd name="T40" fmla="*/ 0 w 399"/>
                <a:gd name="T41" fmla="*/ 1 h 332"/>
                <a:gd name="T42" fmla="*/ 0 w 399"/>
                <a:gd name="T43" fmla="*/ 1 h 332"/>
                <a:gd name="T44" fmla="*/ 0 w 399"/>
                <a:gd name="T45" fmla="*/ 1 h 332"/>
                <a:gd name="T46" fmla="*/ 0 w 399"/>
                <a:gd name="T47" fmla="*/ 1 h 332"/>
                <a:gd name="T48" fmla="*/ 0 w 399"/>
                <a:gd name="T49" fmla="*/ 1 h 332"/>
                <a:gd name="T50" fmla="*/ 0 w 399"/>
                <a:gd name="T51" fmla="*/ 1 h 332"/>
                <a:gd name="T52" fmla="*/ 0 w 399"/>
                <a:gd name="T53" fmla="*/ 1 h 332"/>
                <a:gd name="T54" fmla="*/ 0 w 399"/>
                <a:gd name="T55" fmla="*/ 1 h 332"/>
                <a:gd name="T56" fmla="*/ 0 w 399"/>
                <a:gd name="T57" fmla="*/ 1 h 332"/>
                <a:gd name="T58" fmla="*/ 0 w 399"/>
                <a:gd name="T59" fmla="*/ 1 h 332"/>
                <a:gd name="T60" fmla="*/ 0 w 399"/>
                <a:gd name="T61" fmla="*/ 1 h 332"/>
                <a:gd name="T62" fmla="*/ 0 w 399"/>
                <a:gd name="T63" fmla="*/ 1 h 332"/>
                <a:gd name="T64" fmla="*/ 0 w 399"/>
                <a:gd name="T65" fmla="*/ 1 h 332"/>
                <a:gd name="T66" fmla="*/ 0 w 399"/>
                <a:gd name="T67" fmla="*/ 1 h 332"/>
                <a:gd name="T68" fmla="*/ 0 w 399"/>
                <a:gd name="T69" fmla="*/ 1 h 332"/>
                <a:gd name="T70" fmla="*/ 0 w 399"/>
                <a:gd name="T71" fmla="*/ 1 h 332"/>
                <a:gd name="T72" fmla="*/ 0 w 399"/>
                <a:gd name="T73" fmla="*/ 1 h 332"/>
                <a:gd name="T74" fmla="*/ 0 w 399"/>
                <a:gd name="T75" fmla="*/ 1 h 332"/>
                <a:gd name="T76" fmla="*/ 0 w 399"/>
                <a:gd name="T77" fmla="*/ 1 h 332"/>
                <a:gd name="T78" fmla="*/ 0 w 399"/>
                <a:gd name="T79" fmla="*/ 1 h 332"/>
                <a:gd name="T80" fmla="*/ 0 w 399"/>
                <a:gd name="T81" fmla="*/ 0 h 332"/>
                <a:gd name="T82" fmla="*/ 0 w 399"/>
                <a:gd name="T83" fmla="*/ 1 h 332"/>
                <a:gd name="T84" fmla="*/ 0 w 399"/>
                <a:gd name="T85" fmla="*/ 1 h 332"/>
                <a:gd name="T86" fmla="*/ 0 w 399"/>
                <a:gd name="T87" fmla="*/ 1 h 33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2"/>
                <a:gd name="T134" fmla="*/ 399 w 399"/>
                <a:gd name="T135" fmla="*/ 332 h 33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2">
                  <a:moveTo>
                    <a:pt x="155" y="45"/>
                  </a:moveTo>
                  <a:lnTo>
                    <a:pt x="125" y="62"/>
                  </a:lnTo>
                  <a:lnTo>
                    <a:pt x="94" y="81"/>
                  </a:lnTo>
                  <a:lnTo>
                    <a:pt x="67" y="101"/>
                  </a:lnTo>
                  <a:lnTo>
                    <a:pt x="42" y="123"/>
                  </a:lnTo>
                  <a:lnTo>
                    <a:pt x="22" y="147"/>
                  </a:lnTo>
                  <a:lnTo>
                    <a:pt x="7" y="172"/>
                  </a:lnTo>
                  <a:lnTo>
                    <a:pt x="0" y="200"/>
                  </a:lnTo>
                  <a:lnTo>
                    <a:pt x="2" y="228"/>
                  </a:lnTo>
                  <a:lnTo>
                    <a:pt x="4" y="235"/>
                  </a:lnTo>
                  <a:lnTo>
                    <a:pt x="9" y="243"/>
                  </a:lnTo>
                  <a:lnTo>
                    <a:pt x="13" y="249"/>
                  </a:lnTo>
                  <a:lnTo>
                    <a:pt x="19" y="256"/>
                  </a:lnTo>
                  <a:lnTo>
                    <a:pt x="26" y="262"/>
                  </a:lnTo>
                  <a:lnTo>
                    <a:pt x="33" y="268"/>
                  </a:lnTo>
                  <a:lnTo>
                    <a:pt x="42" y="273"/>
                  </a:lnTo>
                  <a:lnTo>
                    <a:pt x="51" y="277"/>
                  </a:lnTo>
                  <a:lnTo>
                    <a:pt x="70" y="285"/>
                  </a:lnTo>
                  <a:lnTo>
                    <a:pt x="89" y="292"/>
                  </a:lnTo>
                  <a:lnTo>
                    <a:pt x="107" y="298"/>
                  </a:lnTo>
                  <a:lnTo>
                    <a:pt x="128" y="303"/>
                  </a:lnTo>
                  <a:lnTo>
                    <a:pt x="148" y="308"/>
                  </a:lnTo>
                  <a:lnTo>
                    <a:pt x="168" y="312"/>
                  </a:lnTo>
                  <a:lnTo>
                    <a:pt x="189" y="316"/>
                  </a:lnTo>
                  <a:lnTo>
                    <a:pt x="209" y="319"/>
                  </a:lnTo>
                  <a:lnTo>
                    <a:pt x="231" y="322"/>
                  </a:lnTo>
                  <a:lnTo>
                    <a:pt x="253" y="324"/>
                  </a:lnTo>
                  <a:lnTo>
                    <a:pt x="273" y="326"/>
                  </a:lnTo>
                  <a:lnTo>
                    <a:pt x="295" y="328"/>
                  </a:lnTo>
                  <a:lnTo>
                    <a:pt x="316" y="329"/>
                  </a:lnTo>
                  <a:lnTo>
                    <a:pt x="338" y="330"/>
                  </a:lnTo>
                  <a:lnTo>
                    <a:pt x="358" y="331"/>
                  </a:lnTo>
                  <a:lnTo>
                    <a:pt x="380" y="332"/>
                  </a:lnTo>
                  <a:lnTo>
                    <a:pt x="386" y="332"/>
                  </a:lnTo>
                  <a:lnTo>
                    <a:pt x="392" y="329"/>
                  </a:lnTo>
                  <a:lnTo>
                    <a:pt x="396" y="326"/>
                  </a:lnTo>
                  <a:lnTo>
                    <a:pt x="399" y="321"/>
                  </a:lnTo>
                  <a:lnTo>
                    <a:pt x="399" y="316"/>
                  </a:lnTo>
                  <a:lnTo>
                    <a:pt x="396" y="312"/>
                  </a:lnTo>
                  <a:lnTo>
                    <a:pt x="390" y="309"/>
                  </a:lnTo>
                  <a:lnTo>
                    <a:pt x="385" y="308"/>
                  </a:lnTo>
                  <a:lnTo>
                    <a:pt x="364" y="308"/>
                  </a:lnTo>
                  <a:lnTo>
                    <a:pt x="345" y="308"/>
                  </a:lnTo>
                  <a:lnTo>
                    <a:pt x="325" y="307"/>
                  </a:lnTo>
                  <a:lnTo>
                    <a:pt x="306" y="306"/>
                  </a:lnTo>
                  <a:lnTo>
                    <a:pt x="286" y="305"/>
                  </a:lnTo>
                  <a:lnTo>
                    <a:pt x="266" y="303"/>
                  </a:lnTo>
                  <a:lnTo>
                    <a:pt x="247" y="301"/>
                  </a:lnTo>
                  <a:lnTo>
                    <a:pt x="226" y="299"/>
                  </a:lnTo>
                  <a:lnTo>
                    <a:pt x="208" y="296"/>
                  </a:lnTo>
                  <a:lnTo>
                    <a:pt x="187" y="293"/>
                  </a:lnTo>
                  <a:lnTo>
                    <a:pt x="168" y="289"/>
                  </a:lnTo>
                  <a:lnTo>
                    <a:pt x="150" y="285"/>
                  </a:lnTo>
                  <a:lnTo>
                    <a:pt x="131" y="281"/>
                  </a:lnTo>
                  <a:lnTo>
                    <a:pt x="113" y="275"/>
                  </a:lnTo>
                  <a:lnTo>
                    <a:pt x="94" y="269"/>
                  </a:lnTo>
                  <a:lnTo>
                    <a:pt x="77" y="263"/>
                  </a:lnTo>
                  <a:lnTo>
                    <a:pt x="62" y="256"/>
                  </a:lnTo>
                  <a:lnTo>
                    <a:pt x="51" y="246"/>
                  </a:lnTo>
                  <a:lnTo>
                    <a:pt x="44" y="236"/>
                  </a:lnTo>
                  <a:lnTo>
                    <a:pt x="38" y="224"/>
                  </a:lnTo>
                  <a:lnTo>
                    <a:pt x="38" y="210"/>
                  </a:lnTo>
                  <a:lnTo>
                    <a:pt x="41" y="192"/>
                  </a:lnTo>
                  <a:lnTo>
                    <a:pt x="46" y="173"/>
                  </a:lnTo>
                  <a:lnTo>
                    <a:pt x="52" y="160"/>
                  </a:lnTo>
                  <a:lnTo>
                    <a:pt x="62" y="145"/>
                  </a:lnTo>
                  <a:lnTo>
                    <a:pt x="74" y="132"/>
                  </a:lnTo>
                  <a:lnTo>
                    <a:pt x="84" y="120"/>
                  </a:lnTo>
                  <a:lnTo>
                    <a:pt x="97" y="109"/>
                  </a:lnTo>
                  <a:lnTo>
                    <a:pt x="110" y="98"/>
                  </a:lnTo>
                  <a:lnTo>
                    <a:pt x="125" y="88"/>
                  </a:lnTo>
                  <a:lnTo>
                    <a:pt x="141" y="78"/>
                  </a:lnTo>
                  <a:lnTo>
                    <a:pt x="160" y="67"/>
                  </a:lnTo>
                  <a:lnTo>
                    <a:pt x="179" y="57"/>
                  </a:lnTo>
                  <a:lnTo>
                    <a:pt x="200" y="47"/>
                  </a:lnTo>
                  <a:lnTo>
                    <a:pt x="223" y="37"/>
                  </a:lnTo>
                  <a:lnTo>
                    <a:pt x="248" y="28"/>
                  </a:lnTo>
                  <a:lnTo>
                    <a:pt x="271" y="19"/>
                  </a:lnTo>
                  <a:lnTo>
                    <a:pt x="293" y="12"/>
                  </a:lnTo>
                  <a:lnTo>
                    <a:pt x="313" y="6"/>
                  </a:lnTo>
                  <a:lnTo>
                    <a:pt x="331" y="1"/>
                  </a:lnTo>
                  <a:lnTo>
                    <a:pt x="315" y="0"/>
                  </a:lnTo>
                  <a:lnTo>
                    <a:pt x="295" y="1"/>
                  </a:lnTo>
                  <a:lnTo>
                    <a:pt x="273" y="5"/>
                  </a:lnTo>
                  <a:lnTo>
                    <a:pt x="248" y="10"/>
                  </a:lnTo>
                  <a:lnTo>
                    <a:pt x="223" y="17"/>
                  </a:lnTo>
                  <a:lnTo>
                    <a:pt x="199" y="25"/>
                  </a:lnTo>
                  <a:lnTo>
                    <a:pt x="176" y="35"/>
                  </a:lnTo>
                  <a:lnTo>
                    <a:pt x="155"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643" name="Freeform 21">
              <a:extLst>
                <a:ext uri="{FF2B5EF4-FFF2-40B4-BE49-F238E27FC236}">
                  <a16:creationId xmlns:a16="http://schemas.microsoft.com/office/drawing/2014/main" id="{29A23DD8-9C2B-45C2-BEB8-6ECD3332C0D1}"/>
                </a:ext>
              </a:extLst>
            </p:cNvPr>
            <p:cNvSpPr>
              <a:spLocks/>
            </p:cNvSpPr>
            <p:nvPr/>
          </p:nvSpPr>
          <p:spPr bwMode="auto">
            <a:xfrm>
              <a:off x="1396" y="2213"/>
              <a:ext cx="116" cy="110"/>
            </a:xfrm>
            <a:custGeom>
              <a:avLst/>
              <a:gdLst>
                <a:gd name="T0" fmla="*/ 0 w 348"/>
                <a:gd name="T1" fmla="*/ 0 h 222"/>
                <a:gd name="T2" fmla="*/ 0 w 348"/>
                <a:gd name="T3" fmla="*/ 0 h 222"/>
                <a:gd name="T4" fmla="*/ 0 w 348"/>
                <a:gd name="T5" fmla="*/ 0 h 222"/>
                <a:gd name="T6" fmla="*/ 0 w 348"/>
                <a:gd name="T7" fmla="*/ 0 h 222"/>
                <a:gd name="T8" fmla="*/ 0 w 348"/>
                <a:gd name="T9" fmla="*/ 0 h 222"/>
                <a:gd name="T10" fmla="*/ 0 w 348"/>
                <a:gd name="T11" fmla="*/ 0 h 222"/>
                <a:gd name="T12" fmla="*/ 0 w 348"/>
                <a:gd name="T13" fmla="*/ 0 h 222"/>
                <a:gd name="T14" fmla="*/ 0 w 348"/>
                <a:gd name="T15" fmla="*/ 0 h 222"/>
                <a:gd name="T16" fmla="*/ 0 w 348"/>
                <a:gd name="T17" fmla="*/ 0 h 222"/>
                <a:gd name="T18" fmla="*/ 0 w 348"/>
                <a:gd name="T19" fmla="*/ 0 h 222"/>
                <a:gd name="T20" fmla="*/ 0 w 348"/>
                <a:gd name="T21" fmla="*/ 0 h 222"/>
                <a:gd name="T22" fmla="*/ 0 w 348"/>
                <a:gd name="T23" fmla="*/ 0 h 222"/>
                <a:gd name="T24" fmla="*/ 0 w 348"/>
                <a:gd name="T25" fmla="*/ 0 h 222"/>
                <a:gd name="T26" fmla="*/ 0 w 348"/>
                <a:gd name="T27" fmla="*/ 0 h 222"/>
                <a:gd name="T28" fmla="*/ 0 w 348"/>
                <a:gd name="T29" fmla="*/ 0 h 222"/>
                <a:gd name="T30" fmla="*/ 0 w 348"/>
                <a:gd name="T31" fmla="*/ 0 h 222"/>
                <a:gd name="T32" fmla="*/ 0 w 348"/>
                <a:gd name="T33" fmla="*/ 0 h 222"/>
                <a:gd name="T34" fmla="*/ 0 w 348"/>
                <a:gd name="T35" fmla="*/ 0 h 222"/>
                <a:gd name="T36" fmla="*/ 0 w 348"/>
                <a:gd name="T37" fmla="*/ 0 h 222"/>
                <a:gd name="T38" fmla="*/ 0 w 348"/>
                <a:gd name="T39" fmla="*/ 0 h 222"/>
                <a:gd name="T40" fmla="*/ 0 w 348"/>
                <a:gd name="T41" fmla="*/ 0 h 222"/>
                <a:gd name="T42" fmla="*/ 0 w 348"/>
                <a:gd name="T43" fmla="*/ 0 h 222"/>
                <a:gd name="T44" fmla="*/ 0 w 348"/>
                <a:gd name="T45" fmla="*/ 0 h 222"/>
                <a:gd name="T46" fmla="*/ 0 w 348"/>
                <a:gd name="T47" fmla="*/ 0 h 222"/>
                <a:gd name="T48" fmla="*/ 0 w 348"/>
                <a:gd name="T49" fmla="*/ 0 h 222"/>
                <a:gd name="T50" fmla="*/ 0 w 348"/>
                <a:gd name="T51" fmla="*/ 0 h 222"/>
                <a:gd name="T52" fmla="*/ 0 w 348"/>
                <a:gd name="T53" fmla="*/ 0 h 222"/>
                <a:gd name="T54" fmla="*/ 0 w 348"/>
                <a:gd name="T55" fmla="*/ 0 h 222"/>
                <a:gd name="T56" fmla="*/ 0 w 348"/>
                <a:gd name="T57" fmla="*/ 0 h 222"/>
                <a:gd name="T58" fmla="*/ 0 w 348"/>
                <a:gd name="T59" fmla="*/ 0 h 222"/>
                <a:gd name="T60" fmla="*/ 0 w 348"/>
                <a:gd name="T61" fmla="*/ 0 h 222"/>
                <a:gd name="T62" fmla="*/ 0 w 348"/>
                <a:gd name="T63" fmla="*/ 0 h 222"/>
                <a:gd name="T64" fmla="*/ 0 w 348"/>
                <a:gd name="T65" fmla="*/ 0 h 222"/>
                <a:gd name="T66" fmla="*/ 0 w 348"/>
                <a:gd name="T67" fmla="*/ 0 h 222"/>
                <a:gd name="T68" fmla="*/ 0 w 348"/>
                <a:gd name="T69" fmla="*/ 0 h 222"/>
                <a:gd name="T70" fmla="*/ 0 w 348"/>
                <a:gd name="T71" fmla="*/ 0 h 222"/>
                <a:gd name="T72" fmla="*/ 0 w 348"/>
                <a:gd name="T73" fmla="*/ 0 h 222"/>
                <a:gd name="T74" fmla="*/ 0 w 348"/>
                <a:gd name="T75" fmla="*/ 0 h 222"/>
                <a:gd name="T76" fmla="*/ 0 w 348"/>
                <a:gd name="T77" fmla="*/ 0 h 222"/>
                <a:gd name="T78" fmla="*/ 0 w 348"/>
                <a:gd name="T79" fmla="*/ 0 h 222"/>
                <a:gd name="T80" fmla="*/ 0 w 348"/>
                <a:gd name="T81" fmla="*/ 0 h 222"/>
                <a:gd name="T82" fmla="*/ 0 w 348"/>
                <a:gd name="T83" fmla="*/ 0 h 222"/>
                <a:gd name="T84" fmla="*/ 0 w 348"/>
                <a:gd name="T85" fmla="*/ 0 h 222"/>
                <a:gd name="T86" fmla="*/ 0 w 348"/>
                <a:gd name="T87" fmla="*/ 0 h 222"/>
                <a:gd name="T88" fmla="*/ 0 w 348"/>
                <a:gd name="T89" fmla="*/ 0 h 222"/>
                <a:gd name="T90" fmla="*/ 0 w 348"/>
                <a:gd name="T91" fmla="*/ 0 h 222"/>
                <a:gd name="T92" fmla="*/ 0 w 348"/>
                <a:gd name="T93" fmla="*/ 0 h 222"/>
                <a:gd name="T94" fmla="*/ 0 w 348"/>
                <a:gd name="T95" fmla="*/ 0 h 222"/>
                <a:gd name="T96" fmla="*/ 0 w 348"/>
                <a:gd name="T97" fmla="*/ 0 h 222"/>
                <a:gd name="T98" fmla="*/ 0 w 348"/>
                <a:gd name="T99" fmla="*/ 0 h 222"/>
                <a:gd name="T100" fmla="*/ 0 w 348"/>
                <a:gd name="T101" fmla="*/ 0 h 222"/>
                <a:gd name="T102" fmla="*/ 0 w 348"/>
                <a:gd name="T103" fmla="*/ 0 h 222"/>
                <a:gd name="T104" fmla="*/ 0 w 348"/>
                <a:gd name="T105" fmla="*/ 0 h 222"/>
                <a:gd name="T106" fmla="*/ 0 w 348"/>
                <a:gd name="T107" fmla="*/ 0 h 222"/>
                <a:gd name="T108" fmla="*/ 0 w 348"/>
                <a:gd name="T109" fmla="*/ 0 h 222"/>
                <a:gd name="T110" fmla="*/ 0 w 348"/>
                <a:gd name="T111" fmla="*/ 0 h 222"/>
                <a:gd name="T112" fmla="*/ 0 w 348"/>
                <a:gd name="T113" fmla="*/ 0 h 222"/>
                <a:gd name="T114" fmla="*/ 0 w 348"/>
                <a:gd name="T115" fmla="*/ 0 h 222"/>
                <a:gd name="T116" fmla="*/ 0 w 348"/>
                <a:gd name="T117" fmla="*/ 0 h 222"/>
                <a:gd name="T118" fmla="*/ 0 w 348"/>
                <a:gd name="T119" fmla="*/ 0 h 222"/>
                <a:gd name="T120" fmla="*/ 0 w 348"/>
                <a:gd name="T121" fmla="*/ 0 h 22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48"/>
                <a:gd name="T184" fmla="*/ 0 h 222"/>
                <a:gd name="T185" fmla="*/ 348 w 348"/>
                <a:gd name="T186" fmla="*/ 222 h 22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48" h="222">
                  <a:moveTo>
                    <a:pt x="290" y="69"/>
                  </a:moveTo>
                  <a:lnTo>
                    <a:pt x="306" y="81"/>
                  </a:lnTo>
                  <a:lnTo>
                    <a:pt x="315" y="95"/>
                  </a:lnTo>
                  <a:lnTo>
                    <a:pt x="321" y="110"/>
                  </a:lnTo>
                  <a:lnTo>
                    <a:pt x="321" y="126"/>
                  </a:lnTo>
                  <a:lnTo>
                    <a:pt x="318" y="139"/>
                  </a:lnTo>
                  <a:lnTo>
                    <a:pt x="312" y="150"/>
                  </a:lnTo>
                  <a:lnTo>
                    <a:pt x="302" y="161"/>
                  </a:lnTo>
                  <a:lnTo>
                    <a:pt x="292" y="170"/>
                  </a:lnTo>
                  <a:lnTo>
                    <a:pt x="279" y="180"/>
                  </a:lnTo>
                  <a:lnTo>
                    <a:pt x="265" y="188"/>
                  </a:lnTo>
                  <a:lnTo>
                    <a:pt x="252" y="198"/>
                  </a:lnTo>
                  <a:lnTo>
                    <a:pt x="239" y="207"/>
                  </a:lnTo>
                  <a:lnTo>
                    <a:pt x="236" y="210"/>
                  </a:lnTo>
                  <a:lnTo>
                    <a:pt x="235" y="213"/>
                  </a:lnTo>
                  <a:lnTo>
                    <a:pt x="236" y="216"/>
                  </a:lnTo>
                  <a:lnTo>
                    <a:pt x="239" y="219"/>
                  </a:lnTo>
                  <a:lnTo>
                    <a:pt x="244" y="221"/>
                  </a:lnTo>
                  <a:lnTo>
                    <a:pt x="248" y="222"/>
                  </a:lnTo>
                  <a:lnTo>
                    <a:pt x="254" y="221"/>
                  </a:lnTo>
                  <a:lnTo>
                    <a:pt x="258" y="219"/>
                  </a:lnTo>
                  <a:lnTo>
                    <a:pt x="287" y="206"/>
                  </a:lnTo>
                  <a:lnTo>
                    <a:pt x="310" y="188"/>
                  </a:lnTo>
                  <a:lnTo>
                    <a:pt x="331" y="168"/>
                  </a:lnTo>
                  <a:lnTo>
                    <a:pt x="344" y="147"/>
                  </a:lnTo>
                  <a:lnTo>
                    <a:pt x="348" y="124"/>
                  </a:lnTo>
                  <a:lnTo>
                    <a:pt x="345" y="102"/>
                  </a:lnTo>
                  <a:lnTo>
                    <a:pt x="334" y="81"/>
                  </a:lnTo>
                  <a:lnTo>
                    <a:pt x="310" y="62"/>
                  </a:lnTo>
                  <a:lnTo>
                    <a:pt x="293" y="52"/>
                  </a:lnTo>
                  <a:lnTo>
                    <a:pt x="273" y="43"/>
                  </a:lnTo>
                  <a:lnTo>
                    <a:pt x="249" y="34"/>
                  </a:lnTo>
                  <a:lnTo>
                    <a:pt x="226" y="27"/>
                  </a:lnTo>
                  <a:lnTo>
                    <a:pt x="202" y="21"/>
                  </a:lnTo>
                  <a:lnTo>
                    <a:pt x="176" y="16"/>
                  </a:lnTo>
                  <a:lnTo>
                    <a:pt x="151" y="11"/>
                  </a:lnTo>
                  <a:lnTo>
                    <a:pt x="125" y="7"/>
                  </a:lnTo>
                  <a:lnTo>
                    <a:pt x="102" y="4"/>
                  </a:lnTo>
                  <a:lnTo>
                    <a:pt x="78" y="2"/>
                  </a:lnTo>
                  <a:lnTo>
                    <a:pt x="58" y="0"/>
                  </a:lnTo>
                  <a:lnTo>
                    <a:pt x="39" y="0"/>
                  </a:lnTo>
                  <a:lnTo>
                    <a:pt x="23" y="0"/>
                  </a:lnTo>
                  <a:lnTo>
                    <a:pt x="12" y="1"/>
                  </a:lnTo>
                  <a:lnTo>
                    <a:pt x="4" y="3"/>
                  </a:lnTo>
                  <a:lnTo>
                    <a:pt x="0" y="5"/>
                  </a:lnTo>
                  <a:lnTo>
                    <a:pt x="14" y="7"/>
                  </a:lnTo>
                  <a:lnTo>
                    <a:pt x="30" y="8"/>
                  </a:lnTo>
                  <a:lnTo>
                    <a:pt x="46" y="10"/>
                  </a:lnTo>
                  <a:lnTo>
                    <a:pt x="64" y="12"/>
                  </a:lnTo>
                  <a:lnTo>
                    <a:pt x="83" y="14"/>
                  </a:lnTo>
                  <a:lnTo>
                    <a:pt x="102" y="16"/>
                  </a:lnTo>
                  <a:lnTo>
                    <a:pt x="120" y="19"/>
                  </a:lnTo>
                  <a:lnTo>
                    <a:pt x="141" y="22"/>
                  </a:lnTo>
                  <a:lnTo>
                    <a:pt x="160" y="26"/>
                  </a:lnTo>
                  <a:lnTo>
                    <a:pt x="180" y="30"/>
                  </a:lnTo>
                  <a:lnTo>
                    <a:pt x="200" y="35"/>
                  </a:lnTo>
                  <a:lnTo>
                    <a:pt x="219" y="41"/>
                  </a:lnTo>
                  <a:lnTo>
                    <a:pt x="238" y="47"/>
                  </a:lnTo>
                  <a:lnTo>
                    <a:pt x="257" y="53"/>
                  </a:lnTo>
                  <a:lnTo>
                    <a:pt x="274" y="61"/>
                  </a:lnTo>
                  <a:lnTo>
                    <a:pt x="2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644" name="Freeform 22">
              <a:extLst>
                <a:ext uri="{FF2B5EF4-FFF2-40B4-BE49-F238E27FC236}">
                  <a16:creationId xmlns:a16="http://schemas.microsoft.com/office/drawing/2014/main" id="{94BDD963-3377-4173-93CD-E66BBAB46134}"/>
                </a:ext>
              </a:extLst>
            </p:cNvPr>
            <p:cNvSpPr>
              <a:spLocks/>
            </p:cNvSpPr>
            <p:nvPr/>
          </p:nvSpPr>
          <p:spPr bwMode="auto">
            <a:xfrm>
              <a:off x="1162" y="2273"/>
              <a:ext cx="48" cy="103"/>
            </a:xfrm>
            <a:custGeom>
              <a:avLst/>
              <a:gdLst>
                <a:gd name="T0" fmla="*/ 0 w 142"/>
                <a:gd name="T1" fmla="*/ 0 h 207"/>
                <a:gd name="T2" fmla="*/ 0 w 142"/>
                <a:gd name="T3" fmla="*/ 0 h 207"/>
                <a:gd name="T4" fmla="*/ 0 w 142"/>
                <a:gd name="T5" fmla="*/ 0 h 207"/>
                <a:gd name="T6" fmla="*/ 0 w 142"/>
                <a:gd name="T7" fmla="*/ 0 h 207"/>
                <a:gd name="T8" fmla="*/ 0 w 142"/>
                <a:gd name="T9" fmla="*/ 0 h 207"/>
                <a:gd name="T10" fmla="*/ 0 w 142"/>
                <a:gd name="T11" fmla="*/ 0 h 207"/>
                <a:gd name="T12" fmla="*/ 0 w 142"/>
                <a:gd name="T13" fmla="*/ 0 h 207"/>
                <a:gd name="T14" fmla="*/ 0 w 142"/>
                <a:gd name="T15" fmla="*/ 0 h 207"/>
                <a:gd name="T16" fmla="*/ 0 w 142"/>
                <a:gd name="T17" fmla="*/ 0 h 207"/>
                <a:gd name="T18" fmla="*/ 0 w 142"/>
                <a:gd name="T19" fmla="*/ 0 h 207"/>
                <a:gd name="T20" fmla="*/ 0 w 142"/>
                <a:gd name="T21" fmla="*/ 0 h 207"/>
                <a:gd name="T22" fmla="*/ 0 w 142"/>
                <a:gd name="T23" fmla="*/ 0 h 207"/>
                <a:gd name="T24" fmla="*/ 0 w 142"/>
                <a:gd name="T25" fmla="*/ 0 h 207"/>
                <a:gd name="T26" fmla="*/ 0 w 142"/>
                <a:gd name="T27" fmla="*/ 0 h 207"/>
                <a:gd name="T28" fmla="*/ 0 w 142"/>
                <a:gd name="T29" fmla="*/ 0 h 207"/>
                <a:gd name="T30" fmla="*/ 0 w 142"/>
                <a:gd name="T31" fmla="*/ 0 h 207"/>
                <a:gd name="T32" fmla="*/ 0 w 142"/>
                <a:gd name="T33" fmla="*/ 0 h 207"/>
                <a:gd name="T34" fmla="*/ 0 w 142"/>
                <a:gd name="T35" fmla="*/ 0 h 207"/>
                <a:gd name="T36" fmla="*/ 0 w 142"/>
                <a:gd name="T37" fmla="*/ 0 h 207"/>
                <a:gd name="T38" fmla="*/ 0 w 142"/>
                <a:gd name="T39" fmla="*/ 0 h 207"/>
                <a:gd name="T40" fmla="*/ 0 w 142"/>
                <a:gd name="T41" fmla="*/ 0 h 207"/>
                <a:gd name="T42" fmla="*/ 0 w 142"/>
                <a:gd name="T43" fmla="*/ 0 h 207"/>
                <a:gd name="T44" fmla="*/ 0 w 142"/>
                <a:gd name="T45" fmla="*/ 0 h 207"/>
                <a:gd name="T46" fmla="*/ 0 w 142"/>
                <a:gd name="T47" fmla="*/ 0 h 207"/>
                <a:gd name="T48" fmla="*/ 0 w 142"/>
                <a:gd name="T49" fmla="*/ 0 h 207"/>
                <a:gd name="T50" fmla="*/ 0 w 142"/>
                <a:gd name="T51" fmla="*/ 0 h 207"/>
                <a:gd name="T52" fmla="*/ 0 w 142"/>
                <a:gd name="T53" fmla="*/ 0 h 207"/>
                <a:gd name="T54" fmla="*/ 0 w 142"/>
                <a:gd name="T55" fmla="*/ 0 h 207"/>
                <a:gd name="T56" fmla="*/ 0 w 142"/>
                <a:gd name="T57" fmla="*/ 0 h 207"/>
                <a:gd name="T58" fmla="*/ 0 w 142"/>
                <a:gd name="T59" fmla="*/ 0 h 207"/>
                <a:gd name="T60" fmla="*/ 0 w 142"/>
                <a:gd name="T61" fmla="*/ 0 h 207"/>
                <a:gd name="T62" fmla="*/ 0 w 142"/>
                <a:gd name="T63" fmla="*/ 0 h 207"/>
                <a:gd name="T64" fmla="*/ 0 w 142"/>
                <a:gd name="T65" fmla="*/ 0 h 207"/>
                <a:gd name="T66" fmla="*/ 0 w 142"/>
                <a:gd name="T67" fmla="*/ 0 h 207"/>
                <a:gd name="T68" fmla="*/ 0 w 142"/>
                <a:gd name="T69" fmla="*/ 0 h 207"/>
                <a:gd name="T70" fmla="*/ 0 w 142"/>
                <a:gd name="T71" fmla="*/ 0 h 207"/>
                <a:gd name="T72" fmla="*/ 0 w 142"/>
                <a:gd name="T73" fmla="*/ 0 h 207"/>
                <a:gd name="T74" fmla="*/ 0 w 142"/>
                <a:gd name="T75" fmla="*/ 0 h 207"/>
                <a:gd name="T76" fmla="*/ 0 w 142"/>
                <a:gd name="T77" fmla="*/ 0 h 207"/>
                <a:gd name="T78" fmla="*/ 0 w 142"/>
                <a:gd name="T79" fmla="*/ 0 h 207"/>
                <a:gd name="T80" fmla="*/ 0 w 142"/>
                <a:gd name="T81" fmla="*/ 0 h 20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7"/>
                <a:gd name="T125" fmla="*/ 142 w 142"/>
                <a:gd name="T126" fmla="*/ 207 h 20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7">
                  <a:moveTo>
                    <a:pt x="0" y="113"/>
                  </a:moveTo>
                  <a:lnTo>
                    <a:pt x="0" y="130"/>
                  </a:lnTo>
                  <a:lnTo>
                    <a:pt x="6" y="146"/>
                  </a:lnTo>
                  <a:lnTo>
                    <a:pt x="16" y="161"/>
                  </a:lnTo>
                  <a:lnTo>
                    <a:pt x="31" y="174"/>
                  </a:lnTo>
                  <a:lnTo>
                    <a:pt x="48" y="185"/>
                  </a:lnTo>
                  <a:lnTo>
                    <a:pt x="68" y="195"/>
                  </a:lnTo>
                  <a:lnTo>
                    <a:pt x="92" y="202"/>
                  </a:lnTo>
                  <a:lnTo>
                    <a:pt x="115" y="206"/>
                  </a:lnTo>
                  <a:lnTo>
                    <a:pt x="122" y="207"/>
                  </a:lnTo>
                  <a:lnTo>
                    <a:pt x="129" y="205"/>
                  </a:lnTo>
                  <a:lnTo>
                    <a:pt x="135" y="202"/>
                  </a:lnTo>
                  <a:lnTo>
                    <a:pt x="138" y="198"/>
                  </a:lnTo>
                  <a:lnTo>
                    <a:pt x="138" y="193"/>
                  </a:lnTo>
                  <a:lnTo>
                    <a:pt x="137" y="188"/>
                  </a:lnTo>
                  <a:lnTo>
                    <a:pt x="132" y="184"/>
                  </a:lnTo>
                  <a:lnTo>
                    <a:pt x="125" y="182"/>
                  </a:lnTo>
                  <a:lnTo>
                    <a:pt x="102" y="176"/>
                  </a:lnTo>
                  <a:lnTo>
                    <a:pt x="80" y="168"/>
                  </a:lnTo>
                  <a:lnTo>
                    <a:pt x="63" y="157"/>
                  </a:lnTo>
                  <a:lnTo>
                    <a:pt x="50" y="145"/>
                  </a:lnTo>
                  <a:lnTo>
                    <a:pt x="41" y="130"/>
                  </a:lnTo>
                  <a:lnTo>
                    <a:pt x="37" y="114"/>
                  </a:lnTo>
                  <a:lnTo>
                    <a:pt x="37" y="97"/>
                  </a:lnTo>
                  <a:lnTo>
                    <a:pt x="44" y="79"/>
                  </a:lnTo>
                  <a:lnTo>
                    <a:pt x="54" y="65"/>
                  </a:lnTo>
                  <a:lnTo>
                    <a:pt x="70" y="52"/>
                  </a:lnTo>
                  <a:lnTo>
                    <a:pt x="87" y="40"/>
                  </a:lnTo>
                  <a:lnTo>
                    <a:pt x="106" y="29"/>
                  </a:lnTo>
                  <a:lnTo>
                    <a:pt x="122" y="20"/>
                  </a:lnTo>
                  <a:lnTo>
                    <a:pt x="135" y="11"/>
                  </a:lnTo>
                  <a:lnTo>
                    <a:pt x="142" y="5"/>
                  </a:lnTo>
                  <a:lnTo>
                    <a:pt x="142" y="0"/>
                  </a:lnTo>
                  <a:lnTo>
                    <a:pt x="126" y="4"/>
                  </a:lnTo>
                  <a:lnTo>
                    <a:pt x="106" y="11"/>
                  </a:lnTo>
                  <a:lnTo>
                    <a:pt x="84" y="23"/>
                  </a:lnTo>
                  <a:lnTo>
                    <a:pt x="61" y="37"/>
                  </a:lnTo>
                  <a:lnTo>
                    <a:pt x="39" y="53"/>
                  </a:lnTo>
                  <a:lnTo>
                    <a:pt x="22" y="72"/>
                  </a:lnTo>
                  <a:lnTo>
                    <a:pt x="8" y="93"/>
                  </a:lnTo>
                  <a:lnTo>
                    <a:pt x="0"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645" name="Freeform 23">
              <a:extLst>
                <a:ext uri="{FF2B5EF4-FFF2-40B4-BE49-F238E27FC236}">
                  <a16:creationId xmlns:a16="http://schemas.microsoft.com/office/drawing/2014/main" id="{822EBCDF-581F-42C5-A7D5-A8621E030586}"/>
                </a:ext>
              </a:extLst>
            </p:cNvPr>
            <p:cNvSpPr>
              <a:spLocks/>
            </p:cNvSpPr>
            <p:nvPr/>
          </p:nvSpPr>
          <p:spPr bwMode="auto">
            <a:xfrm>
              <a:off x="1492" y="2206"/>
              <a:ext cx="101" cy="135"/>
            </a:xfrm>
            <a:custGeom>
              <a:avLst/>
              <a:gdLst>
                <a:gd name="T0" fmla="*/ 0 w 303"/>
                <a:gd name="T1" fmla="*/ 0 h 272"/>
                <a:gd name="T2" fmla="*/ 0 w 303"/>
                <a:gd name="T3" fmla="*/ 0 h 272"/>
                <a:gd name="T4" fmla="*/ 0 w 303"/>
                <a:gd name="T5" fmla="*/ 0 h 272"/>
                <a:gd name="T6" fmla="*/ 0 w 303"/>
                <a:gd name="T7" fmla="*/ 0 h 272"/>
                <a:gd name="T8" fmla="*/ 0 w 303"/>
                <a:gd name="T9" fmla="*/ 0 h 272"/>
                <a:gd name="T10" fmla="*/ 0 w 303"/>
                <a:gd name="T11" fmla="*/ 0 h 272"/>
                <a:gd name="T12" fmla="*/ 0 w 303"/>
                <a:gd name="T13" fmla="*/ 0 h 272"/>
                <a:gd name="T14" fmla="*/ 0 w 303"/>
                <a:gd name="T15" fmla="*/ 0 h 272"/>
                <a:gd name="T16" fmla="*/ 0 w 303"/>
                <a:gd name="T17" fmla="*/ 0 h 272"/>
                <a:gd name="T18" fmla="*/ 0 w 303"/>
                <a:gd name="T19" fmla="*/ 0 h 272"/>
                <a:gd name="T20" fmla="*/ 0 w 303"/>
                <a:gd name="T21" fmla="*/ 0 h 272"/>
                <a:gd name="T22" fmla="*/ 0 w 303"/>
                <a:gd name="T23" fmla="*/ 0 h 272"/>
                <a:gd name="T24" fmla="*/ 0 w 303"/>
                <a:gd name="T25" fmla="*/ 0 h 272"/>
                <a:gd name="T26" fmla="*/ 0 w 303"/>
                <a:gd name="T27" fmla="*/ 0 h 272"/>
                <a:gd name="T28" fmla="*/ 0 w 303"/>
                <a:gd name="T29" fmla="*/ 0 h 272"/>
                <a:gd name="T30" fmla="*/ 0 w 303"/>
                <a:gd name="T31" fmla="*/ 0 h 272"/>
                <a:gd name="T32" fmla="*/ 0 w 303"/>
                <a:gd name="T33" fmla="*/ 0 h 272"/>
                <a:gd name="T34" fmla="*/ 0 w 303"/>
                <a:gd name="T35" fmla="*/ 0 h 272"/>
                <a:gd name="T36" fmla="*/ 0 w 303"/>
                <a:gd name="T37" fmla="*/ 0 h 272"/>
                <a:gd name="T38" fmla="*/ 0 w 303"/>
                <a:gd name="T39" fmla="*/ 0 h 272"/>
                <a:gd name="T40" fmla="*/ 0 w 303"/>
                <a:gd name="T41" fmla="*/ 0 h 272"/>
                <a:gd name="T42" fmla="*/ 0 w 303"/>
                <a:gd name="T43" fmla="*/ 0 h 272"/>
                <a:gd name="T44" fmla="*/ 0 w 303"/>
                <a:gd name="T45" fmla="*/ 0 h 272"/>
                <a:gd name="T46" fmla="*/ 0 w 303"/>
                <a:gd name="T47" fmla="*/ 0 h 272"/>
                <a:gd name="T48" fmla="*/ 0 w 303"/>
                <a:gd name="T49" fmla="*/ 0 h 272"/>
                <a:gd name="T50" fmla="*/ 0 w 303"/>
                <a:gd name="T51" fmla="*/ 0 h 272"/>
                <a:gd name="T52" fmla="*/ 0 w 303"/>
                <a:gd name="T53" fmla="*/ 0 h 272"/>
                <a:gd name="T54" fmla="*/ 0 w 303"/>
                <a:gd name="T55" fmla="*/ 0 h 272"/>
                <a:gd name="T56" fmla="*/ 0 w 303"/>
                <a:gd name="T57" fmla="*/ 0 h 272"/>
                <a:gd name="T58" fmla="*/ 0 w 303"/>
                <a:gd name="T59" fmla="*/ 0 h 272"/>
                <a:gd name="T60" fmla="*/ 0 w 303"/>
                <a:gd name="T61" fmla="*/ 0 h 272"/>
                <a:gd name="T62" fmla="*/ 0 w 303"/>
                <a:gd name="T63" fmla="*/ 0 h 272"/>
                <a:gd name="T64" fmla="*/ 0 w 303"/>
                <a:gd name="T65" fmla="*/ 0 h 272"/>
                <a:gd name="T66" fmla="*/ 0 w 303"/>
                <a:gd name="T67" fmla="*/ 0 h 272"/>
                <a:gd name="T68" fmla="*/ 0 w 303"/>
                <a:gd name="T69" fmla="*/ 0 h 272"/>
                <a:gd name="T70" fmla="*/ 0 w 303"/>
                <a:gd name="T71" fmla="*/ 0 h 272"/>
                <a:gd name="T72" fmla="*/ 0 w 303"/>
                <a:gd name="T73" fmla="*/ 0 h 272"/>
                <a:gd name="T74" fmla="*/ 0 w 303"/>
                <a:gd name="T75" fmla="*/ 0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3"/>
                <a:gd name="T115" fmla="*/ 0 h 272"/>
                <a:gd name="T116" fmla="*/ 303 w 303"/>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3" h="272">
                  <a:moveTo>
                    <a:pt x="246" y="102"/>
                  </a:moveTo>
                  <a:lnTo>
                    <a:pt x="256" y="109"/>
                  </a:lnTo>
                  <a:lnTo>
                    <a:pt x="264" y="117"/>
                  </a:lnTo>
                  <a:lnTo>
                    <a:pt x="271" y="126"/>
                  </a:lnTo>
                  <a:lnTo>
                    <a:pt x="275" y="135"/>
                  </a:lnTo>
                  <a:lnTo>
                    <a:pt x="278" y="144"/>
                  </a:lnTo>
                  <a:lnTo>
                    <a:pt x="277" y="154"/>
                  </a:lnTo>
                  <a:lnTo>
                    <a:pt x="274" y="164"/>
                  </a:lnTo>
                  <a:lnTo>
                    <a:pt x="267" y="173"/>
                  </a:lnTo>
                  <a:lnTo>
                    <a:pt x="256" y="183"/>
                  </a:lnTo>
                  <a:lnTo>
                    <a:pt x="245" y="192"/>
                  </a:lnTo>
                  <a:lnTo>
                    <a:pt x="232" y="200"/>
                  </a:lnTo>
                  <a:lnTo>
                    <a:pt x="219" y="209"/>
                  </a:lnTo>
                  <a:lnTo>
                    <a:pt x="204" y="216"/>
                  </a:lnTo>
                  <a:lnTo>
                    <a:pt x="190" y="224"/>
                  </a:lnTo>
                  <a:lnTo>
                    <a:pt x="175" y="232"/>
                  </a:lnTo>
                  <a:lnTo>
                    <a:pt x="162" y="241"/>
                  </a:lnTo>
                  <a:lnTo>
                    <a:pt x="158" y="244"/>
                  </a:lnTo>
                  <a:lnTo>
                    <a:pt x="155" y="248"/>
                  </a:lnTo>
                  <a:lnTo>
                    <a:pt x="152" y="252"/>
                  </a:lnTo>
                  <a:lnTo>
                    <a:pt x="149" y="256"/>
                  </a:lnTo>
                  <a:lnTo>
                    <a:pt x="148" y="260"/>
                  </a:lnTo>
                  <a:lnTo>
                    <a:pt x="148" y="264"/>
                  </a:lnTo>
                  <a:lnTo>
                    <a:pt x="151" y="268"/>
                  </a:lnTo>
                  <a:lnTo>
                    <a:pt x="155" y="271"/>
                  </a:lnTo>
                  <a:lnTo>
                    <a:pt x="161" y="272"/>
                  </a:lnTo>
                  <a:lnTo>
                    <a:pt x="166" y="272"/>
                  </a:lnTo>
                  <a:lnTo>
                    <a:pt x="171" y="271"/>
                  </a:lnTo>
                  <a:lnTo>
                    <a:pt x="175" y="268"/>
                  </a:lnTo>
                  <a:lnTo>
                    <a:pt x="190" y="256"/>
                  </a:lnTo>
                  <a:lnTo>
                    <a:pt x="206" y="246"/>
                  </a:lnTo>
                  <a:lnTo>
                    <a:pt x="222" y="236"/>
                  </a:lnTo>
                  <a:lnTo>
                    <a:pt x="239" y="226"/>
                  </a:lnTo>
                  <a:lnTo>
                    <a:pt x="255" y="216"/>
                  </a:lnTo>
                  <a:lnTo>
                    <a:pt x="271" y="204"/>
                  </a:lnTo>
                  <a:lnTo>
                    <a:pt x="284" y="192"/>
                  </a:lnTo>
                  <a:lnTo>
                    <a:pt x="294" y="179"/>
                  </a:lnTo>
                  <a:lnTo>
                    <a:pt x="301" y="163"/>
                  </a:lnTo>
                  <a:lnTo>
                    <a:pt x="303" y="148"/>
                  </a:lnTo>
                  <a:lnTo>
                    <a:pt x="300" y="133"/>
                  </a:lnTo>
                  <a:lnTo>
                    <a:pt x="293" y="118"/>
                  </a:lnTo>
                  <a:lnTo>
                    <a:pt x="281" y="105"/>
                  </a:lnTo>
                  <a:lnTo>
                    <a:pt x="268" y="92"/>
                  </a:lnTo>
                  <a:lnTo>
                    <a:pt x="251" y="82"/>
                  </a:lnTo>
                  <a:lnTo>
                    <a:pt x="232" y="73"/>
                  </a:lnTo>
                  <a:lnTo>
                    <a:pt x="217" y="67"/>
                  </a:lnTo>
                  <a:lnTo>
                    <a:pt x="201" y="61"/>
                  </a:lnTo>
                  <a:lnTo>
                    <a:pt x="185" y="54"/>
                  </a:lnTo>
                  <a:lnTo>
                    <a:pt x="168" y="47"/>
                  </a:lnTo>
                  <a:lnTo>
                    <a:pt x="151" y="40"/>
                  </a:lnTo>
                  <a:lnTo>
                    <a:pt x="132" y="34"/>
                  </a:lnTo>
                  <a:lnTo>
                    <a:pt x="114" y="27"/>
                  </a:lnTo>
                  <a:lnTo>
                    <a:pt x="97" y="21"/>
                  </a:lnTo>
                  <a:lnTo>
                    <a:pt x="81" y="16"/>
                  </a:lnTo>
                  <a:lnTo>
                    <a:pt x="65" y="11"/>
                  </a:lnTo>
                  <a:lnTo>
                    <a:pt x="49" y="7"/>
                  </a:lnTo>
                  <a:lnTo>
                    <a:pt x="36" y="4"/>
                  </a:lnTo>
                  <a:lnTo>
                    <a:pt x="24" y="1"/>
                  </a:lnTo>
                  <a:lnTo>
                    <a:pt x="14" y="0"/>
                  </a:lnTo>
                  <a:lnTo>
                    <a:pt x="5" y="0"/>
                  </a:lnTo>
                  <a:lnTo>
                    <a:pt x="0" y="2"/>
                  </a:lnTo>
                  <a:lnTo>
                    <a:pt x="13" y="7"/>
                  </a:lnTo>
                  <a:lnTo>
                    <a:pt x="27" y="12"/>
                  </a:lnTo>
                  <a:lnTo>
                    <a:pt x="43" y="17"/>
                  </a:lnTo>
                  <a:lnTo>
                    <a:pt x="58" y="22"/>
                  </a:lnTo>
                  <a:lnTo>
                    <a:pt x="74" y="27"/>
                  </a:lnTo>
                  <a:lnTo>
                    <a:pt x="90" y="32"/>
                  </a:lnTo>
                  <a:lnTo>
                    <a:pt x="106" y="38"/>
                  </a:lnTo>
                  <a:lnTo>
                    <a:pt x="122" y="44"/>
                  </a:lnTo>
                  <a:lnTo>
                    <a:pt x="139" y="50"/>
                  </a:lnTo>
                  <a:lnTo>
                    <a:pt x="155" y="57"/>
                  </a:lnTo>
                  <a:lnTo>
                    <a:pt x="171" y="63"/>
                  </a:lnTo>
                  <a:lnTo>
                    <a:pt x="187" y="70"/>
                  </a:lnTo>
                  <a:lnTo>
                    <a:pt x="203" y="78"/>
                  </a:lnTo>
                  <a:lnTo>
                    <a:pt x="217" y="85"/>
                  </a:lnTo>
                  <a:lnTo>
                    <a:pt x="232" y="93"/>
                  </a:lnTo>
                  <a:lnTo>
                    <a:pt x="246"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35592" name="Group 24">
            <a:extLst>
              <a:ext uri="{FF2B5EF4-FFF2-40B4-BE49-F238E27FC236}">
                <a16:creationId xmlns:a16="http://schemas.microsoft.com/office/drawing/2014/main" id="{5249C69E-70EF-437E-B1A8-6748E50BD2D2}"/>
              </a:ext>
            </a:extLst>
          </p:cNvPr>
          <p:cNvGrpSpPr>
            <a:grpSpLocks/>
          </p:cNvGrpSpPr>
          <p:nvPr/>
        </p:nvGrpSpPr>
        <p:grpSpPr bwMode="auto">
          <a:xfrm>
            <a:off x="1701800" y="1128713"/>
            <a:ext cx="415925" cy="511175"/>
            <a:chOff x="2870" y="1518"/>
            <a:chExt cx="292" cy="320"/>
          </a:xfrm>
        </p:grpSpPr>
        <p:graphicFrame>
          <p:nvGraphicFramePr>
            <p:cNvPr id="835626" name="Object 25">
              <a:extLst>
                <a:ext uri="{FF2B5EF4-FFF2-40B4-BE49-F238E27FC236}">
                  <a16:creationId xmlns:a16="http://schemas.microsoft.com/office/drawing/2014/main" id="{BC15BC16-A1D9-48F5-A7E9-72666D63A250}"/>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35658" name="Clip" r:id="rId4" imgW="826829" imgH="840406" progId="MS_ClipArt_Gallery.2">
                    <p:embed/>
                  </p:oleObj>
                </mc:Choice>
                <mc:Fallback>
                  <p:oleObj name="Clip" r:id="rId4" imgW="826829" imgH="840406" progId="MS_ClipArt_Gallery.2">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5627" name="Object 26">
              <a:extLst>
                <a:ext uri="{FF2B5EF4-FFF2-40B4-BE49-F238E27FC236}">
                  <a16:creationId xmlns:a16="http://schemas.microsoft.com/office/drawing/2014/main" id="{5E9B9521-7FF7-4402-B073-9D55D20F951D}"/>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35659" name="Clip" r:id="rId6" imgW="1268295" imgH="1199426" progId="MS_ClipArt_Gallery.2">
                    <p:embed/>
                  </p:oleObj>
                </mc:Choice>
                <mc:Fallback>
                  <p:oleObj name="Clip" r:id="rId6" imgW="1268295" imgH="1199426" progId="MS_ClipArt_Gallery.2">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35593" name="Group 27">
            <a:extLst>
              <a:ext uri="{FF2B5EF4-FFF2-40B4-BE49-F238E27FC236}">
                <a16:creationId xmlns:a16="http://schemas.microsoft.com/office/drawing/2014/main" id="{CDD04530-277F-46C2-AA1C-32B188939925}"/>
              </a:ext>
            </a:extLst>
          </p:cNvPr>
          <p:cNvGrpSpPr>
            <a:grpSpLocks/>
          </p:cNvGrpSpPr>
          <p:nvPr/>
        </p:nvGrpSpPr>
        <p:grpSpPr bwMode="auto">
          <a:xfrm>
            <a:off x="8029575" y="1098550"/>
            <a:ext cx="415925" cy="511175"/>
            <a:chOff x="2870" y="1518"/>
            <a:chExt cx="292" cy="320"/>
          </a:xfrm>
        </p:grpSpPr>
        <p:graphicFrame>
          <p:nvGraphicFramePr>
            <p:cNvPr id="835624" name="Object 28">
              <a:extLst>
                <a:ext uri="{FF2B5EF4-FFF2-40B4-BE49-F238E27FC236}">
                  <a16:creationId xmlns:a16="http://schemas.microsoft.com/office/drawing/2014/main" id="{19AA5A6D-E4B5-4FCE-90C7-96CF0A0BA632}"/>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35660" name="Clip" r:id="rId8" imgW="826829" imgH="840406" progId="MS_ClipArt_Gallery.2">
                    <p:embed/>
                  </p:oleObj>
                </mc:Choice>
                <mc:Fallback>
                  <p:oleObj name="Clip" r:id="rId8" imgW="826829" imgH="840406" progId="MS_ClipArt_Gallery.2">
                    <p:embed/>
                    <p:pic>
                      <p:nvPicPr>
                        <p:cNvPr id="0"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5625" name="Object 29">
              <a:extLst>
                <a:ext uri="{FF2B5EF4-FFF2-40B4-BE49-F238E27FC236}">
                  <a16:creationId xmlns:a16="http://schemas.microsoft.com/office/drawing/2014/main" id="{2BE8A943-B903-415F-BF7C-922A3299B6D9}"/>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35661" name="Clip" r:id="rId9" imgW="1268295" imgH="1199426" progId="MS_ClipArt_Gallery.2">
                    <p:embed/>
                  </p:oleObj>
                </mc:Choice>
                <mc:Fallback>
                  <p:oleObj name="Clip" r:id="rId9" imgW="1268295" imgH="1199426" progId="MS_ClipArt_Gallery.2">
                    <p:embed/>
                    <p:pic>
                      <p:nvPicPr>
                        <p:cNvPr id="0"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35594" name="Text Box 30">
            <a:extLst>
              <a:ext uri="{FF2B5EF4-FFF2-40B4-BE49-F238E27FC236}">
                <a16:creationId xmlns:a16="http://schemas.microsoft.com/office/drawing/2014/main" id="{BE0D1E38-0CCD-448E-9603-762646848A01}"/>
              </a:ext>
            </a:extLst>
          </p:cNvPr>
          <p:cNvSpPr txBox="1">
            <a:spLocks noChangeArrowheads="1"/>
          </p:cNvSpPr>
          <p:nvPr/>
        </p:nvSpPr>
        <p:spPr bwMode="auto">
          <a:xfrm>
            <a:off x="2073275" y="1243013"/>
            <a:ext cx="350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ko-KR" sz="1800">
                <a:ea typeface="Gulim" panose="020B0600000101010101" pitchFamily="34" charset="-127"/>
              </a:rPr>
              <a:t>A</a:t>
            </a:r>
          </a:p>
        </p:txBody>
      </p:sp>
      <p:sp>
        <p:nvSpPr>
          <p:cNvPr id="835595" name="Text Box 31">
            <a:extLst>
              <a:ext uri="{FF2B5EF4-FFF2-40B4-BE49-F238E27FC236}">
                <a16:creationId xmlns:a16="http://schemas.microsoft.com/office/drawing/2014/main" id="{7CCB3B11-6747-48A5-A6A3-946EE22AADBC}"/>
              </a:ext>
            </a:extLst>
          </p:cNvPr>
          <p:cNvSpPr txBox="1">
            <a:spLocks noChangeArrowheads="1"/>
          </p:cNvSpPr>
          <p:nvPr/>
        </p:nvSpPr>
        <p:spPr bwMode="auto">
          <a:xfrm>
            <a:off x="7670800" y="1241425"/>
            <a:ext cx="328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ko-KR" sz="1800">
                <a:ea typeface="Gulim" panose="020B0600000101010101" pitchFamily="34" charset="-127"/>
              </a:rPr>
              <a:t>B</a:t>
            </a:r>
          </a:p>
        </p:txBody>
      </p:sp>
      <p:sp>
        <p:nvSpPr>
          <p:cNvPr id="835596" name="Line 32">
            <a:extLst>
              <a:ext uri="{FF2B5EF4-FFF2-40B4-BE49-F238E27FC236}">
                <a16:creationId xmlns:a16="http://schemas.microsoft.com/office/drawing/2014/main" id="{3D2DD0ED-C1B6-4A31-BAA4-9E64C3CD650A}"/>
              </a:ext>
            </a:extLst>
          </p:cNvPr>
          <p:cNvSpPr>
            <a:spLocks noChangeShapeType="1"/>
          </p:cNvSpPr>
          <p:nvPr/>
        </p:nvSpPr>
        <p:spPr bwMode="auto">
          <a:xfrm>
            <a:off x="758825" y="1743075"/>
            <a:ext cx="41275" cy="39385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35597" name="Text Box 33">
            <a:extLst>
              <a:ext uri="{FF2B5EF4-FFF2-40B4-BE49-F238E27FC236}">
                <a16:creationId xmlns:a16="http://schemas.microsoft.com/office/drawing/2014/main" id="{246E3D92-E390-4763-871E-87FD108C48A3}"/>
              </a:ext>
            </a:extLst>
          </p:cNvPr>
          <p:cNvSpPr txBox="1">
            <a:spLocks noChangeArrowheads="1"/>
          </p:cNvSpPr>
          <p:nvPr/>
        </p:nvSpPr>
        <p:spPr bwMode="auto">
          <a:xfrm>
            <a:off x="188913" y="5378450"/>
            <a:ext cx="6588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ko-KR" sz="1800">
                <a:ea typeface="Gulim" panose="020B0600000101010101" pitchFamily="34" charset="-127"/>
              </a:rPr>
              <a:t>time</a:t>
            </a:r>
          </a:p>
        </p:txBody>
      </p:sp>
      <p:sp>
        <p:nvSpPr>
          <p:cNvPr id="835598" name="Line 34">
            <a:extLst>
              <a:ext uri="{FF2B5EF4-FFF2-40B4-BE49-F238E27FC236}">
                <a16:creationId xmlns:a16="http://schemas.microsoft.com/office/drawing/2014/main" id="{E1ECEFF1-A4EE-4FA2-92A7-B93C795562F3}"/>
              </a:ext>
            </a:extLst>
          </p:cNvPr>
          <p:cNvSpPr>
            <a:spLocks noChangeShapeType="1"/>
          </p:cNvSpPr>
          <p:nvPr/>
        </p:nvSpPr>
        <p:spPr bwMode="auto">
          <a:xfrm>
            <a:off x="744538" y="1728788"/>
            <a:ext cx="783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5" name="Group 35">
            <a:extLst>
              <a:ext uri="{FF2B5EF4-FFF2-40B4-BE49-F238E27FC236}">
                <a16:creationId xmlns:a16="http://schemas.microsoft.com/office/drawing/2014/main" id="{560F82EE-EF53-4CFB-84B0-F9C5DB6D998F}"/>
              </a:ext>
            </a:extLst>
          </p:cNvPr>
          <p:cNvGrpSpPr>
            <a:grpSpLocks/>
          </p:cNvGrpSpPr>
          <p:nvPr/>
        </p:nvGrpSpPr>
        <p:grpSpPr bwMode="auto">
          <a:xfrm>
            <a:off x="1801813" y="1857375"/>
            <a:ext cx="6611937" cy="855663"/>
            <a:chOff x="1135" y="1170"/>
            <a:chExt cx="4165" cy="539"/>
          </a:xfrm>
        </p:grpSpPr>
        <p:grpSp>
          <p:nvGrpSpPr>
            <p:cNvPr id="835619" name="Group 36">
              <a:extLst>
                <a:ext uri="{FF2B5EF4-FFF2-40B4-BE49-F238E27FC236}">
                  <a16:creationId xmlns:a16="http://schemas.microsoft.com/office/drawing/2014/main" id="{F99C9FE0-217D-426F-9108-F9EBCF48EF66}"/>
                </a:ext>
              </a:extLst>
            </p:cNvPr>
            <p:cNvGrpSpPr>
              <a:grpSpLocks/>
            </p:cNvGrpSpPr>
            <p:nvPr/>
          </p:nvGrpSpPr>
          <p:grpSpPr bwMode="auto">
            <a:xfrm>
              <a:off x="1135" y="1194"/>
              <a:ext cx="4163" cy="515"/>
              <a:chOff x="594" y="1184"/>
              <a:chExt cx="4163" cy="515"/>
            </a:xfrm>
          </p:grpSpPr>
          <p:sp>
            <p:nvSpPr>
              <p:cNvPr id="835622" name="Freeform 37">
                <a:extLst>
                  <a:ext uri="{FF2B5EF4-FFF2-40B4-BE49-F238E27FC236}">
                    <a16:creationId xmlns:a16="http://schemas.microsoft.com/office/drawing/2014/main" id="{76C621F3-99E4-4F37-9A93-0BF7514B11B4}"/>
                  </a:ext>
                </a:extLst>
              </p:cNvPr>
              <p:cNvSpPr>
                <a:spLocks/>
              </p:cNvSpPr>
              <p:nvPr/>
            </p:nvSpPr>
            <p:spPr bwMode="auto">
              <a:xfrm>
                <a:off x="594" y="1238"/>
                <a:ext cx="3642" cy="461"/>
              </a:xfrm>
              <a:custGeom>
                <a:avLst/>
                <a:gdLst>
                  <a:gd name="T0" fmla="*/ 1 w 2996"/>
                  <a:gd name="T1" fmla="*/ 0 h 461"/>
                  <a:gd name="T2" fmla="*/ 56045 w 2996"/>
                  <a:gd name="T3" fmla="*/ 298 h 461"/>
                  <a:gd name="T4" fmla="*/ 56045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 name="T15" fmla="*/ 0 w 2996"/>
                  <a:gd name="T16" fmla="*/ 0 h 461"/>
                  <a:gd name="T17" fmla="*/ 2996 w 2996"/>
                  <a:gd name="T18" fmla="*/ 461 h 461"/>
                </a:gdLst>
                <a:ahLst/>
                <a:cxnLst>
                  <a:cxn ang="T10">
                    <a:pos x="T0" y="T1"/>
                  </a:cxn>
                  <a:cxn ang="T11">
                    <a:pos x="T2" y="T3"/>
                  </a:cxn>
                  <a:cxn ang="T12">
                    <a:pos x="T4" y="T5"/>
                  </a:cxn>
                  <a:cxn ang="T13">
                    <a:pos x="T6" y="T7"/>
                  </a:cxn>
                  <a:cxn ang="T14">
                    <a:pos x="T8" y="T9"/>
                  </a:cxn>
                </a:cxnLst>
                <a:rect l="T15" t="T16" r="T17" b="T18"/>
                <a:pathLst>
                  <a:path w="2996" h="461">
                    <a:moveTo>
                      <a:pt x="1" y="0"/>
                    </a:moveTo>
                    <a:lnTo>
                      <a:pt x="2996" y="298"/>
                    </a:lnTo>
                    <a:lnTo>
                      <a:pt x="2996" y="461"/>
                    </a:lnTo>
                    <a:lnTo>
                      <a:pt x="0" y="160"/>
                    </a:lnTo>
                    <a:lnTo>
                      <a:pt x="1" y="0"/>
                    </a:lnTo>
                    <a:close/>
                  </a:path>
                </a:pathLst>
              </a:custGeom>
              <a:gradFill rotWithShape="1">
                <a:gsLst>
                  <a:gs pos="0">
                    <a:schemeClr val="accent1"/>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sp>
            <p:nvSpPr>
              <p:cNvPr id="835623" name="Freeform 38">
                <a:extLst>
                  <a:ext uri="{FF2B5EF4-FFF2-40B4-BE49-F238E27FC236}">
                    <a16:creationId xmlns:a16="http://schemas.microsoft.com/office/drawing/2014/main" id="{5D598555-DE79-4336-95CC-3DBF5583DF1A}"/>
                  </a:ext>
                </a:extLst>
              </p:cNvPr>
              <p:cNvSpPr>
                <a:spLocks/>
              </p:cNvSpPr>
              <p:nvPr/>
            </p:nvSpPr>
            <p:spPr bwMode="auto">
              <a:xfrm flipH="1">
                <a:off x="1115" y="1184"/>
                <a:ext cx="3642" cy="461"/>
              </a:xfrm>
              <a:custGeom>
                <a:avLst/>
                <a:gdLst>
                  <a:gd name="T0" fmla="*/ 1 w 2996"/>
                  <a:gd name="T1" fmla="*/ 0 h 461"/>
                  <a:gd name="T2" fmla="*/ 56045 w 2996"/>
                  <a:gd name="T3" fmla="*/ 298 h 461"/>
                  <a:gd name="T4" fmla="*/ 56045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 name="T15" fmla="*/ 0 w 2996"/>
                  <a:gd name="T16" fmla="*/ 0 h 461"/>
                  <a:gd name="T17" fmla="*/ 2996 w 2996"/>
                  <a:gd name="T18" fmla="*/ 461 h 461"/>
                </a:gdLst>
                <a:ahLst/>
                <a:cxnLst>
                  <a:cxn ang="T10">
                    <a:pos x="T0" y="T1"/>
                  </a:cxn>
                  <a:cxn ang="T11">
                    <a:pos x="T2" y="T3"/>
                  </a:cxn>
                  <a:cxn ang="T12">
                    <a:pos x="T4" y="T5"/>
                  </a:cxn>
                  <a:cxn ang="T13">
                    <a:pos x="T6" y="T7"/>
                  </a:cxn>
                  <a:cxn ang="T14">
                    <a:pos x="T8" y="T9"/>
                  </a:cxn>
                </a:cxnLst>
                <a:rect l="T15" t="T16" r="T17" b="T18"/>
                <a:pathLst>
                  <a:path w="2996" h="461">
                    <a:moveTo>
                      <a:pt x="1" y="0"/>
                    </a:moveTo>
                    <a:lnTo>
                      <a:pt x="2996" y="298"/>
                    </a:lnTo>
                    <a:lnTo>
                      <a:pt x="2996" y="461"/>
                    </a:lnTo>
                    <a:lnTo>
                      <a:pt x="0" y="160"/>
                    </a:lnTo>
                    <a:lnTo>
                      <a:pt x="1" y="0"/>
                    </a:lnTo>
                    <a:close/>
                  </a:path>
                </a:pathLst>
              </a:custGeom>
              <a:gradFill rotWithShape="1">
                <a:gsLst>
                  <a:gs pos="0">
                    <a:schemeClr val="accent1"/>
                  </a:gs>
                  <a:gs pos="100000">
                    <a:srgbClr val="FFFFFF">
                      <a:alpha val="6000"/>
                    </a:srgbClr>
                  </a:gs>
                </a:gsLst>
                <a:lin ang="54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sp>
          <p:nvSpPr>
            <p:cNvPr id="835620" name="Text Box 39">
              <a:extLst>
                <a:ext uri="{FF2B5EF4-FFF2-40B4-BE49-F238E27FC236}">
                  <a16:creationId xmlns:a16="http://schemas.microsoft.com/office/drawing/2014/main" id="{EA80798F-7894-4972-B29A-266336FF14C2}"/>
                </a:ext>
              </a:extLst>
            </p:cNvPr>
            <p:cNvSpPr txBox="1">
              <a:spLocks noChangeArrowheads="1"/>
            </p:cNvSpPr>
            <p:nvPr/>
          </p:nvSpPr>
          <p:spPr bwMode="auto">
            <a:xfrm rot="356404">
              <a:off x="1544" y="1279"/>
              <a:ext cx="6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ko-KR" sz="1800">
                  <a:ea typeface="Gulim" panose="020B0600000101010101" pitchFamily="34" charset="-127"/>
                </a:rPr>
                <a:t>RTS(A)</a:t>
              </a:r>
            </a:p>
          </p:txBody>
        </p:sp>
        <p:sp>
          <p:nvSpPr>
            <p:cNvPr id="835621" name="Text Box 40">
              <a:extLst>
                <a:ext uri="{FF2B5EF4-FFF2-40B4-BE49-F238E27FC236}">
                  <a16:creationId xmlns:a16="http://schemas.microsoft.com/office/drawing/2014/main" id="{66C05C97-37F2-48B3-92B3-DC6EC2CE0CD9}"/>
                </a:ext>
              </a:extLst>
            </p:cNvPr>
            <p:cNvSpPr txBox="1">
              <a:spLocks noChangeArrowheads="1"/>
            </p:cNvSpPr>
            <p:nvPr/>
          </p:nvSpPr>
          <p:spPr bwMode="auto">
            <a:xfrm rot="-354180">
              <a:off x="4699" y="1170"/>
              <a:ext cx="6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ko-KR" sz="1800">
                  <a:ea typeface="Gulim" panose="020B0600000101010101" pitchFamily="34" charset="-127"/>
                </a:rPr>
                <a:t>RTS(B)</a:t>
              </a:r>
            </a:p>
          </p:txBody>
        </p:sp>
      </p:grpSp>
      <p:grpSp>
        <p:nvGrpSpPr>
          <p:cNvPr id="7" name="Group 41">
            <a:extLst>
              <a:ext uri="{FF2B5EF4-FFF2-40B4-BE49-F238E27FC236}">
                <a16:creationId xmlns:a16="http://schemas.microsoft.com/office/drawing/2014/main" id="{BA5F0FE1-52DC-4A6E-A702-2119EA794B59}"/>
              </a:ext>
            </a:extLst>
          </p:cNvPr>
          <p:cNvGrpSpPr>
            <a:grpSpLocks/>
          </p:cNvGrpSpPr>
          <p:nvPr/>
        </p:nvGrpSpPr>
        <p:grpSpPr bwMode="auto">
          <a:xfrm>
            <a:off x="1800225" y="2693988"/>
            <a:ext cx="6472238" cy="1174750"/>
            <a:chOff x="1134" y="1697"/>
            <a:chExt cx="4077" cy="740"/>
          </a:xfrm>
        </p:grpSpPr>
        <p:sp>
          <p:nvSpPr>
            <p:cNvPr id="835613" name="Freeform 42">
              <a:extLst>
                <a:ext uri="{FF2B5EF4-FFF2-40B4-BE49-F238E27FC236}">
                  <a16:creationId xmlns:a16="http://schemas.microsoft.com/office/drawing/2014/main" id="{BCF8D224-3033-443A-924B-7183964E0AB3}"/>
                </a:ext>
              </a:extLst>
            </p:cNvPr>
            <p:cNvSpPr>
              <a:spLocks/>
            </p:cNvSpPr>
            <p:nvPr/>
          </p:nvSpPr>
          <p:spPr bwMode="auto">
            <a:xfrm>
              <a:off x="1134" y="1697"/>
              <a:ext cx="3642" cy="461"/>
            </a:xfrm>
            <a:custGeom>
              <a:avLst/>
              <a:gdLst>
                <a:gd name="T0" fmla="*/ 1 w 2996"/>
                <a:gd name="T1" fmla="*/ 0 h 461"/>
                <a:gd name="T2" fmla="*/ 56045 w 2996"/>
                <a:gd name="T3" fmla="*/ 298 h 461"/>
                <a:gd name="T4" fmla="*/ 56045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 name="T15" fmla="*/ 0 w 2996"/>
                <a:gd name="T16" fmla="*/ 0 h 461"/>
                <a:gd name="T17" fmla="*/ 2996 w 2996"/>
                <a:gd name="T18" fmla="*/ 461 h 461"/>
              </a:gdLst>
              <a:ahLst/>
              <a:cxnLst>
                <a:cxn ang="T10">
                  <a:pos x="T0" y="T1"/>
                </a:cxn>
                <a:cxn ang="T11">
                  <a:pos x="T2" y="T3"/>
                </a:cxn>
                <a:cxn ang="T12">
                  <a:pos x="T4" y="T5"/>
                </a:cxn>
                <a:cxn ang="T13">
                  <a:pos x="T6" y="T7"/>
                </a:cxn>
                <a:cxn ang="T14">
                  <a:pos x="T8" y="T9"/>
                </a:cxn>
              </a:cxnLst>
              <a:rect l="T15" t="T16" r="T17" b="T18"/>
              <a:pathLst>
                <a:path w="2996" h="461">
                  <a:moveTo>
                    <a:pt x="1" y="0"/>
                  </a:moveTo>
                  <a:lnTo>
                    <a:pt x="2996" y="298"/>
                  </a:lnTo>
                  <a:lnTo>
                    <a:pt x="2996" y="461"/>
                  </a:lnTo>
                  <a:lnTo>
                    <a:pt x="0" y="160"/>
                  </a:lnTo>
                  <a:lnTo>
                    <a:pt x="1" y="0"/>
                  </a:lnTo>
                  <a:close/>
                </a:path>
              </a:pathLst>
            </a:custGeom>
            <a:gradFill rotWithShape="1">
              <a:gsLst>
                <a:gs pos="0">
                  <a:schemeClr val="accent1"/>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sp>
          <p:nvSpPr>
            <p:cNvPr id="835614" name="Text Box 43">
              <a:extLst>
                <a:ext uri="{FF2B5EF4-FFF2-40B4-BE49-F238E27FC236}">
                  <a16:creationId xmlns:a16="http://schemas.microsoft.com/office/drawing/2014/main" id="{B9D18436-5C01-4C25-9BE3-0DBAA00F2867}"/>
                </a:ext>
              </a:extLst>
            </p:cNvPr>
            <p:cNvSpPr txBox="1">
              <a:spLocks noChangeArrowheads="1"/>
            </p:cNvSpPr>
            <p:nvPr/>
          </p:nvSpPr>
          <p:spPr bwMode="auto">
            <a:xfrm rot="356404">
              <a:off x="1551" y="1738"/>
              <a:ext cx="6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ko-KR" sz="1800">
                  <a:ea typeface="Gulim" panose="020B0600000101010101" pitchFamily="34" charset="-127"/>
                </a:rPr>
                <a:t>RTS(A)</a:t>
              </a:r>
            </a:p>
          </p:txBody>
        </p:sp>
        <p:sp>
          <p:nvSpPr>
            <p:cNvPr id="835615" name="Freeform 44">
              <a:extLst>
                <a:ext uri="{FF2B5EF4-FFF2-40B4-BE49-F238E27FC236}">
                  <a16:creationId xmlns:a16="http://schemas.microsoft.com/office/drawing/2014/main" id="{9D8BFBDD-9A82-47AD-9F6E-A5E26806A0AC}"/>
                </a:ext>
              </a:extLst>
            </p:cNvPr>
            <p:cNvSpPr>
              <a:spLocks/>
            </p:cNvSpPr>
            <p:nvPr/>
          </p:nvSpPr>
          <p:spPr bwMode="auto">
            <a:xfrm>
              <a:off x="2951" y="2082"/>
              <a:ext cx="2260" cy="355"/>
            </a:xfrm>
            <a:custGeom>
              <a:avLst/>
              <a:gdLst>
                <a:gd name="T0" fmla="*/ 0 w 2260"/>
                <a:gd name="T1" fmla="*/ 0 h 355"/>
                <a:gd name="T2" fmla="*/ 2260 w 2260"/>
                <a:gd name="T3" fmla="*/ 186 h 355"/>
                <a:gd name="T4" fmla="*/ 2260 w 2260"/>
                <a:gd name="T5" fmla="*/ 355 h 355"/>
                <a:gd name="T6" fmla="*/ 0 w 2260"/>
                <a:gd name="T7" fmla="*/ 151 h 355"/>
                <a:gd name="T8" fmla="*/ 0 w 2260"/>
                <a:gd name="T9" fmla="*/ 0 h 355"/>
                <a:gd name="T10" fmla="*/ 0 60000 65536"/>
                <a:gd name="T11" fmla="*/ 0 60000 65536"/>
                <a:gd name="T12" fmla="*/ 0 60000 65536"/>
                <a:gd name="T13" fmla="*/ 0 60000 65536"/>
                <a:gd name="T14" fmla="*/ 0 60000 65536"/>
                <a:gd name="T15" fmla="*/ 0 w 2260"/>
                <a:gd name="T16" fmla="*/ 0 h 355"/>
                <a:gd name="T17" fmla="*/ 2260 w 2260"/>
                <a:gd name="T18" fmla="*/ 355 h 355"/>
              </a:gdLst>
              <a:ahLst/>
              <a:cxnLst>
                <a:cxn ang="T10">
                  <a:pos x="T0" y="T1"/>
                </a:cxn>
                <a:cxn ang="T11">
                  <a:pos x="T2" y="T3"/>
                </a:cxn>
                <a:cxn ang="T12">
                  <a:pos x="T4" y="T5"/>
                </a:cxn>
                <a:cxn ang="T13">
                  <a:pos x="T6" y="T7"/>
                </a:cxn>
                <a:cxn ang="T14">
                  <a:pos x="T8" y="T9"/>
                </a:cxn>
              </a:cxnLst>
              <a:rect l="T15" t="T16" r="T17" b="T18"/>
              <a:pathLst>
                <a:path w="2260" h="355">
                  <a:moveTo>
                    <a:pt x="0" y="0"/>
                  </a:moveTo>
                  <a:lnTo>
                    <a:pt x="2260" y="186"/>
                  </a:lnTo>
                  <a:lnTo>
                    <a:pt x="2260" y="355"/>
                  </a:lnTo>
                  <a:lnTo>
                    <a:pt x="0" y="151"/>
                  </a:lnTo>
                  <a:lnTo>
                    <a:pt x="0" y="0"/>
                  </a:lnTo>
                  <a:close/>
                </a:path>
              </a:pathLst>
            </a:custGeom>
            <a:solidFill>
              <a:srgbClr val="FF99CC"/>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sp>
          <p:nvSpPr>
            <p:cNvPr id="835616" name="Freeform 45">
              <a:extLst>
                <a:ext uri="{FF2B5EF4-FFF2-40B4-BE49-F238E27FC236}">
                  <a16:creationId xmlns:a16="http://schemas.microsoft.com/office/drawing/2014/main" id="{267464F6-E96F-45AB-9D5D-376E31640016}"/>
                </a:ext>
              </a:extLst>
            </p:cNvPr>
            <p:cNvSpPr>
              <a:spLocks/>
            </p:cNvSpPr>
            <p:nvPr/>
          </p:nvSpPr>
          <p:spPr bwMode="auto">
            <a:xfrm>
              <a:off x="1134" y="2081"/>
              <a:ext cx="1860" cy="347"/>
            </a:xfrm>
            <a:custGeom>
              <a:avLst/>
              <a:gdLst>
                <a:gd name="T0" fmla="*/ 1860 w 1860"/>
                <a:gd name="T1" fmla="*/ 0 h 347"/>
                <a:gd name="T2" fmla="*/ 0 w 1860"/>
                <a:gd name="T3" fmla="*/ 179 h 347"/>
                <a:gd name="T4" fmla="*/ 0 w 1860"/>
                <a:gd name="T5" fmla="*/ 347 h 347"/>
                <a:gd name="T6" fmla="*/ 1860 w 1860"/>
                <a:gd name="T7" fmla="*/ 151 h 347"/>
                <a:gd name="T8" fmla="*/ 1860 w 1860"/>
                <a:gd name="T9" fmla="*/ 0 h 347"/>
                <a:gd name="T10" fmla="*/ 0 60000 65536"/>
                <a:gd name="T11" fmla="*/ 0 60000 65536"/>
                <a:gd name="T12" fmla="*/ 0 60000 65536"/>
                <a:gd name="T13" fmla="*/ 0 60000 65536"/>
                <a:gd name="T14" fmla="*/ 0 60000 65536"/>
                <a:gd name="T15" fmla="*/ 0 w 1860"/>
                <a:gd name="T16" fmla="*/ 0 h 347"/>
                <a:gd name="T17" fmla="*/ 1860 w 1860"/>
                <a:gd name="T18" fmla="*/ 347 h 347"/>
              </a:gdLst>
              <a:ahLst/>
              <a:cxnLst>
                <a:cxn ang="T10">
                  <a:pos x="T0" y="T1"/>
                </a:cxn>
                <a:cxn ang="T11">
                  <a:pos x="T2" y="T3"/>
                </a:cxn>
                <a:cxn ang="T12">
                  <a:pos x="T4" y="T5"/>
                </a:cxn>
                <a:cxn ang="T13">
                  <a:pos x="T6" y="T7"/>
                </a:cxn>
                <a:cxn ang="T14">
                  <a:pos x="T8" y="T9"/>
                </a:cxn>
              </a:cxnLst>
              <a:rect l="T15" t="T16" r="T17" b="T18"/>
              <a:pathLst>
                <a:path w="1860" h="347">
                  <a:moveTo>
                    <a:pt x="1860" y="0"/>
                  </a:moveTo>
                  <a:lnTo>
                    <a:pt x="0" y="179"/>
                  </a:lnTo>
                  <a:lnTo>
                    <a:pt x="0" y="347"/>
                  </a:lnTo>
                  <a:lnTo>
                    <a:pt x="1860" y="151"/>
                  </a:lnTo>
                  <a:lnTo>
                    <a:pt x="1860" y="0"/>
                  </a:lnTo>
                  <a:close/>
                </a:path>
              </a:pathLst>
            </a:custGeom>
            <a:solidFill>
              <a:srgbClr val="FF99CC"/>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sp>
          <p:nvSpPr>
            <p:cNvPr id="835617" name="Text Box 46">
              <a:extLst>
                <a:ext uri="{FF2B5EF4-FFF2-40B4-BE49-F238E27FC236}">
                  <a16:creationId xmlns:a16="http://schemas.microsoft.com/office/drawing/2014/main" id="{75333ACC-4067-4527-B810-32363A55921A}"/>
                </a:ext>
              </a:extLst>
            </p:cNvPr>
            <p:cNvSpPr txBox="1">
              <a:spLocks noChangeArrowheads="1"/>
            </p:cNvSpPr>
            <p:nvPr/>
          </p:nvSpPr>
          <p:spPr bwMode="auto">
            <a:xfrm rot="-379204">
              <a:off x="1584" y="2157"/>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ko-KR" sz="1800">
                  <a:ea typeface="Gulim" panose="020B0600000101010101" pitchFamily="34" charset="-127"/>
                </a:rPr>
                <a:t>CTS(A)</a:t>
              </a:r>
            </a:p>
          </p:txBody>
        </p:sp>
        <p:sp>
          <p:nvSpPr>
            <p:cNvPr id="835618" name="Text Box 47">
              <a:extLst>
                <a:ext uri="{FF2B5EF4-FFF2-40B4-BE49-F238E27FC236}">
                  <a16:creationId xmlns:a16="http://schemas.microsoft.com/office/drawing/2014/main" id="{E8F2BE10-F8EB-47AA-AA8B-226097AAC2EC}"/>
                </a:ext>
              </a:extLst>
            </p:cNvPr>
            <p:cNvSpPr txBox="1">
              <a:spLocks noChangeArrowheads="1"/>
            </p:cNvSpPr>
            <p:nvPr/>
          </p:nvSpPr>
          <p:spPr bwMode="auto">
            <a:xfrm rot="276164">
              <a:off x="3816" y="2147"/>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ko-KR" sz="1800">
                  <a:ea typeface="Gulim" panose="020B0600000101010101" pitchFamily="34" charset="-127"/>
                </a:rPr>
                <a:t>CTS(A)</a:t>
              </a:r>
            </a:p>
          </p:txBody>
        </p:sp>
      </p:grpSp>
      <p:grpSp>
        <p:nvGrpSpPr>
          <p:cNvPr id="8" name="Group 48">
            <a:extLst>
              <a:ext uri="{FF2B5EF4-FFF2-40B4-BE49-F238E27FC236}">
                <a16:creationId xmlns:a16="http://schemas.microsoft.com/office/drawing/2014/main" id="{BAF2878D-DF33-43B6-A09A-CEE2219EC269}"/>
              </a:ext>
            </a:extLst>
          </p:cNvPr>
          <p:cNvGrpSpPr>
            <a:grpSpLocks/>
          </p:cNvGrpSpPr>
          <p:nvPr/>
        </p:nvGrpSpPr>
        <p:grpSpPr bwMode="auto">
          <a:xfrm>
            <a:off x="1825625" y="3956050"/>
            <a:ext cx="6472238" cy="2174875"/>
            <a:chOff x="1150" y="2492"/>
            <a:chExt cx="4077" cy="1370"/>
          </a:xfrm>
        </p:grpSpPr>
        <p:sp>
          <p:nvSpPr>
            <p:cNvPr id="835607" name="Freeform 49">
              <a:extLst>
                <a:ext uri="{FF2B5EF4-FFF2-40B4-BE49-F238E27FC236}">
                  <a16:creationId xmlns:a16="http://schemas.microsoft.com/office/drawing/2014/main" id="{F3827AB4-DB46-4CC9-A248-C594ECBF615E}"/>
                </a:ext>
              </a:extLst>
            </p:cNvPr>
            <p:cNvSpPr>
              <a:spLocks/>
            </p:cNvSpPr>
            <p:nvPr/>
          </p:nvSpPr>
          <p:spPr bwMode="auto">
            <a:xfrm>
              <a:off x="1150" y="2492"/>
              <a:ext cx="3652" cy="1134"/>
            </a:xfrm>
            <a:custGeom>
              <a:avLst/>
              <a:gdLst>
                <a:gd name="T0" fmla="*/ 0 w 3652"/>
                <a:gd name="T1" fmla="*/ 0 h 1134"/>
                <a:gd name="T2" fmla="*/ 3652 w 3652"/>
                <a:gd name="T3" fmla="*/ 318 h 1134"/>
                <a:gd name="T4" fmla="*/ 3652 w 3652"/>
                <a:gd name="T5" fmla="*/ 1134 h 1134"/>
                <a:gd name="T6" fmla="*/ 1 w 3652"/>
                <a:gd name="T7" fmla="*/ 787 h 1134"/>
                <a:gd name="T8" fmla="*/ 0 w 3652"/>
                <a:gd name="T9" fmla="*/ 0 h 1134"/>
                <a:gd name="T10" fmla="*/ 0 60000 65536"/>
                <a:gd name="T11" fmla="*/ 0 60000 65536"/>
                <a:gd name="T12" fmla="*/ 0 60000 65536"/>
                <a:gd name="T13" fmla="*/ 0 60000 65536"/>
                <a:gd name="T14" fmla="*/ 0 60000 65536"/>
                <a:gd name="T15" fmla="*/ 0 w 3652"/>
                <a:gd name="T16" fmla="*/ 0 h 1134"/>
                <a:gd name="T17" fmla="*/ 3652 w 3652"/>
                <a:gd name="T18" fmla="*/ 1134 h 1134"/>
              </a:gdLst>
              <a:ahLst/>
              <a:cxnLst>
                <a:cxn ang="T10">
                  <a:pos x="T0" y="T1"/>
                </a:cxn>
                <a:cxn ang="T11">
                  <a:pos x="T2" y="T3"/>
                </a:cxn>
                <a:cxn ang="T12">
                  <a:pos x="T4" y="T5"/>
                </a:cxn>
                <a:cxn ang="T13">
                  <a:pos x="T6" y="T7"/>
                </a:cxn>
                <a:cxn ang="T14">
                  <a:pos x="T8" y="T9"/>
                </a:cxn>
              </a:cxnLst>
              <a:rect l="T15" t="T16" r="T17" b="T18"/>
              <a:pathLst>
                <a:path w="3652" h="1134">
                  <a:moveTo>
                    <a:pt x="0" y="0"/>
                  </a:moveTo>
                  <a:lnTo>
                    <a:pt x="3652" y="318"/>
                  </a:lnTo>
                  <a:lnTo>
                    <a:pt x="3652" y="1134"/>
                  </a:lnTo>
                  <a:lnTo>
                    <a:pt x="1" y="787"/>
                  </a:lnTo>
                  <a:lnTo>
                    <a:pt x="0" y="0"/>
                  </a:lnTo>
                  <a:close/>
                </a:path>
              </a:pathLst>
            </a:custGeom>
            <a:gradFill rotWithShape="1">
              <a:gsLst>
                <a:gs pos="0">
                  <a:schemeClr val="accent2"/>
                </a:gs>
                <a:gs pos="100000">
                  <a:srgbClr val="FFFFFF"/>
                </a:gs>
              </a:gsLst>
              <a:lin ang="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sp>
          <p:nvSpPr>
            <p:cNvPr id="835608" name="Text Box 50">
              <a:extLst>
                <a:ext uri="{FF2B5EF4-FFF2-40B4-BE49-F238E27FC236}">
                  <a16:creationId xmlns:a16="http://schemas.microsoft.com/office/drawing/2014/main" id="{5095A444-0720-4A91-A585-C152CA40A2F6}"/>
                </a:ext>
              </a:extLst>
            </p:cNvPr>
            <p:cNvSpPr txBox="1">
              <a:spLocks noChangeArrowheads="1"/>
            </p:cNvSpPr>
            <p:nvPr/>
          </p:nvSpPr>
          <p:spPr bwMode="auto">
            <a:xfrm>
              <a:off x="1594" y="2814"/>
              <a:ext cx="11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ko-KR" sz="1800">
                  <a:ea typeface="Gulim" panose="020B0600000101010101" pitchFamily="34" charset="-127"/>
                </a:rPr>
                <a:t>DATA (A)</a:t>
              </a:r>
            </a:p>
          </p:txBody>
        </p:sp>
        <p:sp>
          <p:nvSpPr>
            <p:cNvPr id="835609" name="Freeform 51">
              <a:extLst>
                <a:ext uri="{FF2B5EF4-FFF2-40B4-BE49-F238E27FC236}">
                  <a16:creationId xmlns:a16="http://schemas.microsoft.com/office/drawing/2014/main" id="{3228901A-B81A-4887-9CDD-7DF9596BA5CE}"/>
                </a:ext>
              </a:extLst>
            </p:cNvPr>
            <p:cNvSpPr>
              <a:spLocks/>
            </p:cNvSpPr>
            <p:nvPr/>
          </p:nvSpPr>
          <p:spPr bwMode="auto">
            <a:xfrm>
              <a:off x="2967" y="3507"/>
              <a:ext cx="2260" cy="355"/>
            </a:xfrm>
            <a:custGeom>
              <a:avLst/>
              <a:gdLst>
                <a:gd name="T0" fmla="*/ 0 w 2260"/>
                <a:gd name="T1" fmla="*/ 0 h 355"/>
                <a:gd name="T2" fmla="*/ 2260 w 2260"/>
                <a:gd name="T3" fmla="*/ 186 h 355"/>
                <a:gd name="T4" fmla="*/ 2260 w 2260"/>
                <a:gd name="T5" fmla="*/ 355 h 355"/>
                <a:gd name="T6" fmla="*/ 0 w 2260"/>
                <a:gd name="T7" fmla="*/ 151 h 355"/>
                <a:gd name="T8" fmla="*/ 0 w 2260"/>
                <a:gd name="T9" fmla="*/ 0 h 355"/>
                <a:gd name="T10" fmla="*/ 0 60000 65536"/>
                <a:gd name="T11" fmla="*/ 0 60000 65536"/>
                <a:gd name="T12" fmla="*/ 0 60000 65536"/>
                <a:gd name="T13" fmla="*/ 0 60000 65536"/>
                <a:gd name="T14" fmla="*/ 0 60000 65536"/>
                <a:gd name="T15" fmla="*/ 0 w 2260"/>
                <a:gd name="T16" fmla="*/ 0 h 355"/>
                <a:gd name="T17" fmla="*/ 2260 w 2260"/>
                <a:gd name="T18" fmla="*/ 355 h 355"/>
              </a:gdLst>
              <a:ahLst/>
              <a:cxnLst>
                <a:cxn ang="T10">
                  <a:pos x="T0" y="T1"/>
                </a:cxn>
                <a:cxn ang="T11">
                  <a:pos x="T2" y="T3"/>
                </a:cxn>
                <a:cxn ang="T12">
                  <a:pos x="T4" y="T5"/>
                </a:cxn>
                <a:cxn ang="T13">
                  <a:pos x="T6" y="T7"/>
                </a:cxn>
                <a:cxn ang="T14">
                  <a:pos x="T8" y="T9"/>
                </a:cxn>
              </a:cxnLst>
              <a:rect l="T15" t="T16" r="T17" b="T18"/>
              <a:pathLst>
                <a:path w="2260" h="355">
                  <a:moveTo>
                    <a:pt x="0" y="0"/>
                  </a:moveTo>
                  <a:lnTo>
                    <a:pt x="2260" y="186"/>
                  </a:lnTo>
                  <a:lnTo>
                    <a:pt x="2260" y="355"/>
                  </a:lnTo>
                  <a:lnTo>
                    <a:pt x="0" y="151"/>
                  </a:lnTo>
                  <a:lnTo>
                    <a:pt x="0" y="0"/>
                  </a:lnTo>
                  <a:close/>
                </a:path>
              </a:pathLst>
            </a:custGeom>
            <a:solidFill>
              <a:srgbClr val="FF99CC"/>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sp>
          <p:nvSpPr>
            <p:cNvPr id="835610" name="Freeform 52">
              <a:extLst>
                <a:ext uri="{FF2B5EF4-FFF2-40B4-BE49-F238E27FC236}">
                  <a16:creationId xmlns:a16="http://schemas.microsoft.com/office/drawing/2014/main" id="{9B785A10-7A35-42A8-B42A-B797410E827A}"/>
                </a:ext>
              </a:extLst>
            </p:cNvPr>
            <p:cNvSpPr>
              <a:spLocks/>
            </p:cNvSpPr>
            <p:nvPr/>
          </p:nvSpPr>
          <p:spPr bwMode="auto">
            <a:xfrm>
              <a:off x="1150" y="3506"/>
              <a:ext cx="1860" cy="347"/>
            </a:xfrm>
            <a:custGeom>
              <a:avLst/>
              <a:gdLst>
                <a:gd name="T0" fmla="*/ 1860 w 1860"/>
                <a:gd name="T1" fmla="*/ 0 h 347"/>
                <a:gd name="T2" fmla="*/ 0 w 1860"/>
                <a:gd name="T3" fmla="*/ 179 h 347"/>
                <a:gd name="T4" fmla="*/ 0 w 1860"/>
                <a:gd name="T5" fmla="*/ 347 h 347"/>
                <a:gd name="T6" fmla="*/ 1860 w 1860"/>
                <a:gd name="T7" fmla="*/ 151 h 347"/>
                <a:gd name="T8" fmla="*/ 1860 w 1860"/>
                <a:gd name="T9" fmla="*/ 0 h 347"/>
                <a:gd name="T10" fmla="*/ 0 60000 65536"/>
                <a:gd name="T11" fmla="*/ 0 60000 65536"/>
                <a:gd name="T12" fmla="*/ 0 60000 65536"/>
                <a:gd name="T13" fmla="*/ 0 60000 65536"/>
                <a:gd name="T14" fmla="*/ 0 60000 65536"/>
                <a:gd name="T15" fmla="*/ 0 w 1860"/>
                <a:gd name="T16" fmla="*/ 0 h 347"/>
                <a:gd name="T17" fmla="*/ 1860 w 1860"/>
                <a:gd name="T18" fmla="*/ 347 h 347"/>
              </a:gdLst>
              <a:ahLst/>
              <a:cxnLst>
                <a:cxn ang="T10">
                  <a:pos x="T0" y="T1"/>
                </a:cxn>
                <a:cxn ang="T11">
                  <a:pos x="T2" y="T3"/>
                </a:cxn>
                <a:cxn ang="T12">
                  <a:pos x="T4" y="T5"/>
                </a:cxn>
                <a:cxn ang="T13">
                  <a:pos x="T6" y="T7"/>
                </a:cxn>
                <a:cxn ang="T14">
                  <a:pos x="T8" y="T9"/>
                </a:cxn>
              </a:cxnLst>
              <a:rect l="T15" t="T16" r="T17" b="T18"/>
              <a:pathLst>
                <a:path w="1860" h="347">
                  <a:moveTo>
                    <a:pt x="1860" y="0"/>
                  </a:moveTo>
                  <a:lnTo>
                    <a:pt x="0" y="179"/>
                  </a:lnTo>
                  <a:lnTo>
                    <a:pt x="0" y="347"/>
                  </a:lnTo>
                  <a:lnTo>
                    <a:pt x="1860" y="151"/>
                  </a:lnTo>
                  <a:lnTo>
                    <a:pt x="1860" y="0"/>
                  </a:lnTo>
                  <a:close/>
                </a:path>
              </a:pathLst>
            </a:custGeom>
            <a:solidFill>
              <a:srgbClr val="FF99CC"/>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sp>
          <p:nvSpPr>
            <p:cNvPr id="835611" name="Text Box 53">
              <a:extLst>
                <a:ext uri="{FF2B5EF4-FFF2-40B4-BE49-F238E27FC236}">
                  <a16:creationId xmlns:a16="http://schemas.microsoft.com/office/drawing/2014/main" id="{0B2828B9-A366-406D-863C-C5B3118FF763}"/>
                </a:ext>
              </a:extLst>
            </p:cNvPr>
            <p:cNvSpPr txBox="1">
              <a:spLocks noChangeArrowheads="1"/>
            </p:cNvSpPr>
            <p:nvPr/>
          </p:nvSpPr>
          <p:spPr bwMode="auto">
            <a:xfrm rot="-379204">
              <a:off x="1600" y="3582"/>
              <a:ext cx="6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ko-KR" sz="1800">
                  <a:ea typeface="Gulim" panose="020B0600000101010101" pitchFamily="34" charset="-127"/>
                </a:rPr>
                <a:t>ACK(A)</a:t>
              </a:r>
            </a:p>
          </p:txBody>
        </p:sp>
        <p:sp>
          <p:nvSpPr>
            <p:cNvPr id="835612" name="Text Box 54">
              <a:extLst>
                <a:ext uri="{FF2B5EF4-FFF2-40B4-BE49-F238E27FC236}">
                  <a16:creationId xmlns:a16="http://schemas.microsoft.com/office/drawing/2014/main" id="{7D48AA58-9A30-4B2D-9E7D-32A4E18D844A}"/>
                </a:ext>
              </a:extLst>
            </p:cNvPr>
            <p:cNvSpPr txBox="1">
              <a:spLocks noChangeArrowheads="1"/>
            </p:cNvSpPr>
            <p:nvPr/>
          </p:nvSpPr>
          <p:spPr bwMode="auto">
            <a:xfrm rot="276164">
              <a:off x="3832" y="3572"/>
              <a:ext cx="6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ko-KR" sz="1800">
                  <a:ea typeface="Gulim" panose="020B0600000101010101" pitchFamily="34" charset="-127"/>
                </a:rPr>
                <a:t>ACK(A)</a:t>
              </a:r>
            </a:p>
          </p:txBody>
        </p:sp>
      </p:grpSp>
      <p:grpSp>
        <p:nvGrpSpPr>
          <p:cNvPr id="9" name="Group 55">
            <a:extLst>
              <a:ext uri="{FF2B5EF4-FFF2-40B4-BE49-F238E27FC236}">
                <a16:creationId xmlns:a16="http://schemas.microsoft.com/office/drawing/2014/main" id="{7EB3157D-C9EB-4FB8-955D-A4DE10255F69}"/>
              </a:ext>
            </a:extLst>
          </p:cNvPr>
          <p:cNvGrpSpPr>
            <a:grpSpLocks/>
          </p:cNvGrpSpPr>
          <p:nvPr/>
        </p:nvGrpSpPr>
        <p:grpSpPr bwMode="auto">
          <a:xfrm>
            <a:off x="4418013" y="2046288"/>
            <a:ext cx="3109912" cy="715962"/>
            <a:chOff x="2596" y="1330"/>
            <a:chExt cx="1959" cy="451"/>
          </a:xfrm>
        </p:grpSpPr>
        <p:sp>
          <p:nvSpPr>
            <p:cNvPr id="835605" name="AutoShape 56">
              <a:extLst>
                <a:ext uri="{FF2B5EF4-FFF2-40B4-BE49-F238E27FC236}">
                  <a16:creationId xmlns:a16="http://schemas.microsoft.com/office/drawing/2014/main" id="{9046E654-7BA6-4C45-B59B-D08CEB5DF239}"/>
                </a:ext>
              </a:extLst>
            </p:cNvPr>
            <p:cNvSpPr>
              <a:spLocks noChangeArrowheads="1"/>
            </p:cNvSpPr>
            <p:nvPr/>
          </p:nvSpPr>
          <p:spPr bwMode="auto">
            <a:xfrm>
              <a:off x="2596" y="1330"/>
              <a:ext cx="683" cy="293"/>
            </a:xfrm>
            <a:prstGeom prst="irregularSeal1">
              <a:avLst/>
            </a:prstGeom>
            <a:solidFill>
              <a:srgbClr val="FFFF00"/>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35606" name="Text Box 57">
              <a:extLst>
                <a:ext uri="{FF2B5EF4-FFF2-40B4-BE49-F238E27FC236}">
                  <a16:creationId xmlns:a16="http://schemas.microsoft.com/office/drawing/2014/main" id="{79056262-5F8C-49EC-B21B-8D670234AECE}"/>
                </a:ext>
              </a:extLst>
            </p:cNvPr>
            <p:cNvSpPr txBox="1">
              <a:spLocks noChangeArrowheads="1"/>
            </p:cNvSpPr>
            <p:nvPr/>
          </p:nvSpPr>
          <p:spPr bwMode="auto">
            <a:xfrm>
              <a:off x="2778" y="1550"/>
              <a:ext cx="17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ko-KR" sz="1800">
                  <a:latin typeface="Arial" panose="020B0604020202020204" pitchFamily="34" charset="0"/>
                  <a:ea typeface="Gulim" panose="020B0600000101010101" pitchFamily="34" charset="-127"/>
                  <a:cs typeface="Arial" panose="020B0604020202020204" pitchFamily="34" charset="0"/>
                </a:rPr>
                <a:t>reservation collision</a:t>
              </a:r>
            </a:p>
          </p:txBody>
        </p:sp>
      </p:grpSp>
      <p:sp>
        <p:nvSpPr>
          <p:cNvPr id="835603" name="Line 58">
            <a:extLst>
              <a:ext uri="{FF2B5EF4-FFF2-40B4-BE49-F238E27FC236}">
                <a16:creationId xmlns:a16="http://schemas.microsoft.com/office/drawing/2014/main" id="{1197EE51-37F1-4A1B-BBB2-0F768C32CA8D}"/>
              </a:ext>
            </a:extLst>
          </p:cNvPr>
          <p:cNvSpPr>
            <a:spLocks noChangeShapeType="1"/>
          </p:cNvSpPr>
          <p:nvPr/>
        </p:nvSpPr>
        <p:spPr bwMode="auto">
          <a:xfrm>
            <a:off x="8428038" y="3671888"/>
            <a:ext cx="0" cy="242411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35604" name="Text Box 59">
            <a:extLst>
              <a:ext uri="{FF2B5EF4-FFF2-40B4-BE49-F238E27FC236}">
                <a16:creationId xmlns:a16="http://schemas.microsoft.com/office/drawing/2014/main" id="{C4DAC008-9B13-40B5-947F-F65648A67496}"/>
              </a:ext>
            </a:extLst>
          </p:cNvPr>
          <p:cNvSpPr txBox="1">
            <a:spLocks noChangeArrowheads="1"/>
          </p:cNvSpPr>
          <p:nvPr/>
        </p:nvSpPr>
        <p:spPr bwMode="auto">
          <a:xfrm>
            <a:off x="8015288" y="4689475"/>
            <a:ext cx="795337"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ko-KR" sz="1800">
                <a:ea typeface="Gulim" panose="020B0600000101010101" pitchFamily="34" charset="-127"/>
              </a:rPr>
              <a:t>defer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par>
                          <p:cTn id="8" fill="hold" nodeType="afterGroup">
                            <p:stCondLst>
                              <p:cond delay="10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10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Footer Placeholder 5">
            <a:extLst>
              <a:ext uri="{FF2B5EF4-FFF2-40B4-BE49-F238E27FC236}">
                <a16:creationId xmlns:a16="http://schemas.microsoft.com/office/drawing/2014/main" id="{A3AA9057-A42A-42CF-A5D2-5AEC35753F77}"/>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36611" name="Slide Number Placeholder 6">
            <a:extLst>
              <a:ext uri="{FF2B5EF4-FFF2-40B4-BE49-F238E27FC236}">
                <a16:creationId xmlns:a16="http://schemas.microsoft.com/office/drawing/2014/main" id="{9E4CBC42-2467-4B2D-A407-991EC12F9A9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A0CD67A7-0407-49D9-B001-02198BE4087E}" type="slidenum">
              <a:rPr lang="en-US" altLang="en-US" sz="1400" smtClean="0">
                <a:latin typeface="Times New Roman" panose="02020603050405020304" pitchFamily="18" charset="0"/>
              </a:rPr>
              <a:pPr>
                <a:spcBef>
                  <a:spcPct val="0"/>
                </a:spcBef>
                <a:buClrTx/>
                <a:buSzTx/>
                <a:buFontTx/>
                <a:buNone/>
              </a:pPr>
              <a:t>22</a:t>
            </a:fld>
            <a:endParaRPr lang="en-US" altLang="en-US" sz="1400">
              <a:latin typeface="Times New Roman" panose="02020603050405020304" pitchFamily="18" charset="0"/>
            </a:endParaRPr>
          </a:p>
        </p:txBody>
      </p:sp>
      <p:sp>
        <p:nvSpPr>
          <p:cNvPr id="836612" name="Oval 2">
            <a:extLst>
              <a:ext uri="{FF2B5EF4-FFF2-40B4-BE49-F238E27FC236}">
                <a16:creationId xmlns:a16="http://schemas.microsoft.com/office/drawing/2014/main" id="{CCBBF99A-946A-41AD-95D0-7C65621C2297}"/>
              </a:ext>
            </a:extLst>
          </p:cNvPr>
          <p:cNvSpPr>
            <a:spLocks noChangeArrowheads="1"/>
          </p:cNvSpPr>
          <p:nvPr/>
        </p:nvSpPr>
        <p:spPr bwMode="auto">
          <a:xfrm>
            <a:off x="6397625" y="3155950"/>
            <a:ext cx="2335213" cy="2224088"/>
          </a:xfrm>
          <a:prstGeom prst="ellipse">
            <a:avLst/>
          </a:prstGeom>
          <a:solidFill>
            <a:schemeClr val="accent1">
              <a:alpha val="4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endParaRPr lang="en-US" altLang="en-US" sz="1600">
              <a:ea typeface="Gulim" panose="020B0600000101010101" pitchFamily="34" charset="-127"/>
            </a:endParaRPr>
          </a:p>
        </p:txBody>
      </p:sp>
      <p:sp>
        <p:nvSpPr>
          <p:cNvPr id="836613" name="Oval 3">
            <a:extLst>
              <a:ext uri="{FF2B5EF4-FFF2-40B4-BE49-F238E27FC236}">
                <a16:creationId xmlns:a16="http://schemas.microsoft.com/office/drawing/2014/main" id="{795D2C27-2A52-416A-80DA-6B64A8C4E3A7}"/>
              </a:ext>
            </a:extLst>
          </p:cNvPr>
          <p:cNvSpPr>
            <a:spLocks noChangeArrowheads="1"/>
          </p:cNvSpPr>
          <p:nvPr/>
        </p:nvSpPr>
        <p:spPr bwMode="auto">
          <a:xfrm>
            <a:off x="4541838" y="3090863"/>
            <a:ext cx="2335212" cy="2224087"/>
          </a:xfrm>
          <a:prstGeom prst="ellipse">
            <a:avLst/>
          </a:prstGeom>
          <a:solidFill>
            <a:schemeClr val="accent1">
              <a:alpha val="4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endParaRPr lang="en-US" altLang="en-US" sz="1600">
              <a:latin typeface="Arial" panose="020B0604020202020204" pitchFamily="34" charset="0"/>
              <a:ea typeface="Gulim" panose="020B0600000101010101" pitchFamily="34" charset="-127"/>
            </a:endParaRPr>
          </a:p>
        </p:txBody>
      </p:sp>
      <p:grpSp>
        <p:nvGrpSpPr>
          <p:cNvPr id="836614" name="Group 4">
            <a:extLst>
              <a:ext uri="{FF2B5EF4-FFF2-40B4-BE49-F238E27FC236}">
                <a16:creationId xmlns:a16="http://schemas.microsoft.com/office/drawing/2014/main" id="{76FE0FFB-016A-4FBE-A99E-EBFA32259715}"/>
              </a:ext>
            </a:extLst>
          </p:cNvPr>
          <p:cNvGrpSpPr>
            <a:grpSpLocks/>
          </p:cNvGrpSpPr>
          <p:nvPr/>
        </p:nvGrpSpPr>
        <p:grpSpPr bwMode="auto">
          <a:xfrm>
            <a:off x="4748213" y="4268788"/>
            <a:ext cx="617537" cy="654050"/>
            <a:chOff x="2870" y="1518"/>
            <a:chExt cx="292" cy="320"/>
          </a:xfrm>
        </p:grpSpPr>
        <p:graphicFrame>
          <p:nvGraphicFramePr>
            <p:cNvPr id="836699" name="Object 5">
              <a:extLst>
                <a:ext uri="{FF2B5EF4-FFF2-40B4-BE49-F238E27FC236}">
                  <a16:creationId xmlns:a16="http://schemas.microsoft.com/office/drawing/2014/main" id="{5A0E00DA-1077-46EA-BAAB-02E25BF5E2B3}"/>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36719" name="Clip" r:id="rId3" imgW="826829" imgH="840406" progId="MS_ClipArt_Gallery.2">
                    <p:embed/>
                  </p:oleObj>
                </mc:Choice>
                <mc:Fallback>
                  <p:oleObj name="Clip" r:id="rId3" imgW="826829" imgH="840406"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6700" name="Object 6">
              <a:extLst>
                <a:ext uri="{FF2B5EF4-FFF2-40B4-BE49-F238E27FC236}">
                  <a16:creationId xmlns:a16="http://schemas.microsoft.com/office/drawing/2014/main" id="{B4CC7FDF-2C75-42BB-B1D5-B00D86AFA018}"/>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36720" name="Clip" r:id="rId5" imgW="1268295" imgH="1199426" progId="MS_ClipArt_Gallery.2">
                    <p:embed/>
                  </p:oleObj>
                </mc:Choice>
                <mc:Fallback>
                  <p:oleObj name="Clip" r:id="rId5" imgW="1268295" imgH="1199426" progId="MS_ClipArt_Gallery.2">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36615" name="Group 7">
            <a:extLst>
              <a:ext uri="{FF2B5EF4-FFF2-40B4-BE49-F238E27FC236}">
                <a16:creationId xmlns:a16="http://schemas.microsoft.com/office/drawing/2014/main" id="{CBB210C0-5798-4FB7-81A7-E792728EAA72}"/>
              </a:ext>
            </a:extLst>
          </p:cNvPr>
          <p:cNvGrpSpPr>
            <a:grpSpLocks/>
          </p:cNvGrpSpPr>
          <p:nvPr/>
        </p:nvGrpSpPr>
        <p:grpSpPr bwMode="auto">
          <a:xfrm>
            <a:off x="7770813" y="3319463"/>
            <a:ext cx="619125" cy="654050"/>
            <a:chOff x="2870" y="1518"/>
            <a:chExt cx="292" cy="320"/>
          </a:xfrm>
        </p:grpSpPr>
        <p:graphicFrame>
          <p:nvGraphicFramePr>
            <p:cNvPr id="836697" name="Object 8">
              <a:extLst>
                <a:ext uri="{FF2B5EF4-FFF2-40B4-BE49-F238E27FC236}">
                  <a16:creationId xmlns:a16="http://schemas.microsoft.com/office/drawing/2014/main" id="{F1D28B15-E7D9-42D6-AAA5-F3E99C1A9159}"/>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36721" name="Clip" r:id="rId7" imgW="826829" imgH="840406" progId="MS_ClipArt_Gallery.2">
                    <p:embed/>
                  </p:oleObj>
                </mc:Choice>
                <mc:Fallback>
                  <p:oleObj name="Clip" r:id="rId7" imgW="826829" imgH="840406" progId="MS_ClipArt_Gallery.2">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6698" name="Object 9">
              <a:extLst>
                <a:ext uri="{FF2B5EF4-FFF2-40B4-BE49-F238E27FC236}">
                  <a16:creationId xmlns:a16="http://schemas.microsoft.com/office/drawing/2014/main" id="{76212403-8881-4F6E-8920-AD12D89A3C8C}"/>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36722" name="Clip" r:id="rId8" imgW="1268295" imgH="1199426" progId="MS_ClipArt_Gallery.2">
                    <p:embed/>
                  </p:oleObj>
                </mc:Choice>
                <mc:Fallback>
                  <p:oleObj name="Clip" r:id="rId8" imgW="1268295" imgH="1199426" progId="MS_ClipArt_Gallery.2">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36616" name="Text Box 10">
            <a:extLst>
              <a:ext uri="{FF2B5EF4-FFF2-40B4-BE49-F238E27FC236}">
                <a16:creationId xmlns:a16="http://schemas.microsoft.com/office/drawing/2014/main" id="{14DF4C87-12B9-4D81-9797-6ED1DED844C1}"/>
              </a:ext>
            </a:extLst>
          </p:cNvPr>
          <p:cNvSpPr txBox="1">
            <a:spLocks noChangeArrowheads="1"/>
          </p:cNvSpPr>
          <p:nvPr/>
        </p:nvSpPr>
        <p:spPr bwMode="auto">
          <a:xfrm>
            <a:off x="6602413" y="2522538"/>
            <a:ext cx="8540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ko-KR" sz="1600">
                <a:ea typeface="Gulim" panose="020B0600000101010101" pitchFamily="34" charset="-127"/>
              </a:rPr>
              <a:t>hub or </a:t>
            </a:r>
          </a:p>
          <a:p>
            <a:pPr eaLnBrk="1" hangingPunct="1">
              <a:spcBef>
                <a:spcPct val="0"/>
              </a:spcBef>
              <a:buClrTx/>
              <a:buSzTx/>
              <a:buFontTx/>
              <a:buNone/>
            </a:pPr>
            <a:r>
              <a:rPr lang="en-US" altLang="ko-KR" sz="1600">
                <a:ea typeface="Gulim" panose="020B0600000101010101" pitchFamily="34" charset="-127"/>
              </a:rPr>
              <a:t>switch</a:t>
            </a:r>
          </a:p>
        </p:txBody>
      </p:sp>
      <p:sp>
        <p:nvSpPr>
          <p:cNvPr id="836617" name="Line 11">
            <a:extLst>
              <a:ext uri="{FF2B5EF4-FFF2-40B4-BE49-F238E27FC236}">
                <a16:creationId xmlns:a16="http://schemas.microsoft.com/office/drawing/2014/main" id="{9B7A3359-F1B3-4C4A-809B-81390436420B}"/>
              </a:ext>
            </a:extLst>
          </p:cNvPr>
          <p:cNvSpPr>
            <a:spLocks noChangeShapeType="1"/>
          </p:cNvSpPr>
          <p:nvPr/>
        </p:nvSpPr>
        <p:spPr bwMode="auto">
          <a:xfrm flipH="1">
            <a:off x="5778500" y="3287713"/>
            <a:ext cx="687388" cy="784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6618" name="Line 12">
            <a:extLst>
              <a:ext uri="{FF2B5EF4-FFF2-40B4-BE49-F238E27FC236}">
                <a16:creationId xmlns:a16="http://schemas.microsoft.com/office/drawing/2014/main" id="{10922B3C-7EF8-4A46-B5A4-D70E367A27A3}"/>
              </a:ext>
            </a:extLst>
          </p:cNvPr>
          <p:cNvSpPr>
            <a:spLocks noChangeShapeType="1"/>
          </p:cNvSpPr>
          <p:nvPr/>
        </p:nvSpPr>
        <p:spPr bwMode="auto">
          <a:xfrm>
            <a:off x="6740525" y="3155950"/>
            <a:ext cx="869950" cy="1112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6619" name="Line 13">
            <a:extLst>
              <a:ext uri="{FF2B5EF4-FFF2-40B4-BE49-F238E27FC236}">
                <a16:creationId xmlns:a16="http://schemas.microsoft.com/office/drawing/2014/main" id="{01388D6A-0161-4ADF-9C47-7B1B677BDD54}"/>
              </a:ext>
            </a:extLst>
          </p:cNvPr>
          <p:cNvSpPr>
            <a:spLocks noChangeShapeType="1"/>
          </p:cNvSpPr>
          <p:nvPr/>
        </p:nvSpPr>
        <p:spPr bwMode="auto">
          <a:xfrm flipV="1">
            <a:off x="6626225" y="2306638"/>
            <a:ext cx="14288" cy="773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6620" name="Text Box 14">
            <a:extLst>
              <a:ext uri="{FF2B5EF4-FFF2-40B4-BE49-F238E27FC236}">
                <a16:creationId xmlns:a16="http://schemas.microsoft.com/office/drawing/2014/main" id="{3A57E94E-6736-46B3-AF58-605C9296E3EA}"/>
              </a:ext>
            </a:extLst>
          </p:cNvPr>
          <p:cNvSpPr txBox="1">
            <a:spLocks noChangeArrowheads="1"/>
          </p:cNvSpPr>
          <p:nvPr/>
        </p:nvSpPr>
        <p:spPr bwMode="auto">
          <a:xfrm>
            <a:off x="7346950" y="4298950"/>
            <a:ext cx="623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ko-KR" sz="1600">
                <a:ea typeface="Gulim" panose="020B0600000101010101" pitchFamily="34" charset="-127"/>
              </a:rPr>
              <a:t>AP 2</a:t>
            </a:r>
          </a:p>
        </p:txBody>
      </p:sp>
      <p:sp>
        <p:nvSpPr>
          <p:cNvPr id="836621" name="Text Box 15">
            <a:extLst>
              <a:ext uri="{FF2B5EF4-FFF2-40B4-BE49-F238E27FC236}">
                <a16:creationId xmlns:a16="http://schemas.microsoft.com/office/drawing/2014/main" id="{51E281D0-40F5-4866-AA47-1EB48F6BB5B1}"/>
              </a:ext>
            </a:extLst>
          </p:cNvPr>
          <p:cNvSpPr txBox="1">
            <a:spLocks noChangeArrowheads="1"/>
          </p:cNvSpPr>
          <p:nvPr/>
        </p:nvSpPr>
        <p:spPr bwMode="auto">
          <a:xfrm>
            <a:off x="6029325" y="38623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600">
              <a:latin typeface="Arial" panose="020B0604020202020204" pitchFamily="34" charset="0"/>
              <a:ea typeface="Gulim" panose="020B0600000101010101" pitchFamily="34" charset="-127"/>
            </a:endParaRPr>
          </a:p>
        </p:txBody>
      </p:sp>
      <p:sp>
        <p:nvSpPr>
          <p:cNvPr id="836622" name="Text Box 16">
            <a:extLst>
              <a:ext uri="{FF2B5EF4-FFF2-40B4-BE49-F238E27FC236}">
                <a16:creationId xmlns:a16="http://schemas.microsoft.com/office/drawing/2014/main" id="{DAE68646-9CC9-457D-BF88-71789407AD7F}"/>
              </a:ext>
            </a:extLst>
          </p:cNvPr>
          <p:cNvSpPr txBox="1">
            <a:spLocks noChangeArrowheads="1"/>
          </p:cNvSpPr>
          <p:nvPr/>
        </p:nvSpPr>
        <p:spPr bwMode="auto">
          <a:xfrm>
            <a:off x="5846763" y="3830638"/>
            <a:ext cx="592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ko-KR" sz="1600">
                <a:ea typeface="Gulim" panose="020B0600000101010101" pitchFamily="34" charset="-127"/>
              </a:rPr>
              <a:t>AP 1</a:t>
            </a:r>
          </a:p>
        </p:txBody>
      </p:sp>
      <p:sp>
        <p:nvSpPr>
          <p:cNvPr id="836623" name="Text Box 17">
            <a:extLst>
              <a:ext uri="{FF2B5EF4-FFF2-40B4-BE49-F238E27FC236}">
                <a16:creationId xmlns:a16="http://schemas.microsoft.com/office/drawing/2014/main" id="{C93A99D0-2B6B-4AAB-A16E-85FBA7020EB7}"/>
              </a:ext>
            </a:extLst>
          </p:cNvPr>
          <p:cNvSpPr txBox="1">
            <a:spLocks noChangeArrowheads="1"/>
          </p:cNvSpPr>
          <p:nvPr/>
        </p:nvSpPr>
        <p:spPr bwMode="auto">
          <a:xfrm>
            <a:off x="5973763" y="4833938"/>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ko-KR" sz="1600">
                <a:ea typeface="Gulim" panose="020B0600000101010101" pitchFamily="34" charset="-127"/>
              </a:rPr>
              <a:t>H1</a:t>
            </a:r>
          </a:p>
        </p:txBody>
      </p:sp>
      <p:sp>
        <p:nvSpPr>
          <p:cNvPr id="836624" name="Text Box 18">
            <a:extLst>
              <a:ext uri="{FF2B5EF4-FFF2-40B4-BE49-F238E27FC236}">
                <a16:creationId xmlns:a16="http://schemas.microsoft.com/office/drawing/2014/main" id="{7A3A9C12-110F-486A-89E8-2E2E15E106EF}"/>
              </a:ext>
            </a:extLst>
          </p:cNvPr>
          <p:cNvSpPr txBox="1">
            <a:spLocks noChangeArrowheads="1"/>
          </p:cNvSpPr>
          <p:nvPr/>
        </p:nvSpPr>
        <p:spPr bwMode="auto">
          <a:xfrm>
            <a:off x="8035925" y="468153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600">
              <a:latin typeface="Arial" panose="020B0604020202020204" pitchFamily="34" charset="0"/>
              <a:ea typeface="Gulim" panose="020B0600000101010101" pitchFamily="34" charset="-127"/>
            </a:endParaRPr>
          </a:p>
        </p:txBody>
      </p:sp>
      <p:sp>
        <p:nvSpPr>
          <p:cNvPr id="836625" name="Text Box 19">
            <a:extLst>
              <a:ext uri="{FF2B5EF4-FFF2-40B4-BE49-F238E27FC236}">
                <a16:creationId xmlns:a16="http://schemas.microsoft.com/office/drawing/2014/main" id="{F03A9B24-5B65-478B-94BB-CF28D303F236}"/>
              </a:ext>
            </a:extLst>
          </p:cNvPr>
          <p:cNvSpPr txBox="1">
            <a:spLocks noChangeArrowheads="1"/>
          </p:cNvSpPr>
          <p:nvPr/>
        </p:nvSpPr>
        <p:spPr bwMode="auto">
          <a:xfrm>
            <a:off x="7620000" y="4846638"/>
            <a:ext cx="7858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ko-KR" sz="1600">
                <a:ea typeface="Gulim" panose="020B0600000101010101" pitchFamily="34" charset="-127"/>
              </a:rPr>
              <a:t>BSS 2</a:t>
            </a:r>
          </a:p>
        </p:txBody>
      </p:sp>
      <p:sp>
        <p:nvSpPr>
          <p:cNvPr id="836626" name="Text Box 20">
            <a:extLst>
              <a:ext uri="{FF2B5EF4-FFF2-40B4-BE49-F238E27FC236}">
                <a16:creationId xmlns:a16="http://schemas.microsoft.com/office/drawing/2014/main" id="{0AF44E1A-8520-4891-96AB-92343685A58D}"/>
              </a:ext>
            </a:extLst>
          </p:cNvPr>
          <p:cNvSpPr txBox="1">
            <a:spLocks noChangeArrowheads="1"/>
          </p:cNvSpPr>
          <p:nvPr/>
        </p:nvSpPr>
        <p:spPr bwMode="auto">
          <a:xfrm>
            <a:off x="5145088" y="3343275"/>
            <a:ext cx="7540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ko-KR" sz="1600">
                <a:ea typeface="Gulim" panose="020B0600000101010101" pitchFamily="34" charset="-127"/>
              </a:rPr>
              <a:t>BSS 1</a:t>
            </a:r>
          </a:p>
        </p:txBody>
      </p:sp>
      <p:grpSp>
        <p:nvGrpSpPr>
          <p:cNvPr id="836627" name="Group 21">
            <a:extLst>
              <a:ext uri="{FF2B5EF4-FFF2-40B4-BE49-F238E27FC236}">
                <a16:creationId xmlns:a16="http://schemas.microsoft.com/office/drawing/2014/main" id="{0F0B69C2-EA9B-427A-A81D-94E589470907}"/>
              </a:ext>
            </a:extLst>
          </p:cNvPr>
          <p:cNvGrpSpPr>
            <a:grpSpLocks/>
          </p:cNvGrpSpPr>
          <p:nvPr/>
        </p:nvGrpSpPr>
        <p:grpSpPr bwMode="auto">
          <a:xfrm>
            <a:off x="6327775" y="3025775"/>
            <a:ext cx="412750" cy="284163"/>
            <a:chOff x="2016" y="960"/>
            <a:chExt cx="288" cy="209"/>
          </a:xfrm>
        </p:grpSpPr>
        <p:sp>
          <p:nvSpPr>
            <p:cNvPr id="836692" name="Line 22">
              <a:extLst>
                <a:ext uri="{FF2B5EF4-FFF2-40B4-BE49-F238E27FC236}">
                  <a16:creationId xmlns:a16="http://schemas.microsoft.com/office/drawing/2014/main" id="{6F33EF0A-65DD-467A-A890-7BC847B9A5EB}"/>
                </a:ext>
              </a:extLst>
            </p:cNvPr>
            <p:cNvSpPr>
              <a:spLocks noChangeShapeType="1"/>
            </p:cNvSpPr>
            <p:nvPr/>
          </p:nvSpPr>
          <p:spPr bwMode="auto">
            <a:xfrm>
              <a:off x="2304" y="96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36693" name="Rectangle 23">
              <a:extLst>
                <a:ext uri="{FF2B5EF4-FFF2-40B4-BE49-F238E27FC236}">
                  <a16:creationId xmlns:a16="http://schemas.microsoft.com/office/drawing/2014/main" id="{22F9F2FE-FF1B-499C-81ED-3C1D26D889A9}"/>
                </a:ext>
              </a:extLst>
            </p:cNvPr>
            <p:cNvSpPr>
              <a:spLocks noChangeArrowheads="1"/>
            </p:cNvSpPr>
            <p:nvPr/>
          </p:nvSpPr>
          <p:spPr bwMode="auto">
            <a:xfrm>
              <a:off x="2016" y="1104"/>
              <a:ext cx="267" cy="65"/>
            </a:xfrm>
            <a:prstGeom prst="rect">
              <a:avLst/>
            </a:prstGeom>
            <a:solidFill>
              <a:schemeClr val="hlink"/>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hlink"/>
              </a:extrusionClr>
              <a:contourClr>
                <a:schemeClr val="hlink"/>
              </a:contourClr>
            </a:sp3d>
          </p:spPr>
          <p:txBody>
            <a:bodyPr wrap="none" anchor="ctr">
              <a:flatTx/>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836694" name="Group 24">
              <a:extLst>
                <a:ext uri="{FF2B5EF4-FFF2-40B4-BE49-F238E27FC236}">
                  <a16:creationId xmlns:a16="http://schemas.microsoft.com/office/drawing/2014/main" id="{F27B4182-9D86-4C4C-9390-3D8C0442ABC0}"/>
                </a:ext>
              </a:extLst>
            </p:cNvPr>
            <p:cNvGrpSpPr>
              <a:grpSpLocks/>
            </p:cNvGrpSpPr>
            <p:nvPr/>
          </p:nvGrpSpPr>
          <p:grpSpPr bwMode="auto">
            <a:xfrm>
              <a:off x="2160" y="1008"/>
              <a:ext cx="109" cy="91"/>
              <a:chOff x="576" y="3456"/>
              <a:chExt cx="288" cy="240"/>
            </a:xfrm>
          </p:grpSpPr>
          <p:sp>
            <p:nvSpPr>
              <p:cNvPr id="836695" name="Line 25">
                <a:extLst>
                  <a:ext uri="{FF2B5EF4-FFF2-40B4-BE49-F238E27FC236}">
                    <a16:creationId xmlns:a16="http://schemas.microsoft.com/office/drawing/2014/main" id="{9DC9663A-5472-4C25-8B7F-CBC8C698B1EA}"/>
                  </a:ext>
                </a:extLst>
              </p:cNvPr>
              <p:cNvSpPr>
                <a:spLocks noChangeShapeType="1"/>
              </p:cNvSpPr>
              <p:nvPr/>
            </p:nvSpPr>
            <p:spPr bwMode="auto">
              <a:xfrm>
                <a:off x="624" y="3456"/>
                <a:ext cx="192" cy="2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36696" name="Line 26">
                <a:extLst>
                  <a:ext uri="{FF2B5EF4-FFF2-40B4-BE49-F238E27FC236}">
                    <a16:creationId xmlns:a16="http://schemas.microsoft.com/office/drawing/2014/main" id="{7021501B-6F7D-4DFE-99DA-FBD21809F31C}"/>
                  </a:ext>
                </a:extLst>
              </p:cNvPr>
              <p:cNvSpPr>
                <a:spLocks noChangeShapeType="1"/>
              </p:cNvSpPr>
              <p:nvPr/>
            </p:nvSpPr>
            <p:spPr bwMode="auto">
              <a:xfrm flipH="1">
                <a:off x="576" y="3456"/>
                <a:ext cx="288" cy="2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grpSp>
        <p:nvGrpSpPr>
          <p:cNvPr id="836628" name="Group 27">
            <a:extLst>
              <a:ext uri="{FF2B5EF4-FFF2-40B4-BE49-F238E27FC236}">
                <a16:creationId xmlns:a16="http://schemas.microsoft.com/office/drawing/2014/main" id="{9E4DE466-D7C7-49AB-AA0B-0FFC8B06FF5D}"/>
              </a:ext>
            </a:extLst>
          </p:cNvPr>
          <p:cNvGrpSpPr>
            <a:grpSpLocks/>
          </p:cNvGrpSpPr>
          <p:nvPr/>
        </p:nvGrpSpPr>
        <p:grpSpPr bwMode="auto">
          <a:xfrm>
            <a:off x="7243763" y="3711575"/>
            <a:ext cx="842962" cy="600075"/>
            <a:chOff x="1160" y="2192"/>
            <a:chExt cx="589" cy="440"/>
          </a:xfrm>
        </p:grpSpPr>
        <p:pic>
          <p:nvPicPr>
            <p:cNvPr id="836674" name="Picture 28" descr="31u_bnrz[1]">
              <a:extLst>
                <a:ext uri="{FF2B5EF4-FFF2-40B4-BE49-F238E27FC236}">
                  <a16:creationId xmlns:a16="http://schemas.microsoft.com/office/drawing/2014/main" id="{8EE19023-7A27-4E2E-98AB-2C85ED36741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5400000">
              <a:off x="1349" y="2458"/>
              <a:ext cx="21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6675" name="AutoShape 29">
              <a:extLst>
                <a:ext uri="{FF2B5EF4-FFF2-40B4-BE49-F238E27FC236}">
                  <a16:creationId xmlns:a16="http://schemas.microsoft.com/office/drawing/2014/main" id="{61322300-C981-47E6-B4BC-99D76C40CA94}"/>
                </a:ext>
              </a:extLst>
            </p:cNvPr>
            <p:cNvSpPr>
              <a:spLocks noChangeAspect="1" noChangeArrowheads="1" noTextEdit="1"/>
            </p:cNvSpPr>
            <p:nvPr/>
          </p:nvSpPr>
          <p:spPr bwMode="auto">
            <a:xfrm>
              <a:off x="1160" y="2192"/>
              <a:ext cx="58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36676" name="Freeform 30">
              <a:extLst>
                <a:ext uri="{FF2B5EF4-FFF2-40B4-BE49-F238E27FC236}">
                  <a16:creationId xmlns:a16="http://schemas.microsoft.com/office/drawing/2014/main" id="{3486D2FE-408C-4669-BE89-949CCACA6B75}"/>
                </a:ext>
              </a:extLst>
            </p:cNvPr>
            <p:cNvSpPr>
              <a:spLocks/>
            </p:cNvSpPr>
            <p:nvPr/>
          </p:nvSpPr>
          <p:spPr bwMode="auto">
            <a:xfrm>
              <a:off x="1283" y="2231"/>
              <a:ext cx="83" cy="102"/>
            </a:xfrm>
            <a:custGeom>
              <a:avLst/>
              <a:gdLst>
                <a:gd name="T0" fmla="*/ 0 w 247"/>
                <a:gd name="T1" fmla="*/ 1 h 203"/>
                <a:gd name="T2" fmla="*/ 0 w 247"/>
                <a:gd name="T3" fmla="*/ 1 h 203"/>
                <a:gd name="T4" fmla="*/ 0 w 247"/>
                <a:gd name="T5" fmla="*/ 1 h 203"/>
                <a:gd name="T6" fmla="*/ 0 w 247"/>
                <a:gd name="T7" fmla="*/ 1 h 203"/>
                <a:gd name="T8" fmla="*/ 0 w 247"/>
                <a:gd name="T9" fmla="*/ 1 h 203"/>
                <a:gd name="T10" fmla="*/ 0 w 247"/>
                <a:gd name="T11" fmla="*/ 1 h 203"/>
                <a:gd name="T12" fmla="*/ 0 w 247"/>
                <a:gd name="T13" fmla="*/ 1 h 203"/>
                <a:gd name="T14" fmla="*/ 0 w 247"/>
                <a:gd name="T15" fmla="*/ 1 h 203"/>
                <a:gd name="T16" fmla="*/ 0 w 247"/>
                <a:gd name="T17" fmla="*/ 1 h 203"/>
                <a:gd name="T18" fmla="*/ 0 w 247"/>
                <a:gd name="T19" fmla="*/ 1 h 203"/>
                <a:gd name="T20" fmla="*/ 0 w 247"/>
                <a:gd name="T21" fmla="*/ 1 h 203"/>
                <a:gd name="T22" fmla="*/ 0 w 247"/>
                <a:gd name="T23" fmla="*/ 1 h 203"/>
                <a:gd name="T24" fmla="*/ 0 w 247"/>
                <a:gd name="T25" fmla="*/ 1 h 203"/>
                <a:gd name="T26" fmla="*/ 0 w 247"/>
                <a:gd name="T27" fmla="*/ 1 h 203"/>
                <a:gd name="T28" fmla="*/ 0 w 247"/>
                <a:gd name="T29" fmla="*/ 1 h 203"/>
                <a:gd name="T30" fmla="*/ 0 w 247"/>
                <a:gd name="T31" fmla="*/ 1 h 203"/>
                <a:gd name="T32" fmla="*/ 0 w 247"/>
                <a:gd name="T33" fmla="*/ 1 h 203"/>
                <a:gd name="T34" fmla="*/ 0 w 247"/>
                <a:gd name="T35" fmla="*/ 1 h 203"/>
                <a:gd name="T36" fmla="*/ 0 w 247"/>
                <a:gd name="T37" fmla="*/ 1 h 203"/>
                <a:gd name="T38" fmla="*/ 0 w 247"/>
                <a:gd name="T39" fmla="*/ 1 h 203"/>
                <a:gd name="T40" fmla="*/ 0 w 247"/>
                <a:gd name="T41" fmla="*/ 1 h 203"/>
                <a:gd name="T42" fmla="*/ 0 w 247"/>
                <a:gd name="T43" fmla="*/ 1 h 203"/>
                <a:gd name="T44" fmla="*/ 0 w 247"/>
                <a:gd name="T45" fmla="*/ 1 h 203"/>
                <a:gd name="T46" fmla="*/ 0 w 247"/>
                <a:gd name="T47" fmla="*/ 1 h 203"/>
                <a:gd name="T48" fmla="*/ 0 w 247"/>
                <a:gd name="T49" fmla="*/ 1 h 203"/>
                <a:gd name="T50" fmla="*/ 0 w 247"/>
                <a:gd name="T51" fmla="*/ 1 h 203"/>
                <a:gd name="T52" fmla="*/ 0 w 247"/>
                <a:gd name="T53" fmla="*/ 1 h 203"/>
                <a:gd name="T54" fmla="*/ 0 w 247"/>
                <a:gd name="T55" fmla="*/ 1 h 203"/>
                <a:gd name="T56" fmla="*/ 0 w 247"/>
                <a:gd name="T57" fmla="*/ 1 h 203"/>
                <a:gd name="T58" fmla="*/ 0 w 247"/>
                <a:gd name="T59" fmla="*/ 1 h 203"/>
                <a:gd name="T60" fmla="*/ 0 w 247"/>
                <a:gd name="T61" fmla="*/ 1 h 203"/>
                <a:gd name="T62" fmla="*/ 0 w 247"/>
                <a:gd name="T63" fmla="*/ 1 h 203"/>
                <a:gd name="T64" fmla="*/ 0 w 247"/>
                <a:gd name="T65" fmla="*/ 1 h 203"/>
                <a:gd name="T66" fmla="*/ 0 w 247"/>
                <a:gd name="T67" fmla="*/ 1 h 203"/>
                <a:gd name="T68" fmla="*/ 0 w 247"/>
                <a:gd name="T69" fmla="*/ 1 h 203"/>
                <a:gd name="T70" fmla="*/ 0 w 247"/>
                <a:gd name="T71" fmla="*/ 1 h 203"/>
                <a:gd name="T72" fmla="*/ 0 w 247"/>
                <a:gd name="T73" fmla="*/ 1 h 203"/>
                <a:gd name="T74" fmla="*/ 0 w 247"/>
                <a:gd name="T75" fmla="*/ 1 h 203"/>
                <a:gd name="T76" fmla="*/ 0 w 247"/>
                <a:gd name="T77" fmla="*/ 1 h 203"/>
                <a:gd name="T78" fmla="*/ 0 w 247"/>
                <a:gd name="T79" fmla="*/ 1 h 203"/>
                <a:gd name="T80" fmla="*/ 0 w 247"/>
                <a:gd name="T81" fmla="*/ 1 h 203"/>
                <a:gd name="T82" fmla="*/ 0 w 247"/>
                <a:gd name="T83" fmla="*/ 1 h 203"/>
                <a:gd name="T84" fmla="*/ 0 w 247"/>
                <a:gd name="T85" fmla="*/ 0 h 203"/>
                <a:gd name="T86" fmla="*/ 0 w 247"/>
                <a:gd name="T87" fmla="*/ 1 h 203"/>
                <a:gd name="T88" fmla="*/ 0 w 247"/>
                <a:gd name="T89" fmla="*/ 1 h 203"/>
                <a:gd name="T90" fmla="*/ 0 w 247"/>
                <a:gd name="T91" fmla="*/ 1 h 203"/>
                <a:gd name="T92" fmla="*/ 0 w 247"/>
                <a:gd name="T93" fmla="*/ 1 h 203"/>
                <a:gd name="T94" fmla="*/ 0 w 247"/>
                <a:gd name="T95" fmla="*/ 1 h 203"/>
                <a:gd name="T96" fmla="*/ 0 w 247"/>
                <a:gd name="T97" fmla="*/ 1 h 2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7"/>
                <a:gd name="T148" fmla="*/ 0 h 203"/>
                <a:gd name="T149" fmla="*/ 247 w 247"/>
                <a:gd name="T150" fmla="*/ 203 h 20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7" h="203">
                  <a:moveTo>
                    <a:pt x="87" y="26"/>
                  </a:moveTo>
                  <a:lnTo>
                    <a:pt x="68" y="34"/>
                  </a:lnTo>
                  <a:lnTo>
                    <a:pt x="52" y="44"/>
                  </a:lnTo>
                  <a:lnTo>
                    <a:pt x="38" y="55"/>
                  </a:lnTo>
                  <a:lnTo>
                    <a:pt x="25" y="67"/>
                  </a:lnTo>
                  <a:lnTo>
                    <a:pt x="14" y="80"/>
                  </a:lnTo>
                  <a:lnTo>
                    <a:pt x="7" y="94"/>
                  </a:lnTo>
                  <a:lnTo>
                    <a:pt x="3" y="109"/>
                  </a:lnTo>
                  <a:lnTo>
                    <a:pt x="0" y="124"/>
                  </a:lnTo>
                  <a:lnTo>
                    <a:pt x="3" y="145"/>
                  </a:lnTo>
                  <a:lnTo>
                    <a:pt x="14" y="163"/>
                  </a:lnTo>
                  <a:lnTo>
                    <a:pt x="32" y="178"/>
                  </a:lnTo>
                  <a:lnTo>
                    <a:pt x="55" y="189"/>
                  </a:lnTo>
                  <a:lnTo>
                    <a:pt x="81" y="198"/>
                  </a:lnTo>
                  <a:lnTo>
                    <a:pt x="109" y="202"/>
                  </a:lnTo>
                  <a:lnTo>
                    <a:pt x="138" y="203"/>
                  </a:lnTo>
                  <a:lnTo>
                    <a:pt x="165" y="200"/>
                  </a:lnTo>
                  <a:lnTo>
                    <a:pt x="171" y="200"/>
                  </a:lnTo>
                  <a:lnTo>
                    <a:pt x="177" y="198"/>
                  </a:lnTo>
                  <a:lnTo>
                    <a:pt x="181" y="195"/>
                  </a:lnTo>
                  <a:lnTo>
                    <a:pt x="183" y="191"/>
                  </a:lnTo>
                  <a:lnTo>
                    <a:pt x="180" y="186"/>
                  </a:lnTo>
                  <a:lnTo>
                    <a:pt x="174" y="182"/>
                  </a:lnTo>
                  <a:lnTo>
                    <a:pt x="167" y="178"/>
                  </a:lnTo>
                  <a:lnTo>
                    <a:pt x="160" y="176"/>
                  </a:lnTo>
                  <a:lnTo>
                    <a:pt x="145" y="173"/>
                  </a:lnTo>
                  <a:lnTo>
                    <a:pt x="131" y="171"/>
                  </a:lnTo>
                  <a:lnTo>
                    <a:pt x="116" y="169"/>
                  </a:lnTo>
                  <a:lnTo>
                    <a:pt x="103" y="167"/>
                  </a:lnTo>
                  <a:lnTo>
                    <a:pt x="90" y="164"/>
                  </a:lnTo>
                  <a:lnTo>
                    <a:pt x="77" y="160"/>
                  </a:lnTo>
                  <a:lnTo>
                    <a:pt x="65" y="154"/>
                  </a:lnTo>
                  <a:lnTo>
                    <a:pt x="54" y="146"/>
                  </a:lnTo>
                  <a:lnTo>
                    <a:pt x="49" y="112"/>
                  </a:lnTo>
                  <a:lnTo>
                    <a:pt x="61" y="84"/>
                  </a:lnTo>
                  <a:lnTo>
                    <a:pt x="84" y="62"/>
                  </a:lnTo>
                  <a:lnTo>
                    <a:pt x="116" y="44"/>
                  </a:lnTo>
                  <a:lnTo>
                    <a:pt x="151" y="30"/>
                  </a:lnTo>
                  <a:lnTo>
                    <a:pt x="187" y="19"/>
                  </a:lnTo>
                  <a:lnTo>
                    <a:pt x="220" y="11"/>
                  </a:lnTo>
                  <a:lnTo>
                    <a:pt x="247" y="4"/>
                  </a:lnTo>
                  <a:lnTo>
                    <a:pt x="231" y="1"/>
                  </a:lnTo>
                  <a:lnTo>
                    <a:pt x="213" y="0"/>
                  </a:lnTo>
                  <a:lnTo>
                    <a:pt x="193" y="2"/>
                  </a:lnTo>
                  <a:lnTo>
                    <a:pt x="171" y="4"/>
                  </a:lnTo>
                  <a:lnTo>
                    <a:pt x="149" y="9"/>
                  </a:lnTo>
                  <a:lnTo>
                    <a:pt x="128" y="14"/>
                  </a:lnTo>
                  <a:lnTo>
                    <a:pt x="106" y="20"/>
                  </a:lnTo>
                  <a:lnTo>
                    <a:pt x="87" y="2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677" name="Freeform 31">
              <a:extLst>
                <a:ext uri="{FF2B5EF4-FFF2-40B4-BE49-F238E27FC236}">
                  <a16:creationId xmlns:a16="http://schemas.microsoft.com/office/drawing/2014/main" id="{BF946F7E-F674-4414-AD05-96580338F7ED}"/>
                </a:ext>
              </a:extLst>
            </p:cNvPr>
            <p:cNvSpPr>
              <a:spLocks/>
            </p:cNvSpPr>
            <p:nvPr/>
          </p:nvSpPr>
          <p:spPr bwMode="auto">
            <a:xfrm>
              <a:off x="1424" y="2230"/>
              <a:ext cx="52" cy="79"/>
            </a:xfrm>
            <a:custGeom>
              <a:avLst/>
              <a:gdLst>
                <a:gd name="T0" fmla="*/ 0 w 158"/>
                <a:gd name="T1" fmla="*/ 1 h 158"/>
                <a:gd name="T2" fmla="*/ 0 w 158"/>
                <a:gd name="T3" fmla="*/ 1 h 158"/>
                <a:gd name="T4" fmla="*/ 0 w 158"/>
                <a:gd name="T5" fmla="*/ 1 h 158"/>
                <a:gd name="T6" fmla="*/ 0 w 158"/>
                <a:gd name="T7" fmla="*/ 1 h 158"/>
                <a:gd name="T8" fmla="*/ 0 w 158"/>
                <a:gd name="T9" fmla="*/ 1 h 158"/>
                <a:gd name="T10" fmla="*/ 0 w 158"/>
                <a:gd name="T11" fmla="*/ 1 h 158"/>
                <a:gd name="T12" fmla="*/ 0 w 158"/>
                <a:gd name="T13" fmla="*/ 1 h 158"/>
                <a:gd name="T14" fmla="*/ 0 w 158"/>
                <a:gd name="T15" fmla="*/ 1 h 158"/>
                <a:gd name="T16" fmla="*/ 0 w 158"/>
                <a:gd name="T17" fmla="*/ 1 h 158"/>
                <a:gd name="T18" fmla="*/ 0 w 158"/>
                <a:gd name="T19" fmla="*/ 1 h 158"/>
                <a:gd name="T20" fmla="*/ 0 w 158"/>
                <a:gd name="T21" fmla="*/ 1 h 158"/>
                <a:gd name="T22" fmla="*/ 0 w 158"/>
                <a:gd name="T23" fmla="*/ 1 h 158"/>
                <a:gd name="T24" fmla="*/ 0 w 158"/>
                <a:gd name="T25" fmla="*/ 1 h 158"/>
                <a:gd name="T26" fmla="*/ 0 w 158"/>
                <a:gd name="T27" fmla="*/ 1 h 158"/>
                <a:gd name="T28" fmla="*/ 0 w 158"/>
                <a:gd name="T29" fmla="*/ 1 h 158"/>
                <a:gd name="T30" fmla="*/ 0 w 158"/>
                <a:gd name="T31" fmla="*/ 1 h 158"/>
                <a:gd name="T32" fmla="*/ 0 w 158"/>
                <a:gd name="T33" fmla="*/ 1 h 158"/>
                <a:gd name="T34" fmla="*/ 0 w 158"/>
                <a:gd name="T35" fmla="*/ 1 h 158"/>
                <a:gd name="T36" fmla="*/ 0 w 158"/>
                <a:gd name="T37" fmla="*/ 1 h 158"/>
                <a:gd name="T38" fmla="*/ 0 w 158"/>
                <a:gd name="T39" fmla="*/ 1 h 158"/>
                <a:gd name="T40" fmla="*/ 0 w 158"/>
                <a:gd name="T41" fmla="*/ 1 h 158"/>
                <a:gd name="T42" fmla="*/ 0 w 158"/>
                <a:gd name="T43" fmla="*/ 1 h 158"/>
                <a:gd name="T44" fmla="*/ 0 w 158"/>
                <a:gd name="T45" fmla="*/ 1 h 158"/>
                <a:gd name="T46" fmla="*/ 0 w 158"/>
                <a:gd name="T47" fmla="*/ 1 h 158"/>
                <a:gd name="T48" fmla="*/ 0 w 158"/>
                <a:gd name="T49" fmla="*/ 1 h 158"/>
                <a:gd name="T50" fmla="*/ 0 w 158"/>
                <a:gd name="T51" fmla="*/ 1 h 158"/>
                <a:gd name="T52" fmla="*/ 0 w 158"/>
                <a:gd name="T53" fmla="*/ 1 h 158"/>
                <a:gd name="T54" fmla="*/ 0 w 158"/>
                <a:gd name="T55" fmla="*/ 1 h 158"/>
                <a:gd name="T56" fmla="*/ 0 w 158"/>
                <a:gd name="T57" fmla="*/ 1 h 158"/>
                <a:gd name="T58" fmla="*/ 0 w 158"/>
                <a:gd name="T59" fmla="*/ 1 h 158"/>
                <a:gd name="T60" fmla="*/ 0 w 158"/>
                <a:gd name="T61" fmla="*/ 0 h 158"/>
                <a:gd name="T62" fmla="*/ 0 w 158"/>
                <a:gd name="T63" fmla="*/ 0 h 158"/>
                <a:gd name="T64" fmla="*/ 0 w 158"/>
                <a:gd name="T65" fmla="*/ 1 h 158"/>
                <a:gd name="T66" fmla="*/ 0 w 158"/>
                <a:gd name="T67" fmla="*/ 1 h 158"/>
                <a:gd name="T68" fmla="*/ 0 w 158"/>
                <a:gd name="T69" fmla="*/ 1 h 158"/>
                <a:gd name="T70" fmla="*/ 0 w 158"/>
                <a:gd name="T71" fmla="*/ 1 h 158"/>
                <a:gd name="T72" fmla="*/ 0 w 158"/>
                <a:gd name="T73" fmla="*/ 1 h 158"/>
                <a:gd name="T74" fmla="*/ 0 w 158"/>
                <a:gd name="T75" fmla="*/ 1 h 158"/>
                <a:gd name="T76" fmla="*/ 0 w 158"/>
                <a:gd name="T77" fmla="*/ 1 h 158"/>
                <a:gd name="T78" fmla="*/ 0 w 158"/>
                <a:gd name="T79" fmla="*/ 1 h 158"/>
                <a:gd name="T80" fmla="*/ 0 w 158"/>
                <a:gd name="T81" fmla="*/ 1 h 1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8"/>
                <a:gd name="T124" fmla="*/ 0 h 158"/>
                <a:gd name="T125" fmla="*/ 158 w 158"/>
                <a:gd name="T126" fmla="*/ 158 h 1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8" h="158">
                  <a:moveTo>
                    <a:pt x="133" y="52"/>
                  </a:moveTo>
                  <a:lnTo>
                    <a:pt x="139" y="68"/>
                  </a:lnTo>
                  <a:lnTo>
                    <a:pt x="137" y="83"/>
                  </a:lnTo>
                  <a:lnTo>
                    <a:pt x="127" y="95"/>
                  </a:lnTo>
                  <a:lnTo>
                    <a:pt x="113" y="106"/>
                  </a:lnTo>
                  <a:lnTo>
                    <a:pt x="95" y="116"/>
                  </a:lnTo>
                  <a:lnTo>
                    <a:pt x="75" y="126"/>
                  </a:lnTo>
                  <a:lnTo>
                    <a:pt x="55" y="135"/>
                  </a:lnTo>
                  <a:lnTo>
                    <a:pt x="37" y="144"/>
                  </a:lnTo>
                  <a:lnTo>
                    <a:pt x="34" y="147"/>
                  </a:lnTo>
                  <a:lnTo>
                    <a:pt x="33" y="149"/>
                  </a:lnTo>
                  <a:lnTo>
                    <a:pt x="33" y="152"/>
                  </a:lnTo>
                  <a:lnTo>
                    <a:pt x="34" y="155"/>
                  </a:lnTo>
                  <a:lnTo>
                    <a:pt x="39" y="157"/>
                  </a:lnTo>
                  <a:lnTo>
                    <a:pt x="43" y="158"/>
                  </a:lnTo>
                  <a:lnTo>
                    <a:pt x="46" y="158"/>
                  </a:lnTo>
                  <a:lnTo>
                    <a:pt x="50" y="157"/>
                  </a:lnTo>
                  <a:lnTo>
                    <a:pt x="74" y="148"/>
                  </a:lnTo>
                  <a:lnTo>
                    <a:pt x="95" y="138"/>
                  </a:lnTo>
                  <a:lnTo>
                    <a:pt x="116" y="127"/>
                  </a:lnTo>
                  <a:lnTo>
                    <a:pt x="135" y="114"/>
                  </a:lnTo>
                  <a:lnTo>
                    <a:pt x="148" y="100"/>
                  </a:lnTo>
                  <a:lnTo>
                    <a:pt x="156" y="84"/>
                  </a:lnTo>
                  <a:lnTo>
                    <a:pt x="158" y="67"/>
                  </a:lnTo>
                  <a:lnTo>
                    <a:pt x="152" y="49"/>
                  </a:lnTo>
                  <a:lnTo>
                    <a:pt x="139" y="35"/>
                  </a:lnTo>
                  <a:lnTo>
                    <a:pt x="120" y="23"/>
                  </a:lnTo>
                  <a:lnTo>
                    <a:pt x="97" y="14"/>
                  </a:lnTo>
                  <a:lnTo>
                    <a:pt x="71" y="7"/>
                  </a:lnTo>
                  <a:lnTo>
                    <a:pt x="45" y="2"/>
                  </a:lnTo>
                  <a:lnTo>
                    <a:pt x="23" y="0"/>
                  </a:lnTo>
                  <a:lnTo>
                    <a:pt x="7" y="0"/>
                  </a:lnTo>
                  <a:lnTo>
                    <a:pt x="0" y="4"/>
                  </a:lnTo>
                  <a:lnTo>
                    <a:pt x="17" y="9"/>
                  </a:lnTo>
                  <a:lnTo>
                    <a:pt x="36" y="13"/>
                  </a:lnTo>
                  <a:lnTo>
                    <a:pt x="56" y="17"/>
                  </a:lnTo>
                  <a:lnTo>
                    <a:pt x="75" y="21"/>
                  </a:lnTo>
                  <a:lnTo>
                    <a:pt x="94" y="26"/>
                  </a:lnTo>
                  <a:lnTo>
                    <a:pt x="110" y="33"/>
                  </a:lnTo>
                  <a:lnTo>
                    <a:pt x="123" y="41"/>
                  </a:lnTo>
                  <a:lnTo>
                    <a:pt x="133" y="5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678" name="Freeform 32">
              <a:extLst>
                <a:ext uri="{FF2B5EF4-FFF2-40B4-BE49-F238E27FC236}">
                  <a16:creationId xmlns:a16="http://schemas.microsoft.com/office/drawing/2014/main" id="{51CF4617-5973-41E0-9BB0-F71F5A3D6A62}"/>
                </a:ext>
              </a:extLst>
            </p:cNvPr>
            <p:cNvSpPr>
              <a:spLocks/>
            </p:cNvSpPr>
            <p:nvPr/>
          </p:nvSpPr>
          <p:spPr bwMode="auto">
            <a:xfrm>
              <a:off x="1232" y="2211"/>
              <a:ext cx="133" cy="166"/>
            </a:xfrm>
            <a:custGeom>
              <a:avLst/>
              <a:gdLst>
                <a:gd name="T0" fmla="*/ 0 w 399"/>
                <a:gd name="T1" fmla="*/ 1 h 331"/>
                <a:gd name="T2" fmla="*/ 0 w 399"/>
                <a:gd name="T3" fmla="*/ 1 h 331"/>
                <a:gd name="T4" fmla="*/ 0 w 399"/>
                <a:gd name="T5" fmla="*/ 1 h 331"/>
                <a:gd name="T6" fmla="*/ 0 w 399"/>
                <a:gd name="T7" fmla="*/ 1 h 331"/>
                <a:gd name="T8" fmla="*/ 0 w 399"/>
                <a:gd name="T9" fmla="*/ 1 h 331"/>
                <a:gd name="T10" fmla="*/ 0 w 399"/>
                <a:gd name="T11" fmla="*/ 1 h 331"/>
                <a:gd name="T12" fmla="*/ 0 w 399"/>
                <a:gd name="T13" fmla="*/ 1 h 331"/>
                <a:gd name="T14" fmla="*/ 0 w 399"/>
                <a:gd name="T15" fmla="*/ 1 h 331"/>
                <a:gd name="T16" fmla="*/ 0 w 399"/>
                <a:gd name="T17" fmla="*/ 1 h 331"/>
                <a:gd name="T18" fmla="*/ 0 w 399"/>
                <a:gd name="T19" fmla="*/ 1 h 331"/>
                <a:gd name="T20" fmla="*/ 0 w 399"/>
                <a:gd name="T21" fmla="*/ 1 h 331"/>
                <a:gd name="T22" fmla="*/ 0 w 399"/>
                <a:gd name="T23" fmla="*/ 1 h 331"/>
                <a:gd name="T24" fmla="*/ 0 w 399"/>
                <a:gd name="T25" fmla="*/ 1 h 331"/>
                <a:gd name="T26" fmla="*/ 0 w 399"/>
                <a:gd name="T27" fmla="*/ 1 h 331"/>
                <a:gd name="T28" fmla="*/ 0 w 399"/>
                <a:gd name="T29" fmla="*/ 1 h 331"/>
                <a:gd name="T30" fmla="*/ 0 w 399"/>
                <a:gd name="T31" fmla="*/ 1 h 331"/>
                <a:gd name="T32" fmla="*/ 0 w 399"/>
                <a:gd name="T33" fmla="*/ 1 h 331"/>
                <a:gd name="T34" fmla="*/ 0 w 399"/>
                <a:gd name="T35" fmla="*/ 1 h 331"/>
                <a:gd name="T36" fmla="*/ 0 w 399"/>
                <a:gd name="T37" fmla="*/ 1 h 331"/>
                <a:gd name="T38" fmla="*/ 0 w 399"/>
                <a:gd name="T39" fmla="*/ 1 h 331"/>
                <a:gd name="T40" fmla="*/ 0 w 399"/>
                <a:gd name="T41" fmla="*/ 1 h 331"/>
                <a:gd name="T42" fmla="*/ 0 w 399"/>
                <a:gd name="T43" fmla="*/ 1 h 331"/>
                <a:gd name="T44" fmla="*/ 0 w 399"/>
                <a:gd name="T45" fmla="*/ 1 h 331"/>
                <a:gd name="T46" fmla="*/ 0 w 399"/>
                <a:gd name="T47" fmla="*/ 1 h 331"/>
                <a:gd name="T48" fmla="*/ 0 w 399"/>
                <a:gd name="T49" fmla="*/ 1 h 331"/>
                <a:gd name="T50" fmla="*/ 0 w 399"/>
                <a:gd name="T51" fmla="*/ 1 h 331"/>
                <a:gd name="T52" fmla="*/ 0 w 399"/>
                <a:gd name="T53" fmla="*/ 1 h 331"/>
                <a:gd name="T54" fmla="*/ 0 w 399"/>
                <a:gd name="T55" fmla="*/ 1 h 331"/>
                <a:gd name="T56" fmla="*/ 0 w 399"/>
                <a:gd name="T57" fmla="*/ 1 h 331"/>
                <a:gd name="T58" fmla="*/ 0 w 399"/>
                <a:gd name="T59" fmla="*/ 1 h 331"/>
                <a:gd name="T60" fmla="*/ 0 w 399"/>
                <a:gd name="T61" fmla="*/ 1 h 331"/>
                <a:gd name="T62" fmla="*/ 0 w 399"/>
                <a:gd name="T63" fmla="*/ 1 h 331"/>
                <a:gd name="T64" fmla="*/ 0 w 399"/>
                <a:gd name="T65" fmla="*/ 1 h 331"/>
                <a:gd name="T66" fmla="*/ 0 w 399"/>
                <a:gd name="T67" fmla="*/ 1 h 331"/>
                <a:gd name="T68" fmla="*/ 0 w 399"/>
                <a:gd name="T69" fmla="*/ 1 h 331"/>
                <a:gd name="T70" fmla="*/ 0 w 399"/>
                <a:gd name="T71" fmla="*/ 1 h 331"/>
                <a:gd name="T72" fmla="*/ 0 w 399"/>
                <a:gd name="T73" fmla="*/ 1 h 331"/>
                <a:gd name="T74" fmla="*/ 0 w 399"/>
                <a:gd name="T75" fmla="*/ 1 h 331"/>
                <a:gd name="T76" fmla="*/ 0 w 399"/>
                <a:gd name="T77" fmla="*/ 1 h 331"/>
                <a:gd name="T78" fmla="*/ 0 w 399"/>
                <a:gd name="T79" fmla="*/ 1 h 331"/>
                <a:gd name="T80" fmla="*/ 0 w 399"/>
                <a:gd name="T81" fmla="*/ 0 h 331"/>
                <a:gd name="T82" fmla="*/ 0 w 399"/>
                <a:gd name="T83" fmla="*/ 1 h 331"/>
                <a:gd name="T84" fmla="*/ 0 w 399"/>
                <a:gd name="T85" fmla="*/ 1 h 331"/>
                <a:gd name="T86" fmla="*/ 0 w 399"/>
                <a:gd name="T87" fmla="*/ 1 h 33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1"/>
                <a:gd name="T134" fmla="*/ 399 w 399"/>
                <a:gd name="T135" fmla="*/ 331 h 33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1">
                  <a:moveTo>
                    <a:pt x="155" y="44"/>
                  </a:moveTo>
                  <a:lnTo>
                    <a:pt x="124" y="62"/>
                  </a:lnTo>
                  <a:lnTo>
                    <a:pt x="94" y="80"/>
                  </a:lnTo>
                  <a:lnTo>
                    <a:pt x="66" y="101"/>
                  </a:lnTo>
                  <a:lnTo>
                    <a:pt x="42" y="123"/>
                  </a:lnTo>
                  <a:lnTo>
                    <a:pt x="21" y="146"/>
                  </a:lnTo>
                  <a:lnTo>
                    <a:pt x="7" y="171"/>
                  </a:lnTo>
                  <a:lnTo>
                    <a:pt x="0" y="199"/>
                  </a:lnTo>
                  <a:lnTo>
                    <a:pt x="1" y="227"/>
                  </a:lnTo>
                  <a:lnTo>
                    <a:pt x="4" y="234"/>
                  </a:lnTo>
                  <a:lnTo>
                    <a:pt x="7" y="242"/>
                  </a:lnTo>
                  <a:lnTo>
                    <a:pt x="11" y="248"/>
                  </a:lnTo>
                  <a:lnTo>
                    <a:pt x="17" y="255"/>
                  </a:lnTo>
                  <a:lnTo>
                    <a:pt x="24" y="261"/>
                  </a:lnTo>
                  <a:lnTo>
                    <a:pt x="33" y="267"/>
                  </a:lnTo>
                  <a:lnTo>
                    <a:pt x="40" y="272"/>
                  </a:lnTo>
                  <a:lnTo>
                    <a:pt x="50" y="276"/>
                  </a:lnTo>
                  <a:lnTo>
                    <a:pt x="69" y="284"/>
                  </a:lnTo>
                  <a:lnTo>
                    <a:pt x="88" y="291"/>
                  </a:lnTo>
                  <a:lnTo>
                    <a:pt x="107" y="297"/>
                  </a:lnTo>
                  <a:lnTo>
                    <a:pt x="127" y="302"/>
                  </a:lnTo>
                  <a:lnTo>
                    <a:pt x="148" y="307"/>
                  </a:lnTo>
                  <a:lnTo>
                    <a:pt x="168" y="311"/>
                  </a:lnTo>
                  <a:lnTo>
                    <a:pt x="188" y="315"/>
                  </a:lnTo>
                  <a:lnTo>
                    <a:pt x="209" y="318"/>
                  </a:lnTo>
                  <a:lnTo>
                    <a:pt x="230" y="321"/>
                  </a:lnTo>
                  <a:lnTo>
                    <a:pt x="251" y="323"/>
                  </a:lnTo>
                  <a:lnTo>
                    <a:pt x="272" y="325"/>
                  </a:lnTo>
                  <a:lnTo>
                    <a:pt x="294" y="327"/>
                  </a:lnTo>
                  <a:lnTo>
                    <a:pt x="315" y="328"/>
                  </a:lnTo>
                  <a:lnTo>
                    <a:pt x="336" y="329"/>
                  </a:lnTo>
                  <a:lnTo>
                    <a:pt x="358" y="330"/>
                  </a:lnTo>
                  <a:lnTo>
                    <a:pt x="378" y="331"/>
                  </a:lnTo>
                  <a:lnTo>
                    <a:pt x="386" y="331"/>
                  </a:lnTo>
                  <a:lnTo>
                    <a:pt x="391" y="329"/>
                  </a:lnTo>
                  <a:lnTo>
                    <a:pt x="396" y="325"/>
                  </a:lnTo>
                  <a:lnTo>
                    <a:pt x="399" y="321"/>
                  </a:lnTo>
                  <a:lnTo>
                    <a:pt x="399" y="316"/>
                  </a:lnTo>
                  <a:lnTo>
                    <a:pt x="396" y="312"/>
                  </a:lnTo>
                  <a:lnTo>
                    <a:pt x="390" y="309"/>
                  </a:lnTo>
                  <a:lnTo>
                    <a:pt x="383" y="307"/>
                  </a:lnTo>
                  <a:lnTo>
                    <a:pt x="364" y="304"/>
                  </a:lnTo>
                  <a:lnTo>
                    <a:pt x="345" y="302"/>
                  </a:lnTo>
                  <a:lnTo>
                    <a:pt x="326" y="299"/>
                  </a:lnTo>
                  <a:lnTo>
                    <a:pt x="306" y="297"/>
                  </a:lnTo>
                  <a:lnTo>
                    <a:pt x="287" y="295"/>
                  </a:lnTo>
                  <a:lnTo>
                    <a:pt x="268" y="293"/>
                  </a:lnTo>
                  <a:lnTo>
                    <a:pt x="248" y="291"/>
                  </a:lnTo>
                  <a:lnTo>
                    <a:pt x="229" y="288"/>
                  </a:lnTo>
                  <a:lnTo>
                    <a:pt x="210" y="286"/>
                  </a:lnTo>
                  <a:lnTo>
                    <a:pt x="191" y="283"/>
                  </a:lnTo>
                  <a:lnTo>
                    <a:pt x="172" y="279"/>
                  </a:lnTo>
                  <a:lnTo>
                    <a:pt x="153" y="276"/>
                  </a:lnTo>
                  <a:lnTo>
                    <a:pt x="136" y="271"/>
                  </a:lnTo>
                  <a:lnTo>
                    <a:pt x="117" y="266"/>
                  </a:lnTo>
                  <a:lnTo>
                    <a:pt x="100" y="261"/>
                  </a:lnTo>
                  <a:lnTo>
                    <a:pt x="82" y="254"/>
                  </a:lnTo>
                  <a:lnTo>
                    <a:pt x="68" y="247"/>
                  </a:lnTo>
                  <a:lnTo>
                    <a:pt x="56" y="238"/>
                  </a:lnTo>
                  <a:lnTo>
                    <a:pt x="48" y="228"/>
                  </a:lnTo>
                  <a:lnTo>
                    <a:pt x="43" y="216"/>
                  </a:lnTo>
                  <a:lnTo>
                    <a:pt x="42" y="204"/>
                  </a:lnTo>
                  <a:lnTo>
                    <a:pt x="43" y="189"/>
                  </a:lnTo>
                  <a:lnTo>
                    <a:pt x="48" y="175"/>
                  </a:lnTo>
                  <a:lnTo>
                    <a:pt x="53" y="164"/>
                  </a:lnTo>
                  <a:lnTo>
                    <a:pt x="64" y="149"/>
                  </a:lnTo>
                  <a:lnTo>
                    <a:pt x="75" y="134"/>
                  </a:lnTo>
                  <a:lnTo>
                    <a:pt x="88" y="121"/>
                  </a:lnTo>
                  <a:lnTo>
                    <a:pt x="103" y="109"/>
                  </a:lnTo>
                  <a:lnTo>
                    <a:pt x="117" y="97"/>
                  </a:lnTo>
                  <a:lnTo>
                    <a:pt x="133" y="85"/>
                  </a:lnTo>
                  <a:lnTo>
                    <a:pt x="152" y="73"/>
                  </a:lnTo>
                  <a:lnTo>
                    <a:pt x="171" y="61"/>
                  </a:lnTo>
                  <a:lnTo>
                    <a:pt x="190" y="51"/>
                  </a:lnTo>
                  <a:lnTo>
                    <a:pt x="214" y="42"/>
                  </a:lnTo>
                  <a:lnTo>
                    <a:pt x="242" y="33"/>
                  </a:lnTo>
                  <a:lnTo>
                    <a:pt x="270" y="25"/>
                  </a:lnTo>
                  <a:lnTo>
                    <a:pt x="294" y="18"/>
                  </a:lnTo>
                  <a:lnTo>
                    <a:pt x="315" y="12"/>
                  </a:lnTo>
                  <a:lnTo>
                    <a:pt x="328" y="6"/>
                  </a:lnTo>
                  <a:lnTo>
                    <a:pt x="332" y="2"/>
                  </a:lnTo>
                  <a:lnTo>
                    <a:pt x="317" y="0"/>
                  </a:lnTo>
                  <a:lnTo>
                    <a:pt x="297" y="1"/>
                  </a:lnTo>
                  <a:lnTo>
                    <a:pt x="274" y="4"/>
                  </a:lnTo>
                  <a:lnTo>
                    <a:pt x="249" y="9"/>
                  </a:lnTo>
                  <a:lnTo>
                    <a:pt x="223" y="16"/>
                  </a:lnTo>
                  <a:lnTo>
                    <a:pt x="198" y="24"/>
                  </a:lnTo>
                  <a:lnTo>
                    <a:pt x="175" y="33"/>
                  </a:lnTo>
                  <a:lnTo>
                    <a:pt x="155" y="4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679" name="Freeform 33">
              <a:extLst>
                <a:ext uri="{FF2B5EF4-FFF2-40B4-BE49-F238E27FC236}">
                  <a16:creationId xmlns:a16="http://schemas.microsoft.com/office/drawing/2014/main" id="{BBA880D8-071F-4ACF-8310-ED9454B9EC86}"/>
                </a:ext>
              </a:extLst>
            </p:cNvPr>
            <p:cNvSpPr>
              <a:spLocks/>
            </p:cNvSpPr>
            <p:nvPr/>
          </p:nvSpPr>
          <p:spPr bwMode="auto">
            <a:xfrm>
              <a:off x="1419" y="2206"/>
              <a:ext cx="116" cy="110"/>
            </a:xfrm>
            <a:custGeom>
              <a:avLst/>
              <a:gdLst>
                <a:gd name="T0" fmla="*/ 0 w 350"/>
                <a:gd name="T1" fmla="*/ 0 h 221"/>
                <a:gd name="T2" fmla="*/ 0 w 350"/>
                <a:gd name="T3" fmla="*/ 0 h 221"/>
                <a:gd name="T4" fmla="*/ 0 w 350"/>
                <a:gd name="T5" fmla="*/ 0 h 221"/>
                <a:gd name="T6" fmla="*/ 0 w 350"/>
                <a:gd name="T7" fmla="*/ 0 h 221"/>
                <a:gd name="T8" fmla="*/ 0 w 350"/>
                <a:gd name="T9" fmla="*/ 0 h 221"/>
                <a:gd name="T10" fmla="*/ 0 w 350"/>
                <a:gd name="T11" fmla="*/ 0 h 221"/>
                <a:gd name="T12" fmla="*/ 0 w 350"/>
                <a:gd name="T13" fmla="*/ 0 h 221"/>
                <a:gd name="T14" fmla="*/ 0 w 350"/>
                <a:gd name="T15" fmla="*/ 0 h 221"/>
                <a:gd name="T16" fmla="*/ 0 w 350"/>
                <a:gd name="T17" fmla="*/ 0 h 221"/>
                <a:gd name="T18" fmla="*/ 0 w 350"/>
                <a:gd name="T19" fmla="*/ 0 h 221"/>
                <a:gd name="T20" fmla="*/ 0 w 350"/>
                <a:gd name="T21" fmla="*/ 0 h 221"/>
                <a:gd name="T22" fmla="*/ 0 w 350"/>
                <a:gd name="T23" fmla="*/ 0 h 221"/>
                <a:gd name="T24" fmla="*/ 0 w 350"/>
                <a:gd name="T25" fmla="*/ 0 h 221"/>
                <a:gd name="T26" fmla="*/ 0 w 350"/>
                <a:gd name="T27" fmla="*/ 0 h 221"/>
                <a:gd name="T28" fmla="*/ 0 w 350"/>
                <a:gd name="T29" fmla="*/ 0 h 221"/>
                <a:gd name="T30" fmla="*/ 0 w 350"/>
                <a:gd name="T31" fmla="*/ 0 h 221"/>
                <a:gd name="T32" fmla="*/ 0 w 350"/>
                <a:gd name="T33" fmla="*/ 0 h 221"/>
                <a:gd name="T34" fmla="*/ 0 w 350"/>
                <a:gd name="T35" fmla="*/ 0 h 221"/>
                <a:gd name="T36" fmla="*/ 0 w 350"/>
                <a:gd name="T37" fmla="*/ 0 h 221"/>
                <a:gd name="T38" fmla="*/ 0 w 350"/>
                <a:gd name="T39" fmla="*/ 0 h 221"/>
                <a:gd name="T40" fmla="*/ 0 w 350"/>
                <a:gd name="T41" fmla="*/ 0 h 221"/>
                <a:gd name="T42" fmla="*/ 0 w 350"/>
                <a:gd name="T43" fmla="*/ 0 h 221"/>
                <a:gd name="T44" fmla="*/ 0 w 350"/>
                <a:gd name="T45" fmla="*/ 0 h 221"/>
                <a:gd name="T46" fmla="*/ 0 w 350"/>
                <a:gd name="T47" fmla="*/ 0 h 221"/>
                <a:gd name="T48" fmla="*/ 0 w 350"/>
                <a:gd name="T49" fmla="*/ 0 h 221"/>
                <a:gd name="T50" fmla="*/ 0 w 350"/>
                <a:gd name="T51" fmla="*/ 0 h 221"/>
                <a:gd name="T52" fmla="*/ 0 w 350"/>
                <a:gd name="T53" fmla="*/ 0 h 221"/>
                <a:gd name="T54" fmla="*/ 0 w 350"/>
                <a:gd name="T55" fmla="*/ 0 h 221"/>
                <a:gd name="T56" fmla="*/ 0 w 350"/>
                <a:gd name="T57" fmla="*/ 0 h 221"/>
                <a:gd name="T58" fmla="*/ 0 w 350"/>
                <a:gd name="T59" fmla="*/ 0 h 221"/>
                <a:gd name="T60" fmla="*/ 0 w 350"/>
                <a:gd name="T61" fmla="*/ 0 h 221"/>
                <a:gd name="T62" fmla="*/ 0 w 350"/>
                <a:gd name="T63" fmla="*/ 0 h 221"/>
                <a:gd name="T64" fmla="*/ 0 w 350"/>
                <a:gd name="T65" fmla="*/ 0 h 221"/>
                <a:gd name="T66" fmla="*/ 0 w 350"/>
                <a:gd name="T67" fmla="*/ 0 h 221"/>
                <a:gd name="T68" fmla="*/ 0 w 350"/>
                <a:gd name="T69" fmla="*/ 0 h 221"/>
                <a:gd name="T70" fmla="*/ 0 w 350"/>
                <a:gd name="T71" fmla="*/ 0 h 221"/>
                <a:gd name="T72" fmla="*/ 0 w 350"/>
                <a:gd name="T73" fmla="*/ 0 h 221"/>
                <a:gd name="T74" fmla="*/ 0 w 350"/>
                <a:gd name="T75" fmla="*/ 0 h 221"/>
                <a:gd name="T76" fmla="*/ 0 w 350"/>
                <a:gd name="T77" fmla="*/ 0 h 221"/>
                <a:gd name="T78" fmla="*/ 0 w 350"/>
                <a:gd name="T79" fmla="*/ 0 h 221"/>
                <a:gd name="T80" fmla="*/ 0 w 350"/>
                <a:gd name="T81" fmla="*/ 0 h 221"/>
                <a:gd name="T82" fmla="*/ 0 w 350"/>
                <a:gd name="T83" fmla="*/ 0 h 221"/>
                <a:gd name="T84" fmla="*/ 0 w 350"/>
                <a:gd name="T85" fmla="*/ 0 h 221"/>
                <a:gd name="T86" fmla="*/ 0 w 350"/>
                <a:gd name="T87" fmla="*/ 0 h 221"/>
                <a:gd name="T88" fmla="*/ 0 w 350"/>
                <a:gd name="T89" fmla="*/ 0 h 221"/>
                <a:gd name="T90" fmla="*/ 0 w 350"/>
                <a:gd name="T91" fmla="*/ 0 h 221"/>
                <a:gd name="T92" fmla="*/ 0 w 350"/>
                <a:gd name="T93" fmla="*/ 0 h 221"/>
                <a:gd name="T94" fmla="*/ 0 w 350"/>
                <a:gd name="T95" fmla="*/ 0 h 221"/>
                <a:gd name="T96" fmla="*/ 0 w 350"/>
                <a:gd name="T97" fmla="*/ 0 h 221"/>
                <a:gd name="T98" fmla="*/ 0 w 350"/>
                <a:gd name="T99" fmla="*/ 0 h 221"/>
                <a:gd name="T100" fmla="*/ 0 w 350"/>
                <a:gd name="T101" fmla="*/ 0 h 221"/>
                <a:gd name="T102" fmla="*/ 0 w 350"/>
                <a:gd name="T103" fmla="*/ 0 h 221"/>
                <a:gd name="T104" fmla="*/ 0 w 350"/>
                <a:gd name="T105" fmla="*/ 0 h 221"/>
                <a:gd name="T106" fmla="*/ 0 w 350"/>
                <a:gd name="T107" fmla="*/ 0 h 221"/>
                <a:gd name="T108" fmla="*/ 0 w 350"/>
                <a:gd name="T109" fmla="*/ 0 h 221"/>
                <a:gd name="T110" fmla="*/ 0 w 350"/>
                <a:gd name="T111" fmla="*/ 0 h 221"/>
                <a:gd name="T112" fmla="*/ 0 w 350"/>
                <a:gd name="T113" fmla="*/ 0 h 221"/>
                <a:gd name="T114" fmla="*/ 0 w 350"/>
                <a:gd name="T115" fmla="*/ 0 h 221"/>
                <a:gd name="T116" fmla="*/ 0 w 350"/>
                <a:gd name="T117" fmla="*/ 0 h 221"/>
                <a:gd name="T118" fmla="*/ 0 w 350"/>
                <a:gd name="T119" fmla="*/ 0 h 221"/>
                <a:gd name="T120" fmla="*/ 0 w 350"/>
                <a:gd name="T121" fmla="*/ 0 h 2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0"/>
                <a:gd name="T184" fmla="*/ 0 h 221"/>
                <a:gd name="T185" fmla="*/ 350 w 350"/>
                <a:gd name="T186" fmla="*/ 221 h 2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0" h="221">
                  <a:moveTo>
                    <a:pt x="290" y="68"/>
                  </a:moveTo>
                  <a:lnTo>
                    <a:pt x="306" y="80"/>
                  </a:lnTo>
                  <a:lnTo>
                    <a:pt x="316" y="94"/>
                  </a:lnTo>
                  <a:lnTo>
                    <a:pt x="321" y="109"/>
                  </a:lnTo>
                  <a:lnTo>
                    <a:pt x="321" y="125"/>
                  </a:lnTo>
                  <a:lnTo>
                    <a:pt x="318" y="138"/>
                  </a:lnTo>
                  <a:lnTo>
                    <a:pt x="312" y="149"/>
                  </a:lnTo>
                  <a:lnTo>
                    <a:pt x="302" y="160"/>
                  </a:lnTo>
                  <a:lnTo>
                    <a:pt x="292" y="169"/>
                  </a:lnTo>
                  <a:lnTo>
                    <a:pt x="279" y="179"/>
                  </a:lnTo>
                  <a:lnTo>
                    <a:pt x="266" y="187"/>
                  </a:lnTo>
                  <a:lnTo>
                    <a:pt x="253" y="196"/>
                  </a:lnTo>
                  <a:lnTo>
                    <a:pt x="240" y="205"/>
                  </a:lnTo>
                  <a:lnTo>
                    <a:pt x="237" y="209"/>
                  </a:lnTo>
                  <a:lnTo>
                    <a:pt x="237" y="212"/>
                  </a:lnTo>
                  <a:lnTo>
                    <a:pt x="237" y="215"/>
                  </a:lnTo>
                  <a:lnTo>
                    <a:pt x="240" y="218"/>
                  </a:lnTo>
                  <a:lnTo>
                    <a:pt x="244" y="220"/>
                  </a:lnTo>
                  <a:lnTo>
                    <a:pt x="250" y="221"/>
                  </a:lnTo>
                  <a:lnTo>
                    <a:pt x="254" y="220"/>
                  </a:lnTo>
                  <a:lnTo>
                    <a:pt x="258" y="218"/>
                  </a:lnTo>
                  <a:lnTo>
                    <a:pt x="287" y="204"/>
                  </a:lnTo>
                  <a:lnTo>
                    <a:pt x="312" y="187"/>
                  </a:lnTo>
                  <a:lnTo>
                    <a:pt x="331" y="168"/>
                  </a:lnTo>
                  <a:lnTo>
                    <a:pt x="344" y="146"/>
                  </a:lnTo>
                  <a:lnTo>
                    <a:pt x="350" y="124"/>
                  </a:lnTo>
                  <a:lnTo>
                    <a:pt x="347" y="101"/>
                  </a:lnTo>
                  <a:lnTo>
                    <a:pt x="335" y="80"/>
                  </a:lnTo>
                  <a:lnTo>
                    <a:pt x="312" y="61"/>
                  </a:lnTo>
                  <a:lnTo>
                    <a:pt x="295" y="50"/>
                  </a:lnTo>
                  <a:lnTo>
                    <a:pt x="274" y="42"/>
                  </a:lnTo>
                  <a:lnTo>
                    <a:pt x="253" y="34"/>
                  </a:lnTo>
                  <a:lnTo>
                    <a:pt x="228" y="27"/>
                  </a:lnTo>
                  <a:lnTo>
                    <a:pt x="203" y="20"/>
                  </a:lnTo>
                  <a:lnTo>
                    <a:pt x="179" y="15"/>
                  </a:lnTo>
                  <a:lnTo>
                    <a:pt x="152" y="11"/>
                  </a:lnTo>
                  <a:lnTo>
                    <a:pt x="128" y="7"/>
                  </a:lnTo>
                  <a:lnTo>
                    <a:pt x="103" y="4"/>
                  </a:lnTo>
                  <a:lnTo>
                    <a:pt x="81" y="2"/>
                  </a:lnTo>
                  <a:lnTo>
                    <a:pt x="60" y="0"/>
                  </a:lnTo>
                  <a:lnTo>
                    <a:pt x="42" y="0"/>
                  </a:lnTo>
                  <a:lnTo>
                    <a:pt x="26" y="0"/>
                  </a:lnTo>
                  <a:lnTo>
                    <a:pt x="13" y="0"/>
                  </a:lnTo>
                  <a:lnTo>
                    <a:pt x="4" y="2"/>
                  </a:lnTo>
                  <a:lnTo>
                    <a:pt x="0" y="4"/>
                  </a:lnTo>
                  <a:lnTo>
                    <a:pt x="15" y="6"/>
                  </a:lnTo>
                  <a:lnTo>
                    <a:pt x="29" y="7"/>
                  </a:lnTo>
                  <a:lnTo>
                    <a:pt x="47" y="9"/>
                  </a:lnTo>
                  <a:lnTo>
                    <a:pt x="64" y="11"/>
                  </a:lnTo>
                  <a:lnTo>
                    <a:pt x="81" y="14"/>
                  </a:lnTo>
                  <a:lnTo>
                    <a:pt x="102" y="16"/>
                  </a:lnTo>
                  <a:lnTo>
                    <a:pt x="121" y="19"/>
                  </a:lnTo>
                  <a:lnTo>
                    <a:pt x="141" y="22"/>
                  </a:lnTo>
                  <a:lnTo>
                    <a:pt x="160" y="26"/>
                  </a:lnTo>
                  <a:lnTo>
                    <a:pt x="180" y="30"/>
                  </a:lnTo>
                  <a:lnTo>
                    <a:pt x="200" y="34"/>
                  </a:lnTo>
                  <a:lnTo>
                    <a:pt x="219" y="39"/>
                  </a:lnTo>
                  <a:lnTo>
                    <a:pt x="238" y="45"/>
                  </a:lnTo>
                  <a:lnTo>
                    <a:pt x="257" y="53"/>
                  </a:lnTo>
                  <a:lnTo>
                    <a:pt x="274" y="60"/>
                  </a:lnTo>
                  <a:lnTo>
                    <a:pt x="290" y="68"/>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680" name="Freeform 34">
              <a:extLst>
                <a:ext uri="{FF2B5EF4-FFF2-40B4-BE49-F238E27FC236}">
                  <a16:creationId xmlns:a16="http://schemas.microsoft.com/office/drawing/2014/main" id="{017E8EF8-E32D-4651-877A-08C7B156DB07}"/>
                </a:ext>
              </a:extLst>
            </p:cNvPr>
            <p:cNvSpPr>
              <a:spLocks/>
            </p:cNvSpPr>
            <p:nvPr/>
          </p:nvSpPr>
          <p:spPr bwMode="auto">
            <a:xfrm>
              <a:off x="1181" y="2256"/>
              <a:ext cx="48" cy="105"/>
            </a:xfrm>
            <a:custGeom>
              <a:avLst/>
              <a:gdLst>
                <a:gd name="T0" fmla="*/ 0 w 142"/>
                <a:gd name="T1" fmla="*/ 1 h 208"/>
                <a:gd name="T2" fmla="*/ 0 w 142"/>
                <a:gd name="T3" fmla="*/ 1 h 208"/>
                <a:gd name="T4" fmla="*/ 0 w 142"/>
                <a:gd name="T5" fmla="*/ 1 h 208"/>
                <a:gd name="T6" fmla="*/ 0 w 142"/>
                <a:gd name="T7" fmla="*/ 1 h 208"/>
                <a:gd name="T8" fmla="*/ 0 w 142"/>
                <a:gd name="T9" fmla="*/ 1 h 208"/>
                <a:gd name="T10" fmla="*/ 0 w 142"/>
                <a:gd name="T11" fmla="*/ 1 h 208"/>
                <a:gd name="T12" fmla="*/ 0 w 142"/>
                <a:gd name="T13" fmla="*/ 1 h 208"/>
                <a:gd name="T14" fmla="*/ 0 w 142"/>
                <a:gd name="T15" fmla="*/ 1 h 208"/>
                <a:gd name="T16" fmla="*/ 0 w 142"/>
                <a:gd name="T17" fmla="*/ 1 h 208"/>
                <a:gd name="T18" fmla="*/ 0 w 142"/>
                <a:gd name="T19" fmla="*/ 1 h 208"/>
                <a:gd name="T20" fmla="*/ 0 w 142"/>
                <a:gd name="T21" fmla="*/ 1 h 208"/>
                <a:gd name="T22" fmla="*/ 0 w 142"/>
                <a:gd name="T23" fmla="*/ 1 h 208"/>
                <a:gd name="T24" fmla="*/ 0 w 142"/>
                <a:gd name="T25" fmla="*/ 1 h 208"/>
                <a:gd name="T26" fmla="*/ 0 w 142"/>
                <a:gd name="T27" fmla="*/ 1 h 208"/>
                <a:gd name="T28" fmla="*/ 0 w 142"/>
                <a:gd name="T29" fmla="*/ 1 h 208"/>
                <a:gd name="T30" fmla="*/ 0 w 142"/>
                <a:gd name="T31" fmla="*/ 1 h 208"/>
                <a:gd name="T32" fmla="*/ 0 w 142"/>
                <a:gd name="T33" fmla="*/ 1 h 208"/>
                <a:gd name="T34" fmla="*/ 0 w 142"/>
                <a:gd name="T35" fmla="*/ 1 h 208"/>
                <a:gd name="T36" fmla="*/ 0 w 142"/>
                <a:gd name="T37" fmla="*/ 1 h 208"/>
                <a:gd name="T38" fmla="*/ 0 w 142"/>
                <a:gd name="T39" fmla="*/ 1 h 208"/>
                <a:gd name="T40" fmla="*/ 0 w 142"/>
                <a:gd name="T41" fmla="*/ 1 h 208"/>
                <a:gd name="T42" fmla="*/ 0 w 142"/>
                <a:gd name="T43" fmla="*/ 1 h 208"/>
                <a:gd name="T44" fmla="*/ 0 w 142"/>
                <a:gd name="T45" fmla="*/ 1 h 208"/>
                <a:gd name="T46" fmla="*/ 0 w 142"/>
                <a:gd name="T47" fmla="*/ 1 h 208"/>
                <a:gd name="T48" fmla="*/ 0 w 142"/>
                <a:gd name="T49" fmla="*/ 1 h 208"/>
                <a:gd name="T50" fmla="*/ 0 w 142"/>
                <a:gd name="T51" fmla="*/ 1 h 208"/>
                <a:gd name="T52" fmla="*/ 0 w 142"/>
                <a:gd name="T53" fmla="*/ 1 h 208"/>
                <a:gd name="T54" fmla="*/ 0 w 142"/>
                <a:gd name="T55" fmla="*/ 1 h 208"/>
                <a:gd name="T56" fmla="*/ 0 w 142"/>
                <a:gd name="T57" fmla="*/ 1 h 208"/>
                <a:gd name="T58" fmla="*/ 0 w 142"/>
                <a:gd name="T59" fmla="*/ 1 h 208"/>
                <a:gd name="T60" fmla="*/ 0 w 142"/>
                <a:gd name="T61" fmla="*/ 1 h 208"/>
                <a:gd name="T62" fmla="*/ 0 w 142"/>
                <a:gd name="T63" fmla="*/ 1 h 208"/>
                <a:gd name="T64" fmla="*/ 0 w 142"/>
                <a:gd name="T65" fmla="*/ 1 h 208"/>
                <a:gd name="T66" fmla="*/ 0 w 142"/>
                <a:gd name="T67" fmla="*/ 0 h 208"/>
                <a:gd name="T68" fmla="*/ 0 w 142"/>
                <a:gd name="T69" fmla="*/ 1 h 208"/>
                <a:gd name="T70" fmla="*/ 0 w 142"/>
                <a:gd name="T71" fmla="*/ 1 h 208"/>
                <a:gd name="T72" fmla="*/ 0 w 142"/>
                <a:gd name="T73" fmla="*/ 1 h 208"/>
                <a:gd name="T74" fmla="*/ 0 w 142"/>
                <a:gd name="T75" fmla="*/ 1 h 208"/>
                <a:gd name="T76" fmla="*/ 0 w 142"/>
                <a:gd name="T77" fmla="*/ 1 h 208"/>
                <a:gd name="T78" fmla="*/ 0 w 142"/>
                <a:gd name="T79" fmla="*/ 1 h 208"/>
                <a:gd name="T80" fmla="*/ 0 w 142"/>
                <a:gd name="T81" fmla="*/ 1 h 2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8"/>
                <a:gd name="T125" fmla="*/ 142 w 142"/>
                <a:gd name="T126" fmla="*/ 208 h 20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8">
                  <a:moveTo>
                    <a:pt x="0" y="114"/>
                  </a:moveTo>
                  <a:lnTo>
                    <a:pt x="0" y="131"/>
                  </a:lnTo>
                  <a:lnTo>
                    <a:pt x="6" y="147"/>
                  </a:lnTo>
                  <a:lnTo>
                    <a:pt x="16" y="162"/>
                  </a:lnTo>
                  <a:lnTo>
                    <a:pt x="30" y="175"/>
                  </a:lnTo>
                  <a:lnTo>
                    <a:pt x="48" y="186"/>
                  </a:lnTo>
                  <a:lnTo>
                    <a:pt x="68" y="196"/>
                  </a:lnTo>
                  <a:lnTo>
                    <a:pt x="91" y="203"/>
                  </a:lnTo>
                  <a:lnTo>
                    <a:pt x="114" y="207"/>
                  </a:lnTo>
                  <a:lnTo>
                    <a:pt x="122" y="208"/>
                  </a:lnTo>
                  <a:lnTo>
                    <a:pt x="129" y="206"/>
                  </a:lnTo>
                  <a:lnTo>
                    <a:pt x="135" y="203"/>
                  </a:lnTo>
                  <a:lnTo>
                    <a:pt x="138" y="199"/>
                  </a:lnTo>
                  <a:lnTo>
                    <a:pt x="138" y="194"/>
                  </a:lnTo>
                  <a:lnTo>
                    <a:pt x="136" y="189"/>
                  </a:lnTo>
                  <a:lnTo>
                    <a:pt x="132" y="185"/>
                  </a:lnTo>
                  <a:lnTo>
                    <a:pt x="125" y="183"/>
                  </a:lnTo>
                  <a:lnTo>
                    <a:pt x="101" y="177"/>
                  </a:lnTo>
                  <a:lnTo>
                    <a:pt x="80" y="169"/>
                  </a:lnTo>
                  <a:lnTo>
                    <a:pt x="62" y="158"/>
                  </a:lnTo>
                  <a:lnTo>
                    <a:pt x="49" y="146"/>
                  </a:lnTo>
                  <a:lnTo>
                    <a:pt x="40" y="131"/>
                  </a:lnTo>
                  <a:lnTo>
                    <a:pt x="36" y="115"/>
                  </a:lnTo>
                  <a:lnTo>
                    <a:pt x="36" y="97"/>
                  </a:lnTo>
                  <a:lnTo>
                    <a:pt x="43" y="79"/>
                  </a:lnTo>
                  <a:lnTo>
                    <a:pt x="52" y="66"/>
                  </a:lnTo>
                  <a:lnTo>
                    <a:pt x="64" y="54"/>
                  </a:lnTo>
                  <a:lnTo>
                    <a:pt x="77" y="43"/>
                  </a:lnTo>
                  <a:lnTo>
                    <a:pt x="91" y="33"/>
                  </a:lnTo>
                  <a:lnTo>
                    <a:pt x="104" y="24"/>
                  </a:lnTo>
                  <a:lnTo>
                    <a:pt x="119" y="16"/>
                  </a:lnTo>
                  <a:lnTo>
                    <a:pt x="132" y="8"/>
                  </a:lnTo>
                  <a:lnTo>
                    <a:pt x="142" y="1"/>
                  </a:lnTo>
                  <a:lnTo>
                    <a:pt x="132" y="0"/>
                  </a:lnTo>
                  <a:lnTo>
                    <a:pt x="116" y="5"/>
                  </a:lnTo>
                  <a:lnTo>
                    <a:pt x="94" y="16"/>
                  </a:lnTo>
                  <a:lnTo>
                    <a:pt x="69" y="31"/>
                  </a:lnTo>
                  <a:lnTo>
                    <a:pt x="46" y="50"/>
                  </a:lnTo>
                  <a:lnTo>
                    <a:pt x="24" y="70"/>
                  </a:lnTo>
                  <a:lnTo>
                    <a:pt x="9" y="92"/>
                  </a:lnTo>
                  <a:lnTo>
                    <a:pt x="0" y="11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681" name="Freeform 35">
              <a:extLst>
                <a:ext uri="{FF2B5EF4-FFF2-40B4-BE49-F238E27FC236}">
                  <a16:creationId xmlns:a16="http://schemas.microsoft.com/office/drawing/2014/main" id="{ECA31BA8-72E5-407C-A71A-299E733A27C6}"/>
                </a:ext>
              </a:extLst>
            </p:cNvPr>
            <p:cNvSpPr>
              <a:spLocks/>
            </p:cNvSpPr>
            <p:nvPr/>
          </p:nvSpPr>
          <p:spPr bwMode="auto">
            <a:xfrm>
              <a:off x="1515" y="2198"/>
              <a:ext cx="101" cy="136"/>
            </a:xfrm>
            <a:custGeom>
              <a:avLst/>
              <a:gdLst>
                <a:gd name="T0" fmla="*/ 0 w 304"/>
                <a:gd name="T1" fmla="*/ 1 h 272"/>
                <a:gd name="T2" fmla="*/ 0 w 304"/>
                <a:gd name="T3" fmla="*/ 1 h 272"/>
                <a:gd name="T4" fmla="*/ 0 w 304"/>
                <a:gd name="T5" fmla="*/ 1 h 272"/>
                <a:gd name="T6" fmla="*/ 0 w 304"/>
                <a:gd name="T7" fmla="*/ 1 h 272"/>
                <a:gd name="T8" fmla="*/ 0 w 304"/>
                <a:gd name="T9" fmla="*/ 1 h 272"/>
                <a:gd name="T10" fmla="*/ 0 w 304"/>
                <a:gd name="T11" fmla="*/ 1 h 272"/>
                <a:gd name="T12" fmla="*/ 0 w 304"/>
                <a:gd name="T13" fmla="*/ 1 h 272"/>
                <a:gd name="T14" fmla="*/ 0 w 304"/>
                <a:gd name="T15" fmla="*/ 1 h 272"/>
                <a:gd name="T16" fmla="*/ 0 w 304"/>
                <a:gd name="T17" fmla="*/ 1 h 272"/>
                <a:gd name="T18" fmla="*/ 0 w 304"/>
                <a:gd name="T19" fmla="*/ 1 h 272"/>
                <a:gd name="T20" fmla="*/ 0 w 304"/>
                <a:gd name="T21" fmla="*/ 1 h 272"/>
                <a:gd name="T22" fmla="*/ 0 w 304"/>
                <a:gd name="T23" fmla="*/ 1 h 272"/>
                <a:gd name="T24" fmla="*/ 0 w 304"/>
                <a:gd name="T25" fmla="*/ 1 h 272"/>
                <a:gd name="T26" fmla="*/ 0 w 304"/>
                <a:gd name="T27" fmla="*/ 1 h 272"/>
                <a:gd name="T28" fmla="*/ 0 w 304"/>
                <a:gd name="T29" fmla="*/ 1 h 272"/>
                <a:gd name="T30" fmla="*/ 0 w 304"/>
                <a:gd name="T31" fmla="*/ 1 h 272"/>
                <a:gd name="T32" fmla="*/ 0 w 304"/>
                <a:gd name="T33" fmla="*/ 1 h 272"/>
                <a:gd name="T34" fmla="*/ 0 w 304"/>
                <a:gd name="T35" fmla="*/ 1 h 272"/>
                <a:gd name="T36" fmla="*/ 0 w 304"/>
                <a:gd name="T37" fmla="*/ 1 h 272"/>
                <a:gd name="T38" fmla="*/ 0 w 304"/>
                <a:gd name="T39" fmla="*/ 1 h 272"/>
                <a:gd name="T40" fmla="*/ 0 w 304"/>
                <a:gd name="T41" fmla="*/ 1 h 272"/>
                <a:gd name="T42" fmla="*/ 0 w 304"/>
                <a:gd name="T43" fmla="*/ 1 h 272"/>
                <a:gd name="T44" fmla="*/ 0 w 304"/>
                <a:gd name="T45" fmla="*/ 1 h 272"/>
                <a:gd name="T46" fmla="*/ 0 w 304"/>
                <a:gd name="T47" fmla="*/ 1 h 272"/>
                <a:gd name="T48" fmla="*/ 0 w 304"/>
                <a:gd name="T49" fmla="*/ 1 h 272"/>
                <a:gd name="T50" fmla="*/ 0 w 304"/>
                <a:gd name="T51" fmla="*/ 1 h 272"/>
                <a:gd name="T52" fmla="*/ 0 w 304"/>
                <a:gd name="T53" fmla="*/ 1 h 272"/>
                <a:gd name="T54" fmla="*/ 0 w 304"/>
                <a:gd name="T55" fmla="*/ 1 h 272"/>
                <a:gd name="T56" fmla="*/ 0 w 304"/>
                <a:gd name="T57" fmla="*/ 1 h 272"/>
                <a:gd name="T58" fmla="*/ 0 w 304"/>
                <a:gd name="T59" fmla="*/ 1 h 272"/>
                <a:gd name="T60" fmla="*/ 0 w 304"/>
                <a:gd name="T61" fmla="*/ 1 h 272"/>
                <a:gd name="T62" fmla="*/ 0 w 304"/>
                <a:gd name="T63" fmla="*/ 1 h 272"/>
                <a:gd name="T64" fmla="*/ 0 w 304"/>
                <a:gd name="T65" fmla="*/ 1 h 272"/>
                <a:gd name="T66" fmla="*/ 0 w 304"/>
                <a:gd name="T67" fmla="*/ 1 h 272"/>
                <a:gd name="T68" fmla="*/ 0 w 304"/>
                <a:gd name="T69" fmla="*/ 1 h 272"/>
                <a:gd name="T70" fmla="*/ 0 w 304"/>
                <a:gd name="T71" fmla="*/ 1 h 272"/>
                <a:gd name="T72" fmla="*/ 0 w 304"/>
                <a:gd name="T73" fmla="*/ 1 h 272"/>
                <a:gd name="T74" fmla="*/ 0 w 304"/>
                <a:gd name="T75" fmla="*/ 1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4"/>
                <a:gd name="T115" fmla="*/ 0 h 272"/>
                <a:gd name="T116" fmla="*/ 304 w 304"/>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4" h="272">
                  <a:moveTo>
                    <a:pt x="246" y="102"/>
                  </a:moveTo>
                  <a:lnTo>
                    <a:pt x="257" y="109"/>
                  </a:lnTo>
                  <a:lnTo>
                    <a:pt x="265" y="117"/>
                  </a:lnTo>
                  <a:lnTo>
                    <a:pt x="271" y="126"/>
                  </a:lnTo>
                  <a:lnTo>
                    <a:pt x="277" y="135"/>
                  </a:lnTo>
                  <a:lnTo>
                    <a:pt x="278" y="144"/>
                  </a:lnTo>
                  <a:lnTo>
                    <a:pt x="278" y="154"/>
                  </a:lnTo>
                  <a:lnTo>
                    <a:pt x="274" y="164"/>
                  </a:lnTo>
                  <a:lnTo>
                    <a:pt x="268" y="173"/>
                  </a:lnTo>
                  <a:lnTo>
                    <a:pt x="258" y="183"/>
                  </a:lnTo>
                  <a:lnTo>
                    <a:pt x="246" y="192"/>
                  </a:lnTo>
                  <a:lnTo>
                    <a:pt x="233" y="200"/>
                  </a:lnTo>
                  <a:lnTo>
                    <a:pt x="219" y="208"/>
                  </a:lnTo>
                  <a:lnTo>
                    <a:pt x="206" y="215"/>
                  </a:lnTo>
                  <a:lnTo>
                    <a:pt x="191" y="224"/>
                  </a:lnTo>
                  <a:lnTo>
                    <a:pt x="177" y="232"/>
                  </a:lnTo>
                  <a:lnTo>
                    <a:pt x="164" y="241"/>
                  </a:lnTo>
                  <a:lnTo>
                    <a:pt x="159" y="244"/>
                  </a:lnTo>
                  <a:lnTo>
                    <a:pt x="157" y="248"/>
                  </a:lnTo>
                  <a:lnTo>
                    <a:pt x="154" y="252"/>
                  </a:lnTo>
                  <a:lnTo>
                    <a:pt x="151" y="256"/>
                  </a:lnTo>
                  <a:lnTo>
                    <a:pt x="149" y="260"/>
                  </a:lnTo>
                  <a:lnTo>
                    <a:pt x="149" y="264"/>
                  </a:lnTo>
                  <a:lnTo>
                    <a:pt x="151" y="268"/>
                  </a:lnTo>
                  <a:lnTo>
                    <a:pt x="155" y="271"/>
                  </a:lnTo>
                  <a:lnTo>
                    <a:pt x="161" y="272"/>
                  </a:lnTo>
                  <a:lnTo>
                    <a:pt x="167" y="272"/>
                  </a:lnTo>
                  <a:lnTo>
                    <a:pt x="172" y="271"/>
                  </a:lnTo>
                  <a:lnTo>
                    <a:pt x="177" y="268"/>
                  </a:lnTo>
                  <a:lnTo>
                    <a:pt x="191" y="257"/>
                  </a:lnTo>
                  <a:lnTo>
                    <a:pt x="207" y="246"/>
                  </a:lnTo>
                  <a:lnTo>
                    <a:pt x="223" y="236"/>
                  </a:lnTo>
                  <a:lnTo>
                    <a:pt x="241" y="226"/>
                  </a:lnTo>
                  <a:lnTo>
                    <a:pt x="257" y="215"/>
                  </a:lnTo>
                  <a:lnTo>
                    <a:pt x="271" y="204"/>
                  </a:lnTo>
                  <a:lnTo>
                    <a:pt x="286" y="192"/>
                  </a:lnTo>
                  <a:lnTo>
                    <a:pt x="296" y="179"/>
                  </a:lnTo>
                  <a:lnTo>
                    <a:pt x="303" y="164"/>
                  </a:lnTo>
                  <a:lnTo>
                    <a:pt x="304" y="149"/>
                  </a:lnTo>
                  <a:lnTo>
                    <a:pt x="300" y="134"/>
                  </a:lnTo>
                  <a:lnTo>
                    <a:pt x="293" y="120"/>
                  </a:lnTo>
                  <a:lnTo>
                    <a:pt x="281" y="106"/>
                  </a:lnTo>
                  <a:lnTo>
                    <a:pt x="267" y="94"/>
                  </a:lnTo>
                  <a:lnTo>
                    <a:pt x="249" y="83"/>
                  </a:lnTo>
                  <a:lnTo>
                    <a:pt x="232" y="73"/>
                  </a:lnTo>
                  <a:lnTo>
                    <a:pt x="219" y="65"/>
                  </a:lnTo>
                  <a:lnTo>
                    <a:pt x="204" y="59"/>
                  </a:lnTo>
                  <a:lnTo>
                    <a:pt x="188" y="52"/>
                  </a:lnTo>
                  <a:lnTo>
                    <a:pt x="172" y="45"/>
                  </a:lnTo>
                  <a:lnTo>
                    <a:pt x="157" y="38"/>
                  </a:lnTo>
                  <a:lnTo>
                    <a:pt x="139" y="31"/>
                  </a:lnTo>
                  <a:lnTo>
                    <a:pt x="122" y="25"/>
                  </a:lnTo>
                  <a:lnTo>
                    <a:pt x="106" y="19"/>
                  </a:lnTo>
                  <a:lnTo>
                    <a:pt x="90" y="14"/>
                  </a:lnTo>
                  <a:lnTo>
                    <a:pt x="74" y="9"/>
                  </a:lnTo>
                  <a:lnTo>
                    <a:pt x="58" y="6"/>
                  </a:lnTo>
                  <a:lnTo>
                    <a:pt x="43" y="3"/>
                  </a:lnTo>
                  <a:lnTo>
                    <a:pt x="30" y="1"/>
                  </a:lnTo>
                  <a:lnTo>
                    <a:pt x="19" y="0"/>
                  </a:lnTo>
                  <a:lnTo>
                    <a:pt x="9" y="1"/>
                  </a:lnTo>
                  <a:lnTo>
                    <a:pt x="0" y="3"/>
                  </a:lnTo>
                  <a:lnTo>
                    <a:pt x="10" y="5"/>
                  </a:lnTo>
                  <a:lnTo>
                    <a:pt x="22" y="8"/>
                  </a:lnTo>
                  <a:lnTo>
                    <a:pt x="35" y="12"/>
                  </a:lnTo>
                  <a:lnTo>
                    <a:pt x="48" y="16"/>
                  </a:lnTo>
                  <a:lnTo>
                    <a:pt x="64" y="21"/>
                  </a:lnTo>
                  <a:lnTo>
                    <a:pt x="80" y="26"/>
                  </a:lnTo>
                  <a:lnTo>
                    <a:pt x="97" y="32"/>
                  </a:lnTo>
                  <a:lnTo>
                    <a:pt x="114" y="38"/>
                  </a:lnTo>
                  <a:lnTo>
                    <a:pt x="132" y="45"/>
                  </a:lnTo>
                  <a:lnTo>
                    <a:pt x="149" y="52"/>
                  </a:lnTo>
                  <a:lnTo>
                    <a:pt x="167" y="60"/>
                  </a:lnTo>
                  <a:lnTo>
                    <a:pt x="184" y="69"/>
                  </a:lnTo>
                  <a:lnTo>
                    <a:pt x="201" y="77"/>
                  </a:lnTo>
                  <a:lnTo>
                    <a:pt x="217" y="85"/>
                  </a:lnTo>
                  <a:lnTo>
                    <a:pt x="232" y="93"/>
                  </a:lnTo>
                  <a:lnTo>
                    <a:pt x="246" y="10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682" name="Freeform 36">
              <a:extLst>
                <a:ext uri="{FF2B5EF4-FFF2-40B4-BE49-F238E27FC236}">
                  <a16:creationId xmlns:a16="http://schemas.microsoft.com/office/drawing/2014/main" id="{8B9B7F99-7147-4A52-8716-0E8CF8B4CAF7}"/>
                </a:ext>
              </a:extLst>
            </p:cNvPr>
            <p:cNvSpPr>
              <a:spLocks/>
            </p:cNvSpPr>
            <p:nvPr/>
          </p:nvSpPr>
          <p:spPr bwMode="auto">
            <a:xfrm>
              <a:off x="1403" y="2357"/>
              <a:ext cx="34" cy="82"/>
            </a:xfrm>
            <a:custGeom>
              <a:avLst/>
              <a:gdLst>
                <a:gd name="T0" fmla="*/ 0 w 103"/>
                <a:gd name="T1" fmla="*/ 1 h 164"/>
                <a:gd name="T2" fmla="*/ 0 w 103"/>
                <a:gd name="T3" fmla="*/ 1 h 164"/>
                <a:gd name="T4" fmla="*/ 0 w 103"/>
                <a:gd name="T5" fmla="*/ 1 h 164"/>
                <a:gd name="T6" fmla="*/ 0 w 103"/>
                <a:gd name="T7" fmla="*/ 1 h 164"/>
                <a:gd name="T8" fmla="*/ 0 w 103"/>
                <a:gd name="T9" fmla="*/ 0 h 164"/>
                <a:gd name="T10" fmla="*/ 0 w 103"/>
                <a:gd name="T11" fmla="*/ 1 h 164"/>
                <a:gd name="T12" fmla="*/ 0 w 103"/>
                <a:gd name="T13" fmla="*/ 1 h 164"/>
                <a:gd name="T14" fmla="*/ 0 w 103"/>
                <a:gd name="T15" fmla="*/ 1 h 164"/>
                <a:gd name="T16" fmla="*/ 0 w 103"/>
                <a:gd name="T17" fmla="*/ 1 h 164"/>
                <a:gd name="T18" fmla="*/ 0 w 103"/>
                <a:gd name="T19" fmla="*/ 1 h 164"/>
                <a:gd name="T20" fmla="*/ 0 w 103"/>
                <a:gd name="T21" fmla="*/ 1 h 164"/>
                <a:gd name="T22" fmla="*/ 0 w 103"/>
                <a:gd name="T23" fmla="*/ 1 h 164"/>
                <a:gd name="T24" fmla="*/ 0 w 103"/>
                <a:gd name="T25" fmla="*/ 1 h 164"/>
                <a:gd name="T26" fmla="*/ 0 w 103"/>
                <a:gd name="T27" fmla="*/ 1 h 164"/>
                <a:gd name="T28" fmla="*/ 0 w 103"/>
                <a:gd name="T29" fmla="*/ 1 h 164"/>
                <a:gd name="T30" fmla="*/ 0 w 103"/>
                <a:gd name="T31" fmla="*/ 1 h 164"/>
                <a:gd name="T32" fmla="*/ 0 w 103"/>
                <a:gd name="T33" fmla="*/ 1 h 164"/>
                <a:gd name="T34" fmla="*/ 0 w 103"/>
                <a:gd name="T35" fmla="*/ 1 h 164"/>
                <a:gd name="T36" fmla="*/ 0 w 103"/>
                <a:gd name="T37" fmla="*/ 1 h 164"/>
                <a:gd name="T38" fmla="*/ 0 w 103"/>
                <a:gd name="T39" fmla="*/ 1 h 164"/>
                <a:gd name="T40" fmla="*/ 0 w 103"/>
                <a:gd name="T41" fmla="*/ 1 h 164"/>
                <a:gd name="T42" fmla="*/ 0 w 103"/>
                <a:gd name="T43" fmla="*/ 1 h 164"/>
                <a:gd name="T44" fmla="*/ 0 w 103"/>
                <a:gd name="T45" fmla="*/ 1 h 164"/>
                <a:gd name="T46" fmla="*/ 0 w 103"/>
                <a:gd name="T47" fmla="*/ 1 h 164"/>
                <a:gd name="T48" fmla="*/ 0 w 103"/>
                <a:gd name="T49" fmla="*/ 1 h 1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3"/>
                <a:gd name="T76" fmla="*/ 0 h 164"/>
                <a:gd name="T77" fmla="*/ 103 w 103"/>
                <a:gd name="T78" fmla="*/ 164 h 1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3" h="164">
                  <a:moveTo>
                    <a:pt x="39" y="12"/>
                  </a:moveTo>
                  <a:lnTo>
                    <a:pt x="37" y="7"/>
                  </a:lnTo>
                  <a:lnTo>
                    <a:pt x="32" y="3"/>
                  </a:lnTo>
                  <a:lnTo>
                    <a:pt x="25" y="1"/>
                  </a:lnTo>
                  <a:lnTo>
                    <a:pt x="18" y="0"/>
                  </a:lnTo>
                  <a:lnTo>
                    <a:pt x="10" y="2"/>
                  </a:lnTo>
                  <a:lnTo>
                    <a:pt x="5" y="5"/>
                  </a:lnTo>
                  <a:lnTo>
                    <a:pt x="0" y="10"/>
                  </a:lnTo>
                  <a:lnTo>
                    <a:pt x="0" y="15"/>
                  </a:lnTo>
                  <a:lnTo>
                    <a:pt x="8" y="37"/>
                  </a:lnTo>
                  <a:lnTo>
                    <a:pt x="19" y="63"/>
                  </a:lnTo>
                  <a:lnTo>
                    <a:pt x="34" y="88"/>
                  </a:lnTo>
                  <a:lnTo>
                    <a:pt x="51" y="112"/>
                  </a:lnTo>
                  <a:lnTo>
                    <a:pt x="68" y="133"/>
                  </a:lnTo>
                  <a:lnTo>
                    <a:pt x="84" y="150"/>
                  </a:lnTo>
                  <a:lnTo>
                    <a:pt x="96" y="161"/>
                  </a:lnTo>
                  <a:lnTo>
                    <a:pt x="103" y="164"/>
                  </a:lnTo>
                  <a:lnTo>
                    <a:pt x="100" y="153"/>
                  </a:lnTo>
                  <a:lnTo>
                    <a:pt x="93" y="139"/>
                  </a:lnTo>
                  <a:lnTo>
                    <a:pt x="84" y="121"/>
                  </a:lnTo>
                  <a:lnTo>
                    <a:pt x="74" y="100"/>
                  </a:lnTo>
                  <a:lnTo>
                    <a:pt x="64" y="78"/>
                  </a:lnTo>
                  <a:lnTo>
                    <a:pt x="54" y="55"/>
                  </a:lnTo>
                  <a:lnTo>
                    <a:pt x="45" y="33"/>
                  </a:lnTo>
                  <a:lnTo>
                    <a:pt x="3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683" name="Freeform 37">
              <a:extLst>
                <a:ext uri="{FF2B5EF4-FFF2-40B4-BE49-F238E27FC236}">
                  <a16:creationId xmlns:a16="http://schemas.microsoft.com/office/drawing/2014/main" id="{03CD5C5F-55ED-4933-ABD7-E0D1B4737F48}"/>
                </a:ext>
              </a:extLst>
            </p:cNvPr>
            <p:cNvSpPr>
              <a:spLocks/>
            </p:cNvSpPr>
            <p:nvPr/>
          </p:nvSpPr>
          <p:spPr bwMode="auto">
            <a:xfrm>
              <a:off x="1388" y="2313"/>
              <a:ext cx="18" cy="42"/>
            </a:xfrm>
            <a:custGeom>
              <a:avLst/>
              <a:gdLst>
                <a:gd name="T0" fmla="*/ 0 w 54"/>
                <a:gd name="T1" fmla="*/ 1 h 82"/>
                <a:gd name="T2" fmla="*/ 0 w 54"/>
                <a:gd name="T3" fmla="*/ 1 h 82"/>
                <a:gd name="T4" fmla="*/ 0 w 54"/>
                <a:gd name="T5" fmla="*/ 1 h 82"/>
                <a:gd name="T6" fmla="*/ 0 w 54"/>
                <a:gd name="T7" fmla="*/ 0 h 82"/>
                <a:gd name="T8" fmla="*/ 0 w 54"/>
                <a:gd name="T9" fmla="*/ 0 h 82"/>
                <a:gd name="T10" fmla="*/ 0 w 54"/>
                <a:gd name="T11" fmla="*/ 1 h 82"/>
                <a:gd name="T12" fmla="*/ 0 w 54"/>
                <a:gd name="T13" fmla="*/ 1 h 82"/>
                <a:gd name="T14" fmla="*/ 0 w 54"/>
                <a:gd name="T15" fmla="*/ 1 h 82"/>
                <a:gd name="T16" fmla="*/ 0 w 54"/>
                <a:gd name="T17" fmla="*/ 1 h 82"/>
                <a:gd name="T18" fmla="*/ 0 w 54"/>
                <a:gd name="T19" fmla="*/ 1 h 82"/>
                <a:gd name="T20" fmla="*/ 0 w 54"/>
                <a:gd name="T21" fmla="*/ 1 h 82"/>
                <a:gd name="T22" fmla="*/ 0 w 54"/>
                <a:gd name="T23" fmla="*/ 1 h 82"/>
                <a:gd name="T24" fmla="*/ 0 w 54"/>
                <a:gd name="T25" fmla="*/ 1 h 82"/>
                <a:gd name="T26" fmla="*/ 0 w 54"/>
                <a:gd name="T27" fmla="*/ 1 h 82"/>
                <a:gd name="T28" fmla="*/ 0 w 54"/>
                <a:gd name="T29" fmla="*/ 1 h 82"/>
                <a:gd name="T30" fmla="*/ 0 w 54"/>
                <a:gd name="T31" fmla="*/ 1 h 82"/>
                <a:gd name="T32" fmla="*/ 0 w 54"/>
                <a:gd name="T33" fmla="*/ 1 h 82"/>
                <a:gd name="T34" fmla="*/ 0 w 54"/>
                <a:gd name="T35" fmla="*/ 1 h 82"/>
                <a:gd name="T36" fmla="*/ 0 w 54"/>
                <a:gd name="T37" fmla="*/ 1 h 82"/>
                <a:gd name="T38" fmla="*/ 0 w 54"/>
                <a:gd name="T39" fmla="*/ 1 h 82"/>
                <a:gd name="T40" fmla="*/ 0 w 54"/>
                <a:gd name="T41" fmla="*/ 1 h 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82"/>
                <a:gd name="T65" fmla="*/ 54 w 54"/>
                <a:gd name="T66" fmla="*/ 82 h 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82">
                  <a:moveTo>
                    <a:pt x="28" y="9"/>
                  </a:moveTo>
                  <a:lnTo>
                    <a:pt x="26" y="5"/>
                  </a:lnTo>
                  <a:lnTo>
                    <a:pt x="22" y="2"/>
                  </a:lnTo>
                  <a:lnTo>
                    <a:pt x="18" y="0"/>
                  </a:lnTo>
                  <a:lnTo>
                    <a:pt x="12" y="0"/>
                  </a:lnTo>
                  <a:lnTo>
                    <a:pt x="8" y="1"/>
                  </a:lnTo>
                  <a:lnTo>
                    <a:pt x="3" y="3"/>
                  </a:lnTo>
                  <a:lnTo>
                    <a:pt x="0" y="6"/>
                  </a:lnTo>
                  <a:lnTo>
                    <a:pt x="0" y="10"/>
                  </a:lnTo>
                  <a:lnTo>
                    <a:pt x="0" y="21"/>
                  </a:lnTo>
                  <a:lnTo>
                    <a:pt x="5" y="33"/>
                  </a:lnTo>
                  <a:lnTo>
                    <a:pt x="10" y="45"/>
                  </a:lnTo>
                  <a:lnTo>
                    <a:pt x="18" y="57"/>
                  </a:lnTo>
                  <a:lnTo>
                    <a:pt x="26" y="68"/>
                  </a:lnTo>
                  <a:lnTo>
                    <a:pt x="35" y="76"/>
                  </a:lnTo>
                  <a:lnTo>
                    <a:pt x="45" y="81"/>
                  </a:lnTo>
                  <a:lnTo>
                    <a:pt x="53" y="82"/>
                  </a:lnTo>
                  <a:lnTo>
                    <a:pt x="54" y="66"/>
                  </a:lnTo>
                  <a:lnTo>
                    <a:pt x="47" y="47"/>
                  </a:lnTo>
                  <a:lnTo>
                    <a:pt x="38" y="28"/>
                  </a:lnTo>
                  <a:lnTo>
                    <a:pt x="2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684" name="Freeform 38">
              <a:extLst>
                <a:ext uri="{FF2B5EF4-FFF2-40B4-BE49-F238E27FC236}">
                  <a16:creationId xmlns:a16="http://schemas.microsoft.com/office/drawing/2014/main" id="{6DB2104E-66C5-4C0C-8E3F-3A1859DB1459}"/>
                </a:ext>
              </a:extLst>
            </p:cNvPr>
            <p:cNvSpPr>
              <a:spLocks/>
            </p:cNvSpPr>
            <p:nvPr/>
          </p:nvSpPr>
          <p:spPr bwMode="auto">
            <a:xfrm>
              <a:off x="1373" y="2283"/>
              <a:ext cx="16" cy="24"/>
            </a:xfrm>
            <a:custGeom>
              <a:avLst/>
              <a:gdLst>
                <a:gd name="T0" fmla="*/ 0 w 46"/>
                <a:gd name="T1" fmla="*/ 1 h 47"/>
                <a:gd name="T2" fmla="*/ 0 w 46"/>
                <a:gd name="T3" fmla="*/ 1 h 47"/>
                <a:gd name="T4" fmla="*/ 0 w 46"/>
                <a:gd name="T5" fmla="*/ 1 h 47"/>
                <a:gd name="T6" fmla="*/ 0 w 46"/>
                <a:gd name="T7" fmla="*/ 1 h 47"/>
                <a:gd name="T8" fmla="*/ 0 w 46"/>
                <a:gd name="T9" fmla="*/ 1 h 47"/>
                <a:gd name="T10" fmla="*/ 0 w 46"/>
                <a:gd name="T11" fmla="*/ 1 h 47"/>
                <a:gd name="T12" fmla="*/ 0 w 46"/>
                <a:gd name="T13" fmla="*/ 1 h 47"/>
                <a:gd name="T14" fmla="*/ 0 w 46"/>
                <a:gd name="T15" fmla="*/ 0 h 47"/>
                <a:gd name="T16" fmla="*/ 0 w 46"/>
                <a:gd name="T17" fmla="*/ 0 h 47"/>
                <a:gd name="T18" fmla="*/ 0 w 46"/>
                <a:gd name="T19" fmla="*/ 1 h 47"/>
                <a:gd name="T20" fmla="*/ 0 w 46"/>
                <a:gd name="T21" fmla="*/ 1 h 47"/>
                <a:gd name="T22" fmla="*/ 0 w 46"/>
                <a:gd name="T23" fmla="*/ 1 h 47"/>
                <a:gd name="T24" fmla="*/ 0 w 46"/>
                <a:gd name="T25" fmla="*/ 1 h 47"/>
                <a:gd name="T26" fmla="*/ 0 w 46"/>
                <a:gd name="T27" fmla="*/ 1 h 47"/>
                <a:gd name="T28" fmla="*/ 0 w 46"/>
                <a:gd name="T29" fmla="*/ 1 h 47"/>
                <a:gd name="T30" fmla="*/ 0 w 46"/>
                <a:gd name="T31" fmla="*/ 1 h 47"/>
                <a:gd name="T32" fmla="*/ 0 w 46"/>
                <a:gd name="T33" fmla="*/ 1 h 47"/>
                <a:gd name="T34" fmla="*/ 0 w 46"/>
                <a:gd name="T35" fmla="*/ 1 h 47"/>
                <a:gd name="T36" fmla="*/ 0 w 46"/>
                <a:gd name="T37" fmla="*/ 1 h 47"/>
                <a:gd name="T38" fmla="*/ 0 w 46"/>
                <a:gd name="T39" fmla="*/ 1 h 47"/>
                <a:gd name="T40" fmla="*/ 0 w 46"/>
                <a:gd name="T41" fmla="*/ 1 h 47"/>
                <a:gd name="T42" fmla="*/ 0 w 46"/>
                <a:gd name="T43" fmla="*/ 1 h 47"/>
                <a:gd name="T44" fmla="*/ 0 w 46"/>
                <a:gd name="T45" fmla="*/ 1 h 47"/>
                <a:gd name="T46" fmla="*/ 0 w 46"/>
                <a:gd name="T47" fmla="*/ 1 h 47"/>
                <a:gd name="T48" fmla="*/ 0 w 46"/>
                <a:gd name="T49" fmla="*/ 1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47"/>
                <a:gd name="T77" fmla="*/ 46 w 46"/>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47">
                  <a:moveTo>
                    <a:pt x="24" y="6"/>
                  </a:moveTo>
                  <a:lnTo>
                    <a:pt x="24" y="7"/>
                  </a:lnTo>
                  <a:lnTo>
                    <a:pt x="23" y="4"/>
                  </a:lnTo>
                  <a:lnTo>
                    <a:pt x="19" y="1"/>
                  </a:lnTo>
                  <a:lnTo>
                    <a:pt x="14" y="0"/>
                  </a:lnTo>
                  <a:lnTo>
                    <a:pt x="8" y="0"/>
                  </a:lnTo>
                  <a:lnTo>
                    <a:pt x="4" y="1"/>
                  </a:lnTo>
                  <a:lnTo>
                    <a:pt x="1" y="4"/>
                  </a:lnTo>
                  <a:lnTo>
                    <a:pt x="0" y="7"/>
                  </a:lnTo>
                  <a:lnTo>
                    <a:pt x="0" y="10"/>
                  </a:lnTo>
                  <a:lnTo>
                    <a:pt x="1" y="15"/>
                  </a:lnTo>
                  <a:lnTo>
                    <a:pt x="4" y="21"/>
                  </a:lnTo>
                  <a:lnTo>
                    <a:pt x="10" y="28"/>
                  </a:lnTo>
                  <a:lnTo>
                    <a:pt x="17" y="34"/>
                  </a:lnTo>
                  <a:lnTo>
                    <a:pt x="24" y="40"/>
                  </a:lnTo>
                  <a:lnTo>
                    <a:pt x="33" y="44"/>
                  </a:lnTo>
                  <a:lnTo>
                    <a:pt x="40" y="47"/>
                  </a:lnTo>
                  <a:lnTo>
                    <a:pt x="46" y="47"/>
                  </a:lnTo>
                  <a:lnTo>
                    <a:pt x="45" y="37"/>
                  </a:lnTo>
                  <a:lnTo>
                    <a:pt x="39" y="25"/>
                  </a:lnTo>
                  <a:lnTo>
                    <a:pt x="30" y="14"/>
                  </a:lnTo>
                  <a:lnTo>
                    <a:pt x="2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685" name="Freeform 39">
              <a:extLst>
                <a:ext uri="{FF2B5EF4-FFF2-40B4-BE49-F238E27FC236}">
                  <a16:creationId xmlns:a16="http://schemas.microsoft.com/office/drawing/2014/main" id="{5EC7BA51-3D2A-4B1A-AB1E-CD6F1D7ED048}"/>
                </a:ext>
              </a:extLst>
            </p:cNvPr>
            <p:cNvSpPr>
              <a:spLocks/>
            </p:cNvSpPr>
            <p:nvPr/>
          </p:nvSpPr>
          <p:spPr bwMode="auto">
            <a:xfrm>
              <a:off x="1360" y="2263"/>
              <a:ext cx="21" cy="16"/>
            </a:xfrm>
            <a:custGeom>
              <a:avLst/>
              <a:gdLst>
                <a:gd name="T0" fmla="*/ 0 w 63"/>
                <a:gd name="T1" fmla="*/ 1 h 31"/>
                <a:gd name="T2" fmla="*/ 0 w 63"/>
                <a:gd name="T3" fmla="*/ 1 h 31"/>
                <a:gd name="T4" fmla="*/ 0 w 63"/>
                <a:gd name="T5" fmla="*/ 1 h 31"/>
                <a:gd name="T6" fmla="*/ 0 w 63"/>
                <a:gd name="T7" fmla="*/ 1 h 31"/>
                <a:gd name="T8" fmla="*/ 0 w 63"/>
                <a:gd name="T9" fmla="*/ 1 h 31"/>
                <a:gd name="T10" fmla="*/ 0 w 63"/>
                <a:gd name="T11" fmla="*/ 1 h 31"/>
                <a:gd name="T12" fmla="*/ 0 w 63"/>
                <a:gd name="T13" fmla="*/ 1 h 31"/>
                <a:gd name="T14" fmla="*/ 0 w 63"/>
                <a:gd name="T15" fmla="*/ 0 h 31"/>
                <a:gd name="T16" fmla="*/ 0 w 63"/>
                <a:gd name="T17" fmla="*/ 0 h 31"/>
                <a:gd name="T18" fmla="*/ 0 w 63"/>
                <a:gd name="T19" fmla="*/ 0 h 31"/>
                <a:gd name="T20" fmla="*/ 0 w 63"/>
                <a:gd name="T21" fmla="*/ 1 h 31"/>
                <a:gd name="T22" fmla="*/ 0 w 63"/>
                <a:gd name="T23" fmla="*/ 1 h 31"/>
                <a:gd name="T24" fmla="*/ 0 w 63"/>
                <a:gd name="T25" fmla="*/ 1 h 31"/>
                <a:gd name="T26" fmla="*/ 0 w 63"/>
                <a:gd name="T27" fmla="*/ 1 h 31"/>
                <a:gd name="T28" fmla="*/ 0 w 63"/>
                <a:gd name="T29" fmla="*/ 1 h 31"/>
                <a:gd name="T30" fmla="*/ 0 w 63"/>
                <a:gd name="T31" fmla="*/ 1 h 31"/>
                <a:gd name="T32" fmla="*/ 0 w 63"/>
                <a:gd name="T33" fmla="*/ 1 h 31"/>
                <a:gd name="T34" fmla="*/ 0 w 63"/>
                <a:gd name="T35" fmla="*/ 1 h 31"/>
                <a:gd name="T36" fmla="*/ 0 w 63"/>
                <a:gd name="T37" fmla="*/ 1 h 31"/>
                <a:gd name="T38" fmla="*/ 0 w 63"/>
                <a:gd name="T39" fmla="*/ 1 h 31"/>
                <a:gd name="T40" fmla="*/ 0 w 63"/>
                <a:gd name="T41" fmla="*/ 1 h 31"/>
                <a:gd name="T42" fmla="*/ 0 w 63"/>
                <a:gd name="T43" fmla="*/ 1 h 31"/>
                <a:gd name="T44" fmla="*/ 0 w 63"/>
                <a:gd name="T45" fmla="*/ 1 h 31"/>
                <a:gd name="T46" fmla="*/ 0 w 63"/>
                <a:gd name="T47" fmla="*/ 1 h 31"/>
                <a:gd name="T48" fmla="*/ 0 w 63"/>
                <a:gd name="T49" fmla="*/ 1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31"/>
                <a:gd name="T77" fmla="*/ 63 w 63"/>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31">
                  <a:moveTo>
                    <a:pt x="50" y="23"/>
                  </a:moveTo>
                  <a:lnTo>
                    <a:pt x="56" y="21"/>
                  </a:lnTo>
                  <a:lnTo>
                    <a:pt x="62" y="18"/>
                  </a:lnTo>
                  <a:lnTo>
                    <a:pt x="63" y="14"/>
                  </a:lnTo>
                  <a:lnTo>
                    <a:pt x="63" y="10"/>
                  </a:lnTo>
                  <a:lnTo>
                    <a:pt x="61" y="5"/>
                  </a:lnTo>
                  <a:lnTo>
                    <a:pt x="56" y="2"/>
                  </a:lnTo>
                  <a:lnTo>
                    <a:pt x="50" y="0"/>
                  </a:lnTo>
                  <a:lnTo>
                    <a:pt x="43" y="0"/>
                  </a:lnTo>
                  <a:lnTo>
                    <a:pt x="40" y="0"/>
                  </a:lnTo>
                  <a:lnTo>
                    <a:pt x="34" y="1"/>
                  </a:lnTo>
                  <a:lnTo>
                    <a:pt x="26" y="3"/>
                  </a:lnTo>
                  <a:lnTo>
                    <a:pt x="16" y="7"/>
                  </a:lnTo>
                  <a:lnTo>
                    <a:pt x="7" y="13"/>
                  </a:lnTo>
                  <a:lnTo>
                    <a:pt x="3" y="19"/>
                  </a:lnTo>
                  <a:lnTo>
                    <a:pt x="0" y="25"/>
                  </a:lnTo>
                  <a:lnTo>
                    <a:pt x="0" y="27"/>
                  </a:lnTo>
                  <a:lnTo>
                    <a:pt x="4" y="29"/>
                  </a:lnTo>
                  <a:lnTo>
                    <a:pt x="10" y="31"/>
                  </a:lnTo>
                  <a:lnTo>
                    <a:pt x="16" y="31"/>
                  </a:lnTo>
                  <a:lnTo>
                    <a:pt x="21" y="31"/>
                  </a:lnTo>
                  <a:lnTo>
                    <a:pt x="29" y="29"/>
                  </a:lnTo>
                  <a:lnTo>
                    <a:pt x="36" y="28"/>
                  </a:lnTo>
                  <a:lnTo>
                    <a:pt x="43" y="26"/>
                  </a:lnTo>
                  <a:lnTo>
                    <a:pt x="5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686" name="Freeform 40">
              <a:extLst>
                <a:ext uri="{FF2B5EF4-FFF2-40B4-BE49-F238E27FC236}">
                  <a16:creationId xmlns:a16="http://schemas.microsoft.com/office/drawing/2014/main" id="{C56DBEF2-BF8C-4D13-8D75-9A7BAA1E2754}"/>
                </a:ext>
              </a:extLst>
            </p:cNvPr>
            <p:cNvSpPr>
              <a:spLocks/>
            </p:cNvSpPr>
            <p:nvPr/>
          </p:nvSpPr>
          <p:spPr bwMode="auto">
            <a:xfrm>
              <a:off x="1261" y="2237"/>
              <a:ext cx="81" cy="103"/>
            </a:xfrm>
            <a:custGeom>
              <a:avLst/>
              <a:gdLst>
                <a:gd name="T0" fmla="*/ 0 w 245"/>
                <a:gd name="T1" fmla="*/ 1 h 206"/>
                <a:gd name="T2" fmla="*/ 0 w 245"/>
                <a:gd name="T3" fmla="*/ 1 h 206"/>
                <a:gd name="T4" fmla="*/ 0 w 245"/>
                <a:gd name="T5" fmla="*/ 1 h 206"/>
                <a:gd name="T6" fmla="*/ 0 w 245"/>
                <a:gd name="T7" fmla="*/ 1 h 206"/>
                <a:gd name="T8" fmla="*/ 0 w 245"/>
                <a:gd name="T9" fmla="*/ 1 h 206"/>
                <a:gd name="T10" fmla="*/ 0 w 245"/>
                <a:gd name="T11" fmla="*/ 1 h 206"/>
                <a:gd name="T12" fmla="*/ 0 w 245"/>
                <a:gd name="T13" fmla="*/ 1 h 206"/>
                <a:gd name="T14" fmla="*/ 0 w 245"/>
                <a:gd name="T15" fmla="*/ 1 h 206"/>
                <a:gd name="T16" fmla="*/ 0 w 245"/>
                <a:gd name="T17" fmla="*/ 1 h 206"/>
                <a:gd name="T18" fmla="*/ 0 w 245"/>
                <a:gd name="T19" fmla="*/ 1 h 206"/>
                <a:gd name="T20" fmla="*/ 0 w 245"/>
                <a:gd name="T21" fmla="*/ 1 h 206"/>
                <a:gd name="T22" fmla="*/ 0 w 245"/>
                <a:gd name="T23" fmla="*/ 1 h 206"/>
                <a:gd name="T24" fmla="*/ 0 w 245"/>
                <a:gd name="T25" fmla="*/ 1 h 206"/>
                <a:gd name="T26" fmla="*/ 0 w 245"/>
                <a:gd name="T27" fmla="*/ 1 h 206"/>
                <a:gd name="T28" fmla="*/ 0 w 245"/>
                <a:gd name="T29" fmla="*/ 1 h 206"/>
                <a:gd name="T30" fmla="*/ 0 w 245"/>
                <a:gd name="T31" fmla="*/ 1 h 206"/>
                <a:gd name="T32" fmla="*/ 0 w 245"/>
                <a:gd name="T33" fmla="*/ 1 h 206"/>
                <a:gd name="T34" fmla="*/ 0 w 245"/>
                <a:gd name="T35" fmla="*/ 1 h 206"/>
                <a:gd name="T36" fmla="*/ 0 w 245"/>
                <a:gd name="T37" fmla="*/ 1 h 206"/>
                <a:gd name="T38" fmla="*/ 0 w 245"/>
                <a:gd name="T39" fmla="*/ 1 h 206"/>
                <a:gd name="T40" fmla="*/ 0 w 245"/>
                <a:gd name="T41" fmla="*/ 1 h 206"/>
                <a:gd name="T42" fmla="*/ 0 w 245"/>
                <a:gd name="T43" fmla="*/ 1 h 206"/>
                <a:gd name="T44" fmla="*/ 0 w 245"/>
                <a:gd name="T45" fmla="*/ 1 h 206"/>
                <a:gd name="T46" fmla="*/ 0 w 245"/>
                <a:gd name="T47" fmla="*/ 1 h 206"/>
                <a:gd name="T48" fmla="*/ 0 w 245"/>
                <a:gd name="T49" fmla="*/ 1 h 206"/>
                <a:gd name="T50" fmla="*/ 0 w 245"/>
                <a:gd name="T51" fmla="*/ 1 h 206"/>
                <a:gd name="T52" fmla="*/ 0 w 245"/>
                <a:gd name="T53" fmla="*/ 1 h 206"/>
                <a:gd name="T54" fmla="*/ 0 w 245"/>
                <a:gd name="T55" fmla="*/ 1 h 206"/>
                <a:gd name="T56" fmla="*/ 0 w 245"/>
                <a:gd name="T57" fmla="*/ 1 h 206"/>
                <a:gd name="T58" fmla="*/ 0 w 245"/>
                <a:gd name="T59" fmla="*/ 1 h 206"/>
                <a:gd name="T60" fmla="*/ 0 w 245"/>
                <a:gd name="T61" fmla="*/ 1 h 206"/>
                <a:gd name="T62" fmla="*/ 0 w 245"/>
                <a:gd name="T63" fmla="*/ 1 h 206"/>
                <a:gd name="T64" fmla="*/ 0 w 245"/>
                <a:gd name="T65" fmla="*/ 1 h 206"/>
                <a:gd name="T66" fmla="*/ 0 w 245"/>
                <a:gd name="T67" fmla="*/ 1 h 206"/>
                <a:gd name="T68" fmla="*/ 0 w 245"/>
                <a:gd name="T69" fmla="*/ 1 h 206"/>
                <a:gd name="T70" fmla="*/ 0 w 245"/>
                <a:gd name="T71" fmla="*/ 1 h 206"/>
                <a:gd name="T72" fmla="*/ 0 w 245"/>
                <a:gd name="T73" fmla="*/ 1 h 206"/>
                <a:gd name="T74" fmla="*/ 0 w 245"/>
                <a:gd name="T75" fmla="*/ 1 h 206"/>
                <a:gd name="T76" fmla="*/ 0 w 245"/>
                <a:gd name="T77" fmla="*/ 1 h 206"/>
                <a:gd name="T78" fmla="*/ 0 w 245"/>
                <a:gd name="T79" fmla="*/ 1 h 206"/>
                <a:gd name="T80" fmla="*/ 0 w 245"/>
                <a:gd name="T81" fmla="*/ 1 h 206"/>
                <a:gd name="T82" fmla="*/ 0 w 245"/>
                <a:gd name="T83" fmla="*/ 1 h 206"/>
                <a:gd name="T84" fmla="*/ 0 w 245"/>
                <a:gd name="T85" fmla="*/ 1 h 206"/>
                <a:gd name="T86" fmla="*/ 0 w 245"/>
                <a:gd name="T87" fmla="*/ 1 h 206"/>
                <a:gd name="T88" fmla="*/ 0 w 245"/>
                <a:gd name="T89" fmla="*/ 1 h 206"/>
                <a:gd name="T90" fmla="*/ 0 w 245"/>
                <a:gd name="T91" fmla="*/ 1 h 206"/>
                <a:gd name="T92" fmla="*/ 0 w 245"/>
                <a:gd name="T93" fmla="*/ 1 h 206"/>
                <a:gd name="T94" fmla="*/ 0 w 245"/>
                <a:gd name="T95" fmla="*/ 1 h 206"/>
                <a:gd name="T96" fmla="*/ 0 w 245"/>
                <a:gd name="T97" fmla="*/ 1 h 206"/>
                <a:gd name="T98" fmla="*/ 0 w 245"/>
                <a:gd name="T99" fmla="*/ 1 h 206"/>
                <a:gd name="T100" fmla="*/ 0 w 245"/>
                <a:gd name="T101" fmla="*/ 1 h 206"/>
                <a:gd name="T102" fmla="*/ 0 w 245"/>
                <a:gd name="T103" fmla="*/ 1 h 206"/>
                <a:gd name="T104" fmla="*/ 0 w 245"/>
                <a:gd name="T105" fmla="*/ 1 h 206"/>
                <a:gd name="T106" fmla="*/ 0 w 245"/>
                <a:gd name="T107" fmla="*/ 1 h 206"/>
                <a:gd name="T108" fmla="*/ 0 w 245"/>
                <a:gd name="T109" fmla="*/ 0 h 206"/>
                <a:gd name="T110" fmla="*/ 0 w 245"/>
                <a:gd name="T111" fmla="*/ 1 h 206"/>
                <a:gd name="T112" fmla="*/ 0 w 245"/>
                <a:gd name="T113" fmla="*/ 1 h 206"/>
                <a:gd name="T114" fmla="*/ 0 w 245"/>
                <a:gd name="T115" fmla="*/ 1 h 206"/>
                <a:gd name="T116" fmla="*/ 0 w 245"/>
                <a:gd name="T117" fmla="*/ 1 h 206"/>
                <a:gd name="T118" fmla="*/ 0 w 245"/>
                <a:gd name="T119" fmla="*/ 1 h 206"/>
                <a:gd name="T120" fmla="*/ 0 w 245"/>
                <a:gd name="T121" fmla="*/ 1 h 20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5"/>
                <a:gd name="T184" fmla="*/ 0 h 206"/>
                <a:gd name="T185" fmla="*/ 245 w 245"/>
                <a:gd name="T186" fmla="*/ 206 h 20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5" h="206">
                  <a:moveTo>
                    <a:pt x="90" y="31"/>
                  </a:moveTo>
                  <a:lnTo>
                    <a:pt x="72" y="40"/>
                  </a:lnTo>
                  <a:lnTo>
                    <a:pt x="56" y="50"/>
                  </a:lnTo>
                  <a:lnTo>
                    <a:pt x="40" y="62"/>
                  </a:lnTo>
                  <a:lnTo>
                    <a:pt x="27" y="74"/>
                  </a:lnTo>
                  <a:lnTo>
                    <a:pt x="17" y="87"/>
                  </a:lnTo>
                  <a:lnTo>
                    <a:pt x="8" y="100"/>
                  </a:lnTo>
                  <a:lnTo>
                    <a:pt x="3" y="113"/>
                  </a:lnTo>
                  <a:lnTo>
                    <a:pt x="0" y="127"/>
                  </a:lnTo>
                  <a:lnTo>
                    <a:pt x="3" y="149"/>
                  </a:lnTo>
                  <a:lnTo>
                    <a:pt x="14" y="166"/>
                  </a:lnTo>
                  <a:lnTo>
                    <a:pt x="32" y="181"/>
                  </a:lnTo>
                  <a:lnTo>
                    <a:pt x="53" y="192"/>
                  </a:lnTo>
                  <a:lnTo>
                    <a:pt x="80" y="200"/>
                  </a:lnTo>
                  <a:lnTo>
                    <a:pt x="109" y="205"/>
                  </a:lnTo>
                  <a:lnTo>
                    <a:pt x="136" y="206"/>
                  </a:lnTo>
                  <a:lnTo>
                    <a:pt x="164" y="203"/>
                  </a:lnTo>
                  <a:lnTo>
                    <a:pt x="169" y="203"/>
                  </a:lnTo>
                  <a:lnTo>
                    <a:pt x="175" y="201"/>
                  </a:lnTo>
                  <a:lnTo>
                    <a:pt x="180" y="197"/>
                  </a:lnTo>
                  <a:lnTo>
                    <a:pt x="181" y="193"/>
                  </a:lnTo>
                  <a:lnTo>
                    <a:pt x="180" y="191"/>
                  </a:lnTo>
                  <a:lnTo>
                    <a:pt x="175" y="191"/>
                  </a:lnTo>
                  <a:lnTo>
                    <a:pt x="169" y="190"/>
                  </a:lnTo>
                  <a:lnTo>
                    <a:pt x="162" y="190"/>
                  </a:lnTo>
                  <a:lnTo>
                    <a:pt x="154" y="190"/>
                  </a:lnTo>
                  <a:lnTo>
                    <a:pt x="146" y="190"/>
                  </a:lnTo>
                  <a:lnTo>
                    <a:pt x="139" y="190"/>
                  </a:lnTo>
                  <a:lnTo>
                    <a:pt x="135" y="190"/>
                  </a:lnTo>
                  <a:lnTo>
                    <a:pt x="120" y="189"/>
                  </a:lnTo>
                  <a:lnTo>
                    <a:pt x="107" y="188"/>
                  </a:lnTo>
                  <a:lnTo>
                    <a:pt x="93" y="187"/>
                  </a:lnTo>
                  <a:lnTo>
                    <a:pt x="78" y="184"/>
                  </a:lnTo>
                  <a:lnTo>
                    <a:pt x="64" y="181"/>
                  </a:lnTo>
                  <a:lnTo>
                    <a:pt x="49" y="174"/>
                  </a:lnTo>
                  <a:lnTo>
                    <a:pt x="36" y="165"/>
                  </a:lnTo>
                  <a:lnTo>
                    <a:pt x="22" y="152"/>
                  </a:lnTo>
                  <a:lnTo>
                    <a:pt x="19" y="136"/>
                  </a:lnTo>
                  <a:lnTo>
                    <a:pt x="20" y="122"/>
                  </a:lnTo>
                  <a:lnTo>
                    <a:pt x="26" y="108"/>
                  </a:lnTo>
                  <a:lnTo>
                    <a:pt x="35" y="95"/>
                  </a:lnTo>
                  <a:lnTo>
                    <a:pt x="48" y="83"/>
                  </a:lnTo>
                  <a:lnTo>
                    <a:pt x="62" y="71"/>
                  </a:lnTo>
                  <a:lnTo>
                    <a:pt x="78" y="61"/>
                  </a:lnTo>
                  <a:lnTo>
                    <a:pt x="97" y="51"/>
                  </a:lnTo>
                  <a:lnTo>
                    <a:pt x="116" y="42"/>
                  </a:lnTo>
                  <a:lnTo>
                    <a:pt x="136" y="34"/>
                  </a:lnTo>
                  <a:lnTo>
                    <a:pt x="156" y="27"/>
                  </a:lnTo>
                  <a:lnTo>
                    <a:pt x="175" y="21"/>
                  </a:lnTo>
                  <a:lnTo>
                    <a:pt x="196" y="16"/>
                  </a:lnTo>
                  <a:lnTo>
                    <a:pt x="213" y="11"/>
                  </a:lnTo>
                  <a:lnTo>
                    <a:pt x="230" y="8"/>
                  </a:lnTo>
                  <a:lnTo>
                    <a:pt x="245" y="6"/>
                  </a:lnTo>
                  <a:lnTo>
                    <a:pt x="235" y="2"/>
                  </a:lnTo>
                  <a:lnTo>
                    <a:pt x="219" y="0"/>
                  </a:lnTo>
                  <a:lnTo>
                    <a:pt x="200" y="2"/>
                  </a:lnTo>
                  <a:lnTo>
                    <a:pt x="178" y="5"/>
                  </a:lnTo>
                  <a:lnTo>
                    <a:pt x="154" y="10"/>
                  </a:lnTo>
                  <a:lnTo>
                    <a:pt x="130" y="16"/>
                  </a:lnTo>
                  <a:lnTo>
                    <a:pt x="109" y="24"/>
                  </a:lnTo>
                  <a:lnTo>
                    <a:pt x="9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687" name="Freeform 41">
              <a:extLst>
                <a:ext uri="{FF2B5EF4-FFF2-40B4-BE49-F238E27FC236}">
                  <a16:creationId xmlns:a16="http://schemas.microsoft.com/office/drawing/2014/main" id="{30DAFF8F-8FC5-4391-A3BD-31810FEB9B3E}"/>
                </a:ext>
              </a:extLst>
            </p:cNvPr>
            <p:cNvSpPr>
              <a:spLocks/>
            </p:cNvSpPr>
            <p:nvPr/>
          </p:nvSpPr>
          <p:spPr bwMode="auto">
            <a:xfrm>
              <a:off x="1401" y="2236"/>
              <a:ext cx="53" cy="80"/>
            </a:xfrm>
            <a:custGeom>
              <a:avLst/>
              <a:gdLst>
                <a:gd name="T0" fmla="*/ 0 w 159"/>
                <a:gd name="T1" fmla="*/ 1 h 160"/>
                <a:gd name="T2" fmla="*/ 0 w 159"/>
                <a:gd name="T3" fmla="*/ 1 h 160"/>
                <a:gd name="T4" fmla="*/ 0 w 159"/>
                <a:gd name="T5" fmla="*/ 1 h 160"/>
                <a:gd name="T6" fmla="*/ 0 w 159"/>
                <a:gd name="T7" fmla="*/ 1 h 160"/>
                <a:gd name="T8" fmla="*/ 0 w 159"/>
                <a:gd name="T9" fmla="*/ 1 h 160"/>
                <a:gd name="T10" fmla="*/ 0 w 159"/>
                <a:gd name="T11" fmla="*/ 1 h 160"/>
                <a:gd name="T12" fmla="*/ 0 w 159"/>
                <a:gd name="T13" fmla="*/ 1 h 160"/>
                <a:gd name="T14" fmla="*/ 0 w 159"/>
                <a:gd name="T15" fmla="*/ 1 h 160"/>
                <a:gd name="T16" fmla="*/ 0 w 159"/>
                <a:gd name="T17" fmla="*/ 1 h 160"/>
                <a:gd name="T18" fmla="*/ 0 w 159"/>
                <a:gd name="T19" fmla="*/ 1 h 160"/>
                <a:gd name="T20" fmla="*/ 0 w 159"/>
                <a:gd name="T21" fmla="*/ 1 h 160"/>
                <a:gd name="T22" fmla="*/ 0 w 159"/>
                <a:gd name="T23" fmla="*/ 1 h 160"/>
                <a:gd name="T24" fmla="*/ 0 w 159"/>
                <a:gd name="T25" fmla="*/ 1 h 160"/>
                <a:gd name="T26" fmla="*/ 0 w 159"/>
                <a:gd name="T27" fmla="*/ 1 h 160"/>
                <a:gd name="T28" fmla="*/ 0 w 159"/>
                <a:gd name="T29" fmla="*/ 1 h 160"/>
                <a:gd name="T30" fmla="*/ 0 w 159"/>
                <a:gd name="T31" fmla="*/ 1 h 160"/>
                <a:gd name="T32" fmla="*/ 0 w 159"/>
                <a:gd name="T33" fmla="*/ 1 h 160"/>
                <a:gd name="T34" fmla="*/ 0 w 159"/>
                <a:gd name="T35" fmla="*/ 1 h 160"/>
                <a:gd name="T36" fmla="*/ 0 w 159"/>
                <a:gd name="T37" fmla="*/ 1 h 160"/>
                <a:gd name="T38" fmla="*/ 0 w 159"/>
                <a:gd name="T39" fmla="*/ 1 h 160"/>
                <a:gd name="T40" fmla="*/ 0 w 159"/>
                <a:gd name="T41" fmla="*/ 1 h 160"/>
                <a:gd name="T42" fmla="*/ 0 w 159"/>
                <a:gd name="T43" fmla="*/ 1 h 160"/>
                <a:gd name="T44" fmla="*/ 0 w 159"/>
                <a:gd name="T45" fmla="*/ 1 h 160"/>
                <a:gd name="T46" fmla="*/ 0 w 159"/>
                <a:gd name="T47" fmla="*/ 1 h 160"/>
                <a:gd name="T48" fmla="*/ 0 w 159"/>
                <a:gd name="T49" fmla="*/ 1 h 160"/>
                <a:gd name="T50" fmla="*/ 0 w 159"/>
                <a:gd name="T51" fmla="*/ 1 h 160"/>
                <a:gd name="T52" fmla="*/ 0 w 159"/>
                <a:gd name="T53" fmla="*/ 1 h 160"/>
                <a:gd name="T54" fmla="*/ 0 w 159"/>
                <a:gd name="T55" fmla="*/ 1 h 160"/>
                <a:gd name="T56" fmla="*/ 0 w 159"/>
                <a:gd name="T57" fmla="*/ 1 h 160"/>
                <a:gd name="T58" fmla="*/ 0 w 159"/>
                <a:gd name="T59" fmla="*/ 1 h 160"/>
                <a:gd name="T60" fmla="*/ 0 w 159"/>
                <a:gd name="T61" fmla="*/ 0 h 160"/>
                <a:gd name="T62" fmla="*/ 0 w 159"/>
                <a:gd name="T63" fmla="*/ 1 h 160"/>
                <a:gd name="T64" fmla="*/ 0 w 159"/>
                <a:gd name="T65" fmla="*/ 1 h 160"/>
                <a:gd name="T66" fmla="*/ 0 w 159"/>
                <a:gd name="T67" fmla="*/ 1 h 160"/>
                <a:gd name="T68" fmla="*/ 0 w 159"/>
                <a:gd name="T69" fmla="*/ 1 h 160"/>
                <a:gd name="T70" fmla="*/ 0 w 159"/>
                <a:gd name="T71" fmla="*/ 1 h 160"/>
                <a:gd name="T72" fmla="*/ 0 w 159"/>
                <a:gd name="T73" fmla="*/ 1 h 160"/>
                <a:gd name="T74" fmla="*/ 0 w 159"/>
                <a:gd name="T75" fmla="*/ 1 h 160"/>
                <a:gd name="T76" fmla="*/ 0 w 159"/>
                <a:gd name="T77" fmla="*/ 1 h 160"/>
                <a:gd name="T78" fmla="*/ 0 w 159"/>
                <a:gd name="T79" fmla="*/ 1 h 160"/>
                <a:gd name="T80" fmla="*/ 0 w 159"/>
                <a:gd name="T81" fmla="*/ 1 h 1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9"/>
                <a:gd name="T124" fmla="*/ 0 h 160"/>
                <a:gd name="T125" fmla="*/ 159 w 159"/>
                <a:gd name="T126" fmla="*/ 160 h 1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9" h="160">
                  <a:moveTo>
                    <a:pt x="134" y="53"/>
                  </a:moveTo>
                  <a:lnTo>
                    <a:pt x="138" y="70"/>
                  </a:lnTo>
                  <a:lnTo>
                    <a:pt x="135" y="84"/>
                  </a:lnTo>
                  <a:lnTo>
                    <a:pt x="125" y="96"/>
                  </a:lnTo>
                  <a:lnTo>
                    <a:pt x="111" y="107"/>
                  </a:lnTo>
                  <a:lnTo>
                    <a:pt x="93" y="117"/>
                  </a:lnTo>
                  <a:lnTo>
                    <a:pt x="74" y="126"/>
                  </a:lnTo>
                  <a:lnTo>
                    <a:pt x="54" y="136"/>
                  </a:lnTo>
                  <a:lnTo>
                    <a:pt x="37" y="146"/>
                  </a:lnTo>
                  <a:lnTo>
                    <a:pt x="34" y="149"/>
                  </a:lnTo>
                  <a:lnTo>
                    <a:pt x="32" y="151"/>
                  </a:lnTo>
                  <a:lnTo>
                    <a:pt x="32" y="154"/>
                  </a:lnTo>
                  <a:lnTo>
                    <a:pt x="35" y="157"/>
                  </a:lnTo>
                  <a:lnTo>
                    <a:pt x="38" y="159"/>
                  </a:lnTo>
                  <a:lnTo>
                    <a:pt x="43" y="160"/>
                  </a:lnTo>
                  <a:lnTo>
                    <a:pt x="47" y="160"/>
                  </a:lnTo>
                  <a:lnTo>
                    <a:pt x="51" y="159"/>
                  </a:lnTo>
                  <a:lnTo>
                    <a:pt x="73" y="150"/>
                  </a:lnTo>
                  <a:lnTo>
                    <a:pt x="95" y="139"/>
                  </a:lnTo>
                  <a:lnTo>
                    <a:pt x="115" y="128"/>
                  </a:lnTo>
                  <a:lnTo>
                    <a:pt x="134" y="115"/>
                  </a:lnTo>
                  <a:lnTo>
                    <a:pt x="147" y="101"/>
                  </a:lnTo>
                  <a:lnTo>
                    <a:pt x="156" y="85"/>
                  </a:lnTo>
                  <a:lnTo>
                    <a:pt x="159" y="68"/>
                  </a:lnTo>
                  <a:lnTo>
                    <a:pt x="153" y="50"/>
                  </a:lnTo>
                  <a:lnTo>
                    <a:pt x="140" y="36"/>
                  </a:lnTo>
                  <a:lnTo>
                    <a:pt x="122" y="24"/>
                  </a:lnTo>
                  <a:lnTo>
                    <a:pt x="99" y="14"/>
                  </a:lnTo>
                  <a:lnTo>
                    <a:pt x="76" y="7"/>
                  </a:lnTo>
                  <a:lnTo>
                    <a:pt x="51" y="2"/>
                  </a:lnTo>
                  <a:lnTo>
                    <a:pt x="29" y="0"/>
                  </a:lnTo>
                  <a:lnTo>
                    <a:pt x="12" y="1"/>
                  </a:lnTo>
                  <a:lnTo>
                    <a:pt x="0" y="5"/>
                  </a:lnTo>
                  <a:lnTo>
                    <a:pt x="21" y="9"/>
                  </a:lnTo>
                  <a:lnTo>
                    <a:pt x="41" y="12"/>
                  </a:lnTo>
                  <a:lnTo>
                    <a:pt x="60" y="15"/>
                  </a:lnTo>
                  <a:lnTo>
                    <a:pt x="79" y="19"/>
                  </a:lnTo>
                  <a:lnTo>
                    <a:pt x="96" y="24"/>
                  </a:lnTo>
                  <a:lnTo>
                    <a:pt x="112" y="31"/>
                  </a:lnTo>
                  <a:lnTo>
                    <a:pt x="125" y="40"/>
                  </a:lnTo>
                  <a:lnTo>
                    <a:pt x="134"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688" name="Freeform 42">
              <a:extLst>
                <a:ext uri="{FF2B5EF4-FFF2-40B4-BE49-F238E27FC236}">
                  <a16:creationId xmlns:a16="http://schemas.microsoft.com/office/drawing/2014/main" id="{32058BBE-6149-4F7F-97F6-6DEC019AC912}"/>
                </a:ext>
              </a:extLst>
            </p:cNvPr>
            <p:cNvSpPr>
              <a:spLocks/>
            </p:cNvSpPr>
            <p:nvPr/>
          </p:nvSpPr>
          <p:spPr bwMode="auto">
            <a:xfrm>
              <a:off x="1208" y="2218"/>
              <a:ext cx="133" cy="166"/>
            </a:xfrm>
            <a:custGeom>
              <a:avLst/>
              <a:gdLst>
                <a:gd name="T0" fmla="*/ 0 w 399"/>
                <a:gd name="T1" fmla="*/ 1 h 332"/>
                <a:gd name="T2" fmla="*/ 0 w 399"/>
                <a:gd name="T3" fmla="*/ 1 h 332"/>
                <a:gd name="T4" fmla="*/ 0 w 399"/>
                <a:gd name="T5" fmla="*/ 1 h 332"/>
                <a:gd name="T6" fmla="*/ 0 w 399"/>
                <a:gd name="T7" fmla="*/ 1 h 332"/>
                <a:gd name="T8" fmla="*/ 0 w 399"/>
                <a:gd name="T9" fmla="*/ 1 h 332"/>
                <a:gd name="T10" fmla="*/ 0 w 399"/>
                <a:gd name="T11" fmla="*/ 1 h 332"/>
                <a:gd name="T12" fmla="*/ 0 w 399"/>
                <a:gd name="T13" fmla="*/ 1 h 332"/>
                <a:gd name="T14" fmla="*/ 0 w 399"/>
                <a:gd name="T15" fmla="*/ 1 h 332"/>
                <a:gd name="T16" fmla="*/ 0 w 399"/>
                <a:gd name="T17" fmla="*/ 1 h 332"/>
                <a:gd name="T18" fmla="*/ 0 w 399"/>
                <a:gd name="T19" fmla="*/ 1 h 332"/>
                <a:gd name="T20" fmla="*/ 0 w 399"/>
                <a:gd name="T21" fmla="*/ 1 h 332"/>
                <a:gd name="T22" fmla="*/ 0 w 399"/>
                <a:gd name="T23" fmla="*/ 1 h 332"/>
                <a:gd name="T24" fmla="*/ 0 w 399"/>
                <a:gd name="T25" fmla="*/ 1 h 332"/>
                <a:gd name="T26" fmla="*/ 0 w 399"/>
                <a:gd name="T27" fmla="*/ 1 h 332"/>
                <a:gd name="T28" fmla="*/ 0 w 399"/>
                <a:gd name="T29" fmla="*/ 1 h 332"/>
                <a:gd name="T30" fmla="*/ 0 w 399"/>
                <a:gd name="T31" fmla="*/ 1 h 332"/>
                <a:gd name="T32" fmla="*/ 0 w 399"/>
                <a:gd name="T33" fmla="*/ 1 h 332"/>
                <a:gd name="T34" fmla="*/ 0 w 399"/>
                <a:gd name="T35" fmla="*/ 1 h 332"/>
                <a:gd name="T36" fmla="*/ 0 w 399"/>
                <a:gd name="T37" fmla="*/ 1 h 332"/>
                <a:gd name="T38" fmla="*/ 0 w 399"/>
                <a:gd name="T39" fmla="*/ 1 h 332"/>
                <a:gd name="T40" fmla="*/ 0 w 399"/>
                <a:gd name="T41" fmla="*/ 1 h 332"/>
                <a:gd name="T42" fmla="*/ 0 w 399"/>
                <a:gd name="T43" fmla="*/ 1 h 332"/>
                <a:gd name="T44" fmla="*/ 0 w 399"/>
                <a:gd name="T45" fmla="*/ 1 h 332"/>
                <a:gd name="T46" fmla="*/ 0 w 399"/>
                <a:gd name="T47" fmla="*/ 1 h 332"/>
                <a:gd name="T48" fmla="*/ 0 w 399"/>
                <a:gd name="T49" fmla="*/ 1 h 332"/>
                <a:gd name="T50" fmla="*/ 0 w 399"/>
                <a:gd name="T51" fmla="*/ 1 h 332"/>
                <a:gd name="T52" fmla="*/ 0 w 399"/>
                <a:gd name="T53" fmla="*/ 1 h 332"/>
                <a:gd name="T54" fmla="*/ 0 w 399"/>
                <a:gd name="T55" fmla="*/ 1 h 332"/>
                <a:gd name="T56" fmla="*/ 0 w 399"/>
                <a:gd name="T57" fmla="*/ 1 h 332"/>
                <a:gd name="T58" fmla="*/ 0 w 399"/>
                <a:gd name="T59" fmla="*/ 1 h 332"/>
                <a:gd name="T60" fmla="*/ 0 w 399"/>
                <a:gd name="T61" fmla="*/ 1 h 332"/>
                <a:gd name="T62" fmla="*/ 0 w 399"/>
                <a:gd name="T63" fmla="*/ 1 h 332"/>
                <a:gd name="T64" fmla="*/ 0 w 399"/>
                <a:gd name="T65" fmla="*/ 1 h 332"/>
                <a:gd name="T66" fmla="*/ 0 w 399"/>
                <a:gd name="T67" fmla="*/ 1 h 332"/>
                <a:gd name="T68" fmla="*/ 0 w 399"/>
                <a:gd name="T69" fmla="*/ 1 h 332"/>
                <a:gd name="T70" fmla="*/ 0 w 399"/>
                <a:gd name="T71" fmla="*/ 1 h 332"/>
                <a:gd name="T72" fmla="*/ 0 w 399"/>
                <a:gd name="T73" fmla="*/ 1 h 332"/>
                <a:gd name="T74" fmla="*/ 0 w 399"/>
                <a:gd name="T75" fmla="*/ 1 h 332"/>
                <a:gd name="T76" fmla="*/ 0 w 399"/>
                <a:gd name="T77" fmla="*/ 1 h 332"/>
                <a:gd name="T78" fmla="*/ 0 w 399"/>
                <a:gd name="T79" fmla="*/ 1 h 332"/>
                <a:gd name="T80" fmla="*/ 0 w 399"/>
                <a:gd name="T81" fmla="*/ 0 h 332"/>
                <a:gd name="T82" fmla="*/ 0 w 399"/>
                <a:gd name="T83" fmla="*/ 1 h 332"/>
                <a:gd name="T84" fmla="*/ 0 w 399"/>
                <a:gd name="T85" fmla="*/ 1 h 332"/>
                <a:gd name="T86" fmla="*/ 0 w 399"/>
                <a:gd name="T87" fmla="*/ 1 h 33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2"/>
                <a:gd name="T134" fmla="*/ 399 w 399"/>
                <a:gd name="T135" fmla="*/ 332 h 33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2">
                  <a:moveTo>
                    <a:pt x="155" y="45"/>
                  </a:moveTo>
                  <a:lnTo>
                    <a:pt x="125" y="62"/>
                  </a:lnTo>
                  <a:lnTo>
                    <a:pt x="94" y="81"/>
                  </a:lnTo>
                  <a:lnTo>
                    <a:pt x="67" y="101"/>
                  </a:lnTo>
                  <a:lnTo>
                    <a:pt x="42" y="123"/>
                  </a:lnTo>
                  <a:lnTo>
                    <a:pt x="22" y="147"/>
                  </a:lnTo>
                  <a:lnTo>
                    <a:pt x="7" y="172"/>
                  </a:lnTo>
                  <a:lnTo>
                    <a:pt x="0" y="200"/>
                  </a:lnTo>
                  <a:lnTo>
                    <a:pt x="2" y="228"/>
                  </a:lnTo>
                  <a:lnTo>
                    <a:pt x="4" y="235"/>
                  </a:lnTo>
                  <a:lnTo>
                    <a:pt x="9" y="243"/>
                  </a:lnTo>
                  <a:lnTo>
                    <a:pt x="13" y="249"/>
                  </a:lnTo>
                  <a:lnTo>
                    <a:pt x="19" y="256"/>
                  </a:lnTo>
                  <a:lnTo>
                    <a:pt x="26" y="262"/>
                  </a:lnTo>
                  <a:lnTo>
                    <a:pt x="33" y="268"/>
                  </a:lnTo>
                  <a:lnTo>
                    <a:pt x="42" y="273"/>
                  </a:lnTo>
                  <a:lnTo>
                    <a:pt x="51" y="277"/>
                  </a:lnTo>
                  <a:lnTo>
                    <a:pt x="70" y="285"/>
                  </a:lnTo>
                  <a:lnTo>
                    <a:pt x="89" y="292"/>
                  </a:lnTo>
                  <a:lnTo>
                    <a:pt x="107" y="298"/>
                  </a:lnTo>
                  <a:lnTo>
                    <a:pt x="128" y="303"/>
                  </a:lnTo>
                  <a:lnTo>
                    <a:pt x="148" y="308"/>
                  </a:lnTo>
                  <a:lnTo>
                    <a:pt x="168" y="312"/>
                  </a:lnTo>
                  <a:lnTo>
                    <a:pt x="189" y="316"/>
                  </a:lnTo>
                  <a:lnTo>
                    <a:pt x="209" y="319"/>
                  </a:lnTo>
                  <a:lnTo>
                    <a:pt x="231" y="322"/>
                  </a:lnTo>
                  <a:lnTo>
                    <a:pt x="253" y="324"/>
                  </a:lnTo>
                  <a:lnTo>
                    <a:pt x="273" y="326"/>
                  </a:lnTo>
                  <a:lnTo>
                    <a:pt x="295" y="328"/>
                  </a:lnTo>
                  <a:lnTo>
                    <a:pt x="316" y="329"/>
                  </a:lnTo>
                  <a:lnTo>
                    <a:pt x="338" y="330"/>
                  </a:lnTo>
                  <a:lnTo>
                    <a:pt x="358" y="331"/>
                  </a:lnTo>
                  <a:lnTo>
                    <a:pt x="380" y="332"/>
                  </a:lnTo>
                  <a:lnTo>
                    <a:pt x="386" y="332"/>
                  </a:lnTo>
                  <a:lnTo>
                    <a:pt x="392" y="329"/>
                  </a:lnTo>
                  <a:lnTo>
                    <a:pt x="396" y="326"/>
                  </a:lnTo>
                  <a:lnTo>
                    <a:pt x="399" y="321"/>
                  </a:lnTo>
                  <a:lnTo>
                    <a:pt x="399" y="316"/>
                  </a:lnTo>
                  <a:lnTo>
                    <a:pt x="396" y="312"/>
                  </a:lnTo>
                  <a:lnTo>
                    <a:pt x="390" y="309"/>
                  </a:lnTo>
                  <a:lnTo>
                    <a:pt x="385" y="308"/>
                  </a:lnTo>
                  <a:lnTo>
                    <a:pt x="364" y="308"/>
                  </a:lnTo>
                  <a:lnTo>
                    <a:pt x="345" y="308"/>
                  </a:lnTo>
                  <a:lnTo>
                    <a:pt x="325" y="307"/>
                  </a:lnTo>
                  <a:lnTo>
                    <a:pt x="306" y="306"/>
                  </a:lnTo>
                  <a:lnTo>
                    <a:pt x="286" y="305"/>
                  </a:lnTo>
                  <a:lnTo>
                    <a:pt x="266" y="303"/>
                  </a:lnTo>
                  <a:lnTo>
                    <a:pt x="247" y="301"/>
                  </a:lnTo>
                  <a:lnTo>
                    <a:pt x="226" y="299"/>
                  </a:lnTo>
                  <a:lnTo>
                    <a:pt x="208" y="296"/>
                  </a:lnTo>
                  <a:lnTo>
                    <a:pt x="187" y="293"/>
                  </a:lnTo>
                  <a:lnTo>
                    <a:pt x="168" y="289"/>
                  </a:lnTo>
                  <a:lnTo>
                    <a:pt x="150" y="285"/>
                  </a:lnTo>
                  <a:lnTo>
                    <a:pt x="131" y="281"/>
                  </a:lnTo>
                  <a:lnTo>
                    <a:pt x="113" y="275"/>
                  </a:lnTo>
                  <a:lnTo>
                    <a:pt x="94" y="269"/>
                  </a:lnTo>
                  <a:lnTo>
                    <a:pt x="77" y="263"/>
                  </a:lnTo>
                  <a:lnTo>
                    <a:pt x="62" y="256"/>
                  </a:lnTo>
                  <a:lnTo>
                    <a:pt x="51" y="246"/>
                  </a:lnTo>
                  <a:lnTo>
                    <a:pt x="44" y="236"/>
                  </a:lnTo>
                  <a:lnTo>
                    <a:pt x="38" y="224"/>
                  </a:lnTo>
                  <a:lnTo>
                    <a:pt x="38" y="210"/>
                  </a:lnTo>
                  <a:lnTo>
                    <a:pt x="41" y="192"/>
                  </a:lnTo>
                  <a:lnTo>
                    <a:pt x="46" y="173"/>
                  </a:lnTo>
                  <a:lnTo>
                    <a:pt x="52" y="160"/>
                  </a:lnTo>
                  <a:lnTo>
                    <a:pt x="62" y="145"/>
                  </a:lnTo>
                  <a:lnTo>
                    <a:pt x="74" y="132"/>
                  </a:lnTo>
                  <a:lnTo>
                    <a:pt x="84" y="120"/>
                  </a:lnTo>
                  <a:lnTo>
                    <a:pt x="97" y="109"/>
                  </a:lnTo>
                  <a:lnTo>
                    <a:pt x="110" y="98"/>
                  </a:lnTo>
                  <a:lnTo>
                    <a:pt x="125" y="88"/>
                  </a:lnTo>
                  <a:lnTo>
                    <a:pt x="141" y="78"/>
                  </a:lnTo>
                  <a:lnTo>
                    <a:pt x="160" y="67"/>
                  </a:lnTo>
                  <a:lnTo>
                    <a:pt x="179" y="57"/>
                  </a:lnTo>
                  <a:lnTo>
                    <a:pt x="200" y="47"/>
                  </a:lnTo>
                  <a:lnTo>
                    <a:pt x="223" y="37"/>
                  </a:lnTo>
                  <a:lnTo>
                    <a:pt x="248" y="28"/>
                  </a:lnTo>
                  <a:lnTo>
                    <a:pt x="271" y="19"/>
                  </a:lnTo>
                  <a:lnTo>
                    <a:pt x="293" y="12"/>
                  </a:lnTo>
                  <a:lnTo>
                    <a:pt x="313" y="6"/>
                  </a:lnTo>
                  <a:lnTo>
                    <a:pt x="331" y="1"/>
                  </a:lnTo>
                  <a:lnTo>
                    <a:pt x="315" y="0"/>
                  </a:lnTo>
                  <a:lnTo>
                    <a:pt x="295" y="1"/>
                  </a:lnTo>
                  <a:lnTo>
                    <a:pt x="273" y="5"/>
                  </a:lnTo>
                  <a:lnTo>
                    <a:pt x="248" y="10"/>
                  </a:lnTo>
                  <a:lnTo>
                    <a:pt x="223" y="17"/>
                  </a:lnTo>
                  <a:lnTo>
                    <a:pt x="199" y="25"/>
                  </a:lnTo>
                  <a:lnTo>
                    <a:pt x="176" y="35"/>
                  </a:lnTo>
                  <a:lnTo>
                    <a:pt x="155"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689" name="Freeform 43">
              <a:extLst>
                <a:ext uri="{FF2B5EF4-FFF2-40B4-BE49-F238E27FC236}">
                  <a16:creationId xmlns:a16="http://schemas.microsoft.com/office/drawing/2014/main" id="{A25D3D26-4BA6-4FC7-8191-8FBAD32B44C5}"/>
                </a:ext>
              </a:extLst>
            </p:cNvPr>
            <p:cNvSpPr>
              <a:spLocks/>
            </p:cNvSpPr>
            <p:nvPr/>
          </p:nvSpPr>
          <p:spPr bwMode="auto">
            <a:xfrm>
              <a:off x="1396" y="2213"/>
              <a:ext cx="116" cy="110"/>
            </a:xfrm>
            <a:custGeom>
              <a:avLst/>
              <a:gdLst>
                <a:gd name="T0" fmla="*/ 0 w 348"/>
                <a:gd name="T1" fmla="*/ 0 h 222"/>
                <a:gd name="T2" fmla="*/ 0 w 348"/>
                <a:gd name="T3" fmla="*/ 0 h 222"/>
                <a:gd name="T4" fmla="*/ 0 w 348"/>
                <a:gd name="T5" fmla="*/ 0 h 222"/>
                <a:gd name="T6" fmla="*/ 0 w 348"/>
                <a:gd name="T7" fmla="*/ 0 h 222"/>
                <a:gd name="T8" fmla="*/ 0 w 348"/>
                <a:gd name="T9" fmla="*/ 0 h 222"/>
                <a:gd name="T10" fmla="*/ 0 w 348"/>
                <a:gd name="T11" fmla="*/ 0 h 222"/>
                <a:gd name="T12" fmla="*/ 0 w 348"/>
                <a:gd name="T13" fmla="*/ 0 h 222"/>
                <a:gd name="T14" fmla="*/ 0 w 348"/>
                <a:gd name="T15" fmla="*/ 0 h 222"/>
                <a:gd name="T16" fmla="*/ 0 w 348"/>
                <a:gd name="T17" fmla="*/ 0 h 222"/>
                <a:gd name="T18" fmla="*/ 0 w 348"/>
                <a:gd name="T19" fmla="*/ 0 h 222"/>
                <a:gd name="T20" fmla="*/ 0 w 348"/>
                <a:gd name="T21" fmla="*/ 0 h 222"/>
                <a:gd name="T22" fmla="*/ 0 w 348"/>
                <a:gd name="T23" fmla="*/ 0 h 222"/>
                <a:gd name="T24" fmla="*/ 0 w 348"/>
                <a:gd name="T25" fmla="*/ 0 h 222"/>
                <a:gd name="T26" fmla="*/ 0 w 348"/>
                <a:gd name="T27" fmla="*/ 0 h 222"/>
                <a:gd name="T28" fmla="*/ 0 w 348"/>
                <a:gd name="T29" fmla="*/ 0 h 222"/>
                <a:gd name="T30" fmla="*/ 0 w 348"/>
                <a:gd name="T31" fmla="*/ 0 h 222"/>
                <a:gd name="T32" fmla="*/ 0 w 348"/>
                <a:gd name="T33" fmla="*/ 0 h 222"/>
                <a:gd name="T34" fmla="*/ 0 w 348"/>
                <a:gd name="T35" fmla="*/ 0 h 222"/>
                <a:gd name="T36" fmla="*/ 0 w 348"/>
                <a:gd name="T37" fmla="*/ 0 h 222"/>
                <a:gd name="T38" fmla="*/ 0 w 348"/>
                <a:gd name="T39" fmla="*/ 0 h 222"/>
                <a:gd name="T40" fmla="*/ 0 w 348"/>
                <a:gd name="T41" fmla="*/ 0 h 222"/>
                <a:gd name="T42" fmla="*/ 0 w 348"/>
                <a:gd name="T43" fmla="*/ 0 h 222"/>
                <a:gd name="T44" fmla="*/ 0 w 348"/>
                <a:gd name="T45" fmla="*/ 0 h 222"/>
                <a:gd name="T46" fmla="*/ 0 w 348"/>
                <a:gd name="T47" fmla="*/ 0 h 222"/>
                <a:gd name="T48" fmla="*/ 0 w 348"/>
                <a:gd name="T49" fmla="*/ 0 h 222"/>
                <a:gd name="T50" fmla="*/ 0 w 348"/>
                <a:gd name="T51" fmla="*/ 0 h 222"/>
                <a:gd name="T52" fmla="*/ 0 w 348"/>
                <a:gd name="T53" fmla="*/ 0 h 222"/>
                <a:gd name="T54" fmla="*/ 0 w 348"/>
                <a:gd name="T55" fmla="*/ 0 h 222"/>
                <a:gd name="T56" fmla="*/ 0 w 348"/>
                <a:gd name="T57" fmla="*/ 0 h 222"/>
                <a:gd name="T58" fmla="*/ 0 w 348"/>
                <a:gd name="T59" fmla="*/ 0 h 222"/>
                <a:gd name="T60" fmla="*/ 0 w 348"/>
                <a:gd name="T61" fmla="*/ 0 h 222"/>
                <a:gd name="T62" fmla="*/ 0 w 348"/>
                <a:gd name="T63" fmla="*/ 0 h 222"/>
                <a:gd name="T64" fmla="*/ 0 w 348"/>
                <a:gd name="T65" fmla="*/ 0 h 222"/>
                <a:gd name="T66" fmla="*/ 0 w 348"/>
                <a:gd name="T67" fmla="*/ 0 h 222"/>
                <a:gd name="T68" fmla="*/ 0 w 348"/>
                <a:gd name="T69" fmla="*/ 0 h 222"/>
                <a:gd name="T70" fmla="*/ 0 w 348"/>
                <a:gd name="T71" fmla="*/ 0 h 222"/>
                <a:gd name="T72" fmla="*/ 0 w 348"/>
                <a:gd name="T73" fmla="*/ 0 h 222"/>
                <a:gd name="T74" fmla="*/ 0 w 348"/>
                <a:gd name="T75" fmla="*/ 0 h 222"/>
                <a:gd name="T76" fmla="*/ 0 w 348"/>
                <a:gd name="T77" fmla="*/ 0 h 222"/>
                <a:gd name="T78" fmla="*/ 0 w 348"/>
                <a:gd name="T79" fmla="*/ 0 h 222"/>
                <a:gd name="T80" fmla="*/ 0 w 348"/>
                <a:gd name="T81" fmla="*/ 0 h 222"/>
                <a:gd name="T82" fmla="*/ 0 w 348"/>
                <a:gd name="T83" fmla="*/ 0 h 222"/>
                <a:gd name="T84" fmla="*/ 0 w 348"/>
                <a:gd name="T85" fmla="*/ 0 h 222"/>
                <a:gd name="T86" fmla="*/ 0 w 348"/>
                <a:gd name="T87" fmla="*/ 0 h 222"/>
                <a:gd name="T88" fmla="*/ 0 w 348"/>
                <a:gd name="T89" fmla="*/ 0 h 222"/>
                <a:gd name="T90" fmla="*/ 0 w 348"/>
                <a:gd name="T91" fmla="*/ 0 h 222"/>
                <a:gd name="T92" fmla="*/ 0 w 348"/>
                <a:gd name="T93" fmla="*/ 0 h 222"/>
                <a:gd name="T94" fmla="*/ 0 w 348"/>
                <a:gd name="T95" fmla="*/ 0 h 222"/>
                <a:gd name="T96" fmla="*/ 0 w 348"/>
                <a:gd name="T97" fmla="*/ 0 h 222"/>
                <a:gd name="T98" fmla="*/ 0 w 348"/>
                <a:gd name="T99" fmla="*/ 0 h 222"/>
                <a:gd name="T100" fmla="*/ 0 w 348"/>
                <a:gd name="T101" fmla="*/ 0 h 222"/>
                <a:gd name="T102" fmla="*/ 0 w 348"/>
                <a:gd name="T103" fmla="*/ 0 h 222"/>
                <a:gd name="T104" fmla="*/ 0 w 348"/>
                <a:gd name="T105" fmla="*/ 0 h 222"/>
                <a:gd name="T106" fmla="*/ 0 w 348"/>
                <a:gd name="T107" fmla="*/ 0 h 222"/>
                <a:gd name="T108" fmla="*/ 0 w 348"/>
                <a:gd name="T109" fmla="*/ 0 h 222"/>
                <a:gd name="T110" fmla="*/ 0 w 348"/>
                <a:gd name="T111" fmla="*/ 0 h 222"/>
                <a:gd name="T112" fmla="*/ 0 w 348"/>
                <a:gd name="T113" fmla="*/ 0 h 222"/>
                <a:gd name="T114" fmla="*/ 0 w 348"/>
                <a:gd name="T115" fmla="*/ 0 h 222"/>
                <a:gd name="T116" fmla="*/ 0 w 348"/>
                <a:gd name="T117" fmla="*/ 0 h 222"/>
                <a:gd name="T118" fmla="*/ 0 w 348"/>
                <a:gd name="T119" fmla="*/ 0 h 222"/>
                <a:gd name="T120" fmla="*/ 0 w 348"/>
                <a:gd name="T121" fmla="*/ 0 h 22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48"/>
                <a:gd name="T184" fmla="*/ 0 h 222"/>
                <a:gd name="T185" fmla="*/ 348 w 348"/>
                <a:gd name="T186" fmla="*/ 222 h 22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48" h="222">
                  <a:moveTo>
                    <a:pt x="290" y="69"/>
                  </a:moveTo>
                  <a:lnTo>
                    <a:pt x="306" y="81"/>
                  </a:lnTo>
                  <a:lnTo>
                    <a:pt x="315" y="95"/>
                  </a:lnTo>
                  <a:lnTo>
                    <a:pt x="321" y="110"/>
                  </a:lnTo>
                  <a:lnTo>
                    <a:pt x="321" y="126"/>
                  </a:lnTo>
                  <a:lnTo>
                    <a:pt x="318" y="139"/>
                  </a:lnTo>
                  <a:lnTo>
                    <a:pt x="312" y="150"/>
                  </a:lnTo>
                  <a:lnTo>
                    <a:pt x="302" y="161"/>
                  </a:lnTo>
                  <a:lnTo>
                    <a:pt x="292" y="170"/>
                  </a:lnTo>
                  <a:lnTo>
                    <a:pt x="279" y="180"/>
                  </a:lnTo>
                  <a:lnTo>
                    <a:pt x="265" y="188"/>
                  </a:lnTo>
                  <a:lnTo>
                    <a:pt x="252" y="198"/>
                  </a:lnTo>
                  <a:lnTo>
                    <a:pt x="239" y="207"/>
                  </a:lnTo>
                  <a:lnTo>
                    <a:pt x="236" y="210"/>
                  </a:lnTo>
                  <a:lnTo>
                    <a:pt x="235" y="213"/>
                  </a:lnTo>
                  <a:lnTo>
                    <a:pt x="236" y="216"/>
                  </a:lnTo>
                  <a:lnTo>
                    <a:pt x="239" y="219"/>
                  </a:lnTo>
                  <a:lnTo>
                    <a:pt x="244" y="221"/>
                  </a:lnTo>
                  <a:lnTo>
                    <a:pt x="248" y="222"/>
                  </a:lnTo>
                  <a:lnTo>
                    <a:pt x="254" y="221"/>
                  </a:lnTo>
                  <a:lnTo>
                    <a:pt x="258" y="219"/>
                  </a:lnTo>
                  <a:lnTo>
                    <a:pt x="287" y="206"/>
                  </a:lnTo>
                  <a:lnTo>
                    <a:pt x="310" y="188"/>
                  </a:lnTo>
                  <a:lnTo>
                    <a:pt x="331" y="168"/>
                  </a:lnTo>
                  <a:lnTo>
                    <a:pt x="344" y="147"/>
                  </a:lnTo>
                  <a:lnTo>
                    <a:pt x="348" y="124"/>
                  </a:lnTo>
                  <a:lnTo>
                    <a:pt x="345" y="102"/>
                  </a:lnTo>
                  <a:lnTo>
                    <a:pt x="334" y="81"/>
                  </a:lnTo>
                  <a:lnTo>
                    <a:pt x="310" y="62"/>
                  </a:lnTo>
                  <a:lnTo>
                    <a:pt x="293" y="52"/>
                  </a:lnTo>
                  <a:lnTo>
                    <a:pt x="273" y="43"/>
                  </a:lnTo>
                  <a:lnTo>
                    <a:pt x="249" y="34"/>
                  </a:lnTo>
                  <a:lnTo>
                    <a:pt x="226" y="27"/>
                  </a:lnTo>
                  <a:lnTo>
                    <a:pt x="202" y="21"/>
                  </a:lnTo>
                  <a:lnTo>
                    <a:pt x="176" y="16"/>
                  </a:lnTo>
                  <a:lnTo>
                    <a:pt x="151" y="11"/>
                  </a:lnTo>
                  <a:lnTo>
                    <a:pt x="125" y="7"/>
                  </a:lnTo>
                  <a:lnTo>
                    <a:pt x="102" y="4"/>
                  </a:lnTo>
                  <a:lnTo>
                    <a:pt x="78" y="2"/>
                  </a:lnTo>
                  <a:lnTo>
                    <a:pt x="58" y="0"/>
                  </a:lnTo>
                  <a:lnTo>
                    <a:pt x="39" y="0"/>
                  </a:lnTo>
                  <a:lnTo>
                    <a:pt x="23" y="0"/>
                  </a:lnTo>
                  <a:lnTo>
                    <a:pt x="12" y="1"/>
                  </a:lnTo>
                  <a:lnTo>
                    <a:pt x="4" y="3"/>
                  </a:lnTo>
                  <a:lnTo>
                    <a:pt x="0" y="5"/>
                  </a:lnTo>
                  <a:lnTo>
                    <a:pt x="14" y="7"/>
                  </a:lnTo>
                  <a:lnTo>
                    <a:pt x="30" y="8"/>
                  </a:lnTo>
                  <a:lnTo>
                    <a:pt x="46" y="10"/>
                  </a:lnTo>
                  <a:lnTo>
                    <a:pt x="64" y="12"/>
                  </a:lnTo>
                  <a:lnTo>
                    <a:pt x="83" y="14"/>
                  </a:lnTo>
                  <a:lnTo>
                    <a:pt x="102" y="16"/>
                  </a:lnTo>
                  <a:lnTo>
                    <a:pt x="120" y="19"/>
                  </a:lnTo>
                  <a:lnTo>
                    <a:pt x="141" y="22"/>
                  </a:lnTo>
                  <a:lnTo>
                    <a:pt x="160" y="26"/>
                  </a:lnTo>
                  <a:lnTo>
                    <a:pt x="180" y="30"/>
                  </a:lnTo>
                  <a:lnTo>
                    <a:pt x="200" y="35"/>
                  </a:lnTo>
                  <a:lnTo>
                    <a:pt x="219" y="41"/>
                  </a:lnTo>
                  <a:lnTo>
                    <a:pt x="238" y="47"/>
                  </a:lnTo>
                  <a:lnTo>
                    <a:pt x="257" y="53"/>
                  </a:lnTo>
                  <a:lnTo>
                    <a:pt x="274" y="61"/>
                  </a:lnTo>
                  <a:lnTo>
                    <a:pt x="2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690" name="Freeform 44">
              <a:extLst>
                <a:ext uri="{FF2B5EF4-FFF2-40B4-BE49-F238E27FC236}">
                  <a16:creationId xmlns:a16="http://schemas.microsoft.com/office/drawing/2014/main" id="{2885E3FF-BC99-46E6-8096-0AC1AF204695}"/>
                </a:ext>
              </a:extLst>
            </p:cNvPr>
            <p:cNvSpPr>
              <a:spLocks/>
            </p:cNvSpPr>
            <p:nvPr/>
          </p:nvSpPr>
          <p:spPr bwMode="auto">
            <a:xfrm>
              <a:off x="1162" y="2273"/>
              <a:ext cx="48" cy="103"/>
            </a:xfrm>
            <a:custGeom>
              <a:avLst/>
              <a:gdLst>
                <a:gd name="T0" fmla="*/ 0 w 142"/>
                <a:gd name="T1" fmla="*/ 0 h 207"/>
                <a:gd name="T2" fmla="*/ 0 w 142"/>
                <a:gd name="T3" fmla="*/ 0 h 207"/>
                <a:gd name="T4" fmla="*/ 0 w 142"/>
                <a:gd name="T5" fmla="*/ 0 h 207"/>
                <a:gd name="T6" fmla="*/ 0 w 142"/>
                <a:gd name="T7" fmla="*/ 0 h 207"/>
                <a:gd name="T8" fmla="*/ 0 w 142"/>
                <a:gd name="T9" fmla="*/ 0 h 207"/>
                <a:gd name="T10" fmla="*/ 0 w 142"/>
                <a:gd name="T11" fmla="*/ 0 h 207"/>
                <a:gd name="T12" fmla="*/ 0 w 142"/>
                <a:gd name="T13" fmla="*/ 0 h 207"/>
                <a:gd name="T14" fmla="*/ 0 w 142"/>
                <a:gd name="T15" fmla="*/ 0 h 207"/>
                <a:gd name="T16" fmla="*/ 0 w 142"/>
                <a:gd name="T17" fmla="*/ 0 h 207"/>
                <a:gd name="T18" fmla="*/ 0 w 142"/>
                <a:gd name="T19" fmla="*/ 0 h 207"/>
                <a:gd name="T20" fmla="*/ 0 w 142"/>
                <a:gd name="T21" fmla="*/ 0 h 207"/>
                <a:gd name="T22" fmla="*/ 0 w 142"/>
                <a:gd name="T23" fmla="*/ 0 h 207"/>
                <a:gd name="T24" fmla="*/ 0 w 142"/>
                <a:gd name="T25" fmla="*/ 0 h 207"/>
                <a:gd name="T26" fmla="*/ 0 w 142"/>
                <a:gd name="T27" fmla="*/ 0 h 207"/>
                <a:gd name="T28" fmla="*/ 0 w 142"/>
                <a:gd name="T29" fmla="*/ 0 h 207"/>
                <a:gd name="T30" fmla="*/ 0 w 142"/>
                <a:gd name="T31" fmla="*/ 0 h 207"/>
                <a:gd name="T32" fmla="*/ 0 w 142"/>
                <a:gd name="T33" fmla="*/ 0 h 207"/>
                <a:gd name="T34" fmla="*/ 0 w 142"/>
                <a:gd name="T35" fmla="*/ 0 h 207"/>
                <a:gd name="T36" fmla="*/ 0 w 142"/>
                <a:gd name="T37" fmla="*/ 0 h 207"/>
                <a:gd name="T38" fmla="*/ 0 w 142"/>
                <a:gd name="T39" fmla="*/ 0 h 207"/>
                <a:gd name="T40" fmla="*/ 0 w 142"/>
                <a:gd name="T41" fmla="*/ 0 h 207"/>
                <a:gd name="T42" fmla="*/ 0 w 142"/>
                <a:gd name="T43" fmla="*/ 0 h 207"/>
                <a:gd name="T44" fmla="*/ 0 w 142"/>
                <a:gd name="T45" fmla="*/ 0 h 207"/>
                <a:gd name="T46" fmla="*/ 0 w 142"/>
                <a:gd name="T47" fmla="*/ 0 h 207"/>
                <a:gd name="T48" fmla="*/ 0 w 142"/>
                <a:gd name="T49" fmla="*/ 0 h 207"/>
                <a:gd name="T50" fmla="*/ 0 w 142"/>
                <a:gd name="T51" fmla="*/ 0 h 207"/>
                <a:gd name="T52" fmla="*/ 0 w 142"/>
                <a:gd name="T53" fmla="*/ 0 h 207"/>
                <a:gd name="T54" fmla="*/ 0 w 142"/>
                <a:gd name="T55" fmla="*/ 0 h 207"/>
                <a:gd name="T56" fmla="*/ 0 w 142"/>
                <a:gd name="T57" fmla="*/ 0 h 207"/>
                <a:gd name="T58" fmla="*/ 0 w 142"/>
                <a:gd name="T59" fmla="*/ 0 h 207"/>
                <a:gd name="T60" fmla="*/ 0 w 142"/>
                <a:gd name="T61" fmla="*/ 0 h 207"/>
                <a:gd name="T62" fmla="*/ 0 w 142"/>
                <a:gd name="T63" fmla="*/ 0 h 207"/>
                <a:gd name="T64" fmla="*/ 0 w 142"/>
                <a:gd name="T65" fmla="*/ 0 h 207"/>
                <a:gd name="T66" fmla="*/ 0 w 142"/>
                <a:gd name="T67" fmla="*/ 0 h 207"/>
                <a:gd name="T68" fmla="*/ 0 w 142"/>
                <a:gd name="T69" fmla="*/ 0 h 207"/>
                <a:gd name="T70" fmla="*/ 0 w 142"/>
                <a:gd name="T71" fmla="*/ 0 h 207"/>
                <a:gd name="T72" fmla="*/ 0 w 142"/>
                <a:gd name="T73" fmla="*/ 0 h 207"/>
                <a:gd name="T74" fmla="*/ 0 w 142"/>
                <a:gd name="T75" fmla="*/ 0 h 207"/>
                <a:gd name="T76" fmla="*/ 0 w 142"/>
                <a:gd name="T77" fmla="*/ 0 h 207"/>
                <a:gd name="T78" fmla="*/ 0 w 142"/>
                <a:gd name="T79" fmla="*/ 0 h 207"/>
                <a:gd name="T80" fmla="*/ 0 w 142"/>
                <a:gd name="T81" fmla="*/ 0 h 20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7"/>
                <a:gd name="T125" fmla="*/ 142 w 142"/>
                <a:gd name="T126" fmla="*/ 207 h 20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7">
                  <a:moveTo>
                    <a:pt x="0" y="113"/>
                  </a:moveTo>
                  <a:lnTo>
                    <a:pt x="0" y="130"/>
                  </a:lnTo>
                  <a:lnTo>
                    <a:pt x="6" y="146"/>
                  </a:lnTo>
                  <a:lnTo>
                    <a:pt x="16" y="161"/>
                  </a:lnTo>
                  <a:lnTo>
                    <a:pt x="31" y="174"/>
                  </a:lnTo>
                  <a:lnTo>
                    <a:pt x="48" y="185"/>
                  </a:lnTo>
                  <a:lnTo>
                    <a:pt x="68" y="195"/>
                  </a:lnTo>
                  <a:lnTo>
                    <a:pt x="92" y="202"/>
                  </a:lnTo>
                  <a:lnTo>
                    <a:pt x="115" y="206"/>
                  </a:lnTo>
                  <a:lnTo>
                    <a:pt x="122" y="207"/>
                  </a:lnTo>
                  <a:lnTo>
                    <a:pt x="129" y="205"/>
                  </a:lnTo>
                  <a:lnTo>
                    <a:pt x="135" y="202"/>
                  </a:lnTo>
                  <a:lnTo>
                    <a:pt x="138" y="198"/>
                  </a:lnTo>
                  <a:lnTo>
                    <a:pt x="138" y="193"/>
                  </a:lnTo>
                  <a:lnTo>
                    <a:pt x="137" y="188"/>
                  </a:lnTo>
                  <a:lnTo>
                    <a:pt x="132" y="184"/>
                  </a:lnTo>
                  <a:lnTo>
                    <a:pt x="125" y="182"/>
                  </a:lnTo>
                  <a:lnTo>
                    <a:pt x="102" y="176"/>
                  </a:lnTo>
                  <a:lnTo>
                    <a:pt x="80" y="168"/>
                  </a:lnTo>
                  <a:lnTo>
                    <a:pt x="63" y="157"/>
                  </a:lnTo>
                  <a:lnTo>
                    <a:pt x="50" y="145"/>
                  </a:lnTo>
                  <a:lnTo>
                    <a:pt x="41" y="130"/>
                  </a:lnTo>
                  <a:lnTo>
                    <a:pt x="37" y="114"/>
                  </a:lnTo>
                  <a:lnTo>
                    <a:pt x="37" y="97"/>
                  </a:lnTo>
                  <a:lnTo>
                    <a:pt x="44" y="79"/>
                  </a:lnTo>
                  <a:lnTo>
                    <a:pt x="54" y="65"/>
                  </a:lnTo>
                  <a:lnTo>
                    <a:pt x="70" y="52"/>
                  </a:lnTo>
                  <a:lnTo>
                    <a:pt x="87" y="40"/>
                  </a:lnTo>
                  <a:lnTo>
                    <a:pt x="106" y="29"/>
                  </a:lnTo>
                  <a:lnTo>
                    <a:pt x="122" y="20"/>
                  </a:lnTo>
                  <a:lnTo>
                    <a:pt x="135" y="11"/>
                  </a:lnTo>
                  <a:lnTo>
                    <a:pt x="142" y="5"/>
                  </a:lnTo>
                  <a:lnTo>
                    <a:pt x="142" y="0"/>
                  </a:lnTo>
                  <a:lnTo>
                    <a:pt x="126" y="4"/>
                  </a:lnTo>
                  <a:lnTo>
                    <a:pt x="106" y="11"/>
                  </a:lnTo>
                  <a:lnTo>
                    <a:pt x="84" y="23"/>
                  </a:lnTo>
                  <a:lnTo>
                    <a:pt x="61" y="37"/>
                  </a:lnTo>
                  <a:lnTo>
                    <a:pt x="39" y="53"/>
                  </a:lnTo>
                  <a:lnTo>
                    <a:pt x="22" y="72"/>
                  </a:lnTo>
                  <a:lnTo>
                    <a:pt x="8" y="93"/>
                  </a:lnTo>
                  <a:lnTo>
                    <a:pt x="0"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691" name="Freeform 45">
              <a:extLst>
                <a:ext uri="{FF2B5EF4-FFF2-40B4-BE49-F238E27FC236}">
                  <a16:creationId xmlns:a16="http://schemas.microsoft.com/office/drawing/2014/main" id="{AD8D0D71-793F-4DCF-9A0F-022C529FF952}"/>
                </a:ext>
              </a:extLst>
            </p:cNvPr>
            <p:cNvSpPr>
              <a:spLocks/>
            </p:cNvSpPr>
            <p:nvPr/>
          </p:nvSpPr>
          <p:spPr bwMode="auto">
            <a:xfrm>
              <a:off x="1492" y="2206"/>
              <a:ext cx="101" cy="135"/>
            </a:xfrm>
            <a:custGeom>
              <a:avLst/>
              <a:gdLst>
                <a:gd name="T0" fmla="*/ 0 w 303"/>
                <a:gd name="T1" fmla="*/ 0 h 272"/>
                <a:gd name="T2" fmla="*/ 0 w 303"/>
                <a:gd name="T3" fmla="*/ 0 h 272"/>
                <a:gd name="T4" fmla="*/ 0 w 303"/>
                <a:gd name="T5" fmla="*/ 0 h 272"/>
                <a:gd name="T6" fmla="*/ 0 w 303"/>
                <a:gd name="T7" fmla="*/ 0 h 272"/>
                <a:gd name="T8" fmla="*/ 0 w 303"/>
                <a:gd name="T9" fmla="*/ 0 h 272"/>
                <a:gd name="T10" fmla="*/ 0 w 303"/>
                <a:gd name="T11" fmla="*/ 0 h 272"/>
                <a:gd name="T12" fmla="*/ 0 w 303"/>
                <a:gd name="T13" fmla="*/ 0 h 272"/>
                <a:gd name="T14" fmla="*/ 0 w 303"/>
                <a:gd name="T15" fmla="*/ 0 h 272"/>
                <a:gd name="T16" fmla="*/ 0 w 303"/>
                <a:gd name="T17" fmla="*/ 0 h 272"/>
                <a:gd name="T18" fmla="*/ 0 w 303"/>
                <a:gd name="T19" fmla="*/ 0 h 272"/>
                <a:gd name="T20" fmla="*/ 0 w 303"/>
                <a:gd name="T21" fmla="*/ 0 h 272"/>
                <a:gd name="T22" fmla="*/ 0 w 303"/>
                <a:gd name="T23" fmla="*/ 0 h 272"/>
                <a:gd name="T24" fmla="*/ 0 w 303"/>
                <a:gd name="T25" fmla="*/ 0 h 272"/>
                <a:gd name="T26" fmla="*/ 0 w 303"/>
                <a:gd name="T27" fmla="*/ 0 h 272"/>
                <a:gd name="T28" fmla="*/ 0 w 303"/>
                <a:gd name="T29" fmla="*/ 0 h 272"/>
                <a:gd name="T30" fmla="*/ 0 w 303"/>
                <a:gd name="T31" fmla="*/ 0 h 272"/>
                <a:gd name="T32" fmla="*/ 0 w 303"/>
                <a:gd name="T33" fmla="*/ 0 h 272"/>
                <a:gd name="T34" fmla="*/ 0 w 303"/>
                <a:gd name="T35" fmla="*/ 0 h 272"/>
                <a:gd name="T36" fmla="*/ 0 w 303"/>
                <a:gd name="T37" fmla="*/ 0 h 272"/>
                <a:gd name="T38" fmla="*/ 0 w 303"/>
                <a:gd name="T39" fmla="*/ 0 h 272"/>
                <a:gd name="T40" fmla="*/ 0 w 303"/>
                <a:gd name="T41" fmla="*/ 0 h 272"/>
                <a:gd name="T42" fmla="*/ 0 w 303"/>
                <a:gd name="T43" fmla="*/ 0 h 272"/>
                <a:gd name="T44" fmla="*/ 0 w 303"/>
                <a:gd name="T45" fmla="*/ 0 h 272"/>
                <a:gd name="T46" fmla="*/ 0 w 303"/>
                <a:gd name="T47" fmla="*/ 0 h 272"/>
                <a:gd name="T48" fmla="*/ 0 w 303"/>
                <a:gd name="T49" fmla="*/ 0 h 272"/>
                <a:gd name="T50" fmla="*/ 0 w 303"/>
                <a:gd name="T51" fmla="*/ 0 h 272"/>
                <a:gd name="T52" fmla="*/ 0 w 303"/>
                <a:gd name="T53" fmla="*/ 0 h 272"/>
                <a:gd name="T54" fmla="*/ 0 w 303"/>
                <a:gd name="T55" fmla="*/ 0 h 272"/>
                <a:gd name="T56" fmla="*/ 0 w 303"/>
                <a:gd name="T57" fmla="*/ 0 h 272"/>
                <a:gd name="T58" fmla="*/ 0 w 303"/>
                <a:gd name="T59" fmla="*/ 0 h 272"/>
                <a:gd name="T60" fmla="*/ 0 w 303"/>
                <a:gd name="T61" fmla="*/ 0 h 272"/>
                <a:gd name="T62" fmla="*/ 0 w 303"/>
                <a:gd name="T63" fmla="*/ 0 h 272"/>
                <a:gd name="T64" fmla="*/ 0 w 303"/>
                <a:gd name="T65" fmla="*/ 0 h 272"/>
                <a:gd name="T66" fmla="*/ 0 w 303"/>
                <a:gd name="T67" fmla="*/ 0 h 272"/>
                <a:gd name="T68" fmla="*/ 0 w 303"/>
                <a:gd name="T69" fmla="*/ 0 h 272"/>
                <a:gd name="T70" fmla="*/ 0 w 303"/>
                <a:gd name="T71" fmla="*/ 0 h 272"/>
                <a:gd name="T72" fmla="*/ 0 w 303"/>
                <a:gd name="T73" fmla="*/ 0 h 272"/>
                <a:gd name="T74" fmla="*/ 0 w 303"/>
                <a:gd name="T75" fmla="*/ 0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3"/>
                <a:gd name="T115" fmla="*/ 0 h 272"/>
                <a:gd name="T116" fmla="*/ 303 w 303"/>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3" h="272">
                  <a:moveTo>
                    <a:pt x="246" y="102"/>
                  </a:moveTo>
                  <a:lnTo>
                    <a:pt x="256" y="109"/>
                  </a:lnTo>
                  <a:lnTo>
                    <a:pt x="264" y="117"/>
                  </a:lnTo>
                  <a:lnTo>
                    <a:pt x="271" y="126"/>
                  </a:lnTo>
                  <a:lnTo>
                    <a:pt x="275" y="135"/>
                  </a:lnTo>
                  <a:lnTo>
                    <a:pt x="278" y="144"/>
                  </a:lnTo>
                  <a:lnTo>
                    <a:pt x="277" y="154"/>
                  </a:lnTo>
                  <a:lnTo>
                    <a:pt x="274" y="164"/>
                  </a:lnTo>
                  <a:lnTo>
                    <a:pt x="267" y="173"/>
                  </a:lnTo>
                  <a:lnTo>
                    <a:pt x="256" y="183"/>
                  </a:lnTo>
                  <a:lnTo>
                    <a:pt x="245" y="192"/>
                  </a:lnTo>
                  <a:lnTo>
                    <a:pt x="232" y="200"/>
                  </a:lnTo>
                  <a:lnTo>
                    <a:pt x="219" y="209"/>
                  </a:lnTo>
                  <a:lnTo>
                    <a:pt x="204" y="216"/>
                  </a:lnTo>
                  <a:lnTo>
                    <a:pt x="190" y="224"/>
                  </a:lnTo>
                  <a:lnTo>
                    <a:pt x="175" y="232"/>
                  </a:lnTo>
                  <a:lnTo>
                    <a:pt x="162" y="241"/>
                  </a:lnTo>
                  <a:lnTo>
                    <a:pt x="158" y="244"/>
                  </a:lnTo>
                  <a:lnTo>
                    <a:pt x="155" y="248"/>
                  </a:lnTo>
                  <a:lnTo>
                    <a:pt x="152" y="252"/>
                  </a:lnTo>
                  <a:lnTo>
                    <a:pt x="149" y="256"/>
                  </a:lnTo>
                  <a:lnTo>
                    <a:pt x="148" y="260"/>
                  </a:lnTo>
                  <a:lnTo>
                    <a:pt x="148" y="264"/>
                  </a:lnTo>
                  <a:lnTo>
                    <a:pt x="151" y="268"/>
                  </a:lnTo>
                  <a:lnTo>
                    <a:pt x="155" y="271"/>
                  </a:lnTo>
                  <a:lnTo>
                    <a:pt x="161" y="272"/>
                  </a:lnTo>
                  <a:lnTo>
                    <a:pt x="166" y="272"/>
                  </a:lnTo>
                  <a:lnTo>
                    <a:pt x="171" y="271"/>
                  </a:lnTo>
                  <a:lnTo>
                    <a:pt x="175" y="268"/>
                  </a:lnTo>
                  <a:lnTo>
                    <a:pt x="190" y="256"/>
                  </a:lnTo>
                  <a:lnTo>
                    <a:pt x="206" y="246"/>
                  </a:lnTo>
                  <a:lnTo>
                    <a:pt x="222" y="236"/>
                  </a:lnTo>
                  <a:lnTo>
                    <a:pt x="239" y="226"/>
                  </a:lnTo>
                  <a:lnTo>
                    <a:pt x="255" y="216"/>
                  </a:lnTo>
                  <a:lnTo>
                    <a:pt x="271" y="204"/>
                  </a:lnTo>
                  <a:lnTo>
                    <a:pt x="284" y="192"/>
                  </a:lnTo>
                  <a:lnTo>
                    <a:pt x="294" y="179"/>
                  </a:lnTo>
                  <a:lnTo>
                    <a:pt x="301" y="163"/>
                  </a:lnTo>
                  <a:lnTo>
                    <a:pt x="303" y="148"/>
                  </a:lnTo>
                  <a:lnTo>
                    <a:pt x="300" y="133"/>
                  </a:lnTo>
                  <a:lnTo>
                    <a:pt x="293" y="118"/>
                  </a:lnTo>
                  <a:lnTo>
                    <a:pt x="281" y="105"/>
                  </a:lnTo>
                  <a:lnTo>
                    <a:pt x="268" y="92"/>
                  </a:lnTo>
                  <a:lnTo>
                    <a:pt x="251" y="82"/>
                  </a:lnTo>
                  <a:lnTo>
                    <a:pt x="232" y="73"/>
                  </a:lnTo>
                  <a:lnTo>
                    <a:pt x="217" y="67"/>
                  </a:lnTo>
                  <a:lnTo>
                    <a:pt x="201" y="61"/>
                  </a:lnTo>
                  <a:lnTo>
                    <a:pt x="185" y="54"/>
                  </a:lnTo>
                  <a:lnTo>
                    <a:pt x="168" y="47"/>
                  </a:lnTo>
                  <a:lnTo>
                    <a:pt x="151" y="40"/>
                  </a:lnTo>
                  <a:lnTo>
                    <a:pt x="132" y="34"/>
                  </a:lnTo>
                  <a:lnTo>
                    <a:pt x="114" y="27"/>
                  </a:lnTo>
                  <a:lnTo>
                    <a:pt x="97" y="21"/>
                  </a:lnTo>
                  <a:lnTo>
                    <a:pt x="81" y="16"/>
                  </a:lnTo>
                  <a:lnTo>
                    <a:pt x="65" y="11"/>
                  </a:lnTo>
                  <a:lnTo>
                    <a:pt x="49" y="7"/>
                  </a:lnTo>
                  <a:lnTo>
                    <a:pt x="36" y="4"/>
                  </a:lnTo>
                  <a:lnTo>
                    <a:pt x="24" y="1"/>
                  </a:lnTo>
                  <a:lnTo>
                    <a:pt x="14" y="0"/>
                  </a:lnTo>
                  <a:lnTo>
                    <a:pt x="5" y="0"/>
                  </a:lnTo>
                  <a:lnTo>
                    <a:pt x="0" y="2"/>
                  </a:lnTo>
                  <a:lnTo>
                    <a:pt x="13" y="7"/>
                  </a:lnTo>
                  <a:lnTo>
                    <a:pt x="27" y="12"/>
                  </a:lnTo>
                  <a:lnTo>
                    <a:pt x="43" y="17"/>
                  </a:lnTo>
                  <a:lnTo>
                    <a:pt x="58" y="22"/>
                  </a:lnTo>
                  <a:lnTo>
                    <a:pt x="74" y="27"/>
                  </a:lnTo>
                  <a:lnTo>
                    <a:pt x="90" y="32"/>
                  </a:lnTo>
                  <a:lnTo>
                    <a:pt x="106" y="38"/>
                  </a:lnTo>
                  <a:lnTo>
                    <a:pt x="122" y="44"/>
                  </a:lnTo>
                  <a:lnTo>
                    <a:pt x="139" y="50"/>
                  </a:lnTo>
                  <a:lnTo>
                    <a:pt x="155" y="57"/>
                  </a:lnTo>
                  <a:lnTo>
                    <a:pt x="171" y="63"/>
                  </a:lnTo>
                  <a:lnTo>
                    <a:pt x="187" y="70"/>
                  </a:lnTo>
                  <a:lnTo>
                    <a:pt x="203" y="78"/>
                  </a:lnTo>
                  <a:lnTo>
                    <a:pt x="217" y="85"/>
                  </a:lnTo>
                  <a:lnTo>
                    <a:pt x="232" y="93"/>
                  </a:lnTo>
                  <a:lnTo>
                    <a:pt x="246"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36629" name="Group 46">
            <a:extLst>
              <a:ext uri="{FF2B5EF4-FFF2-40B4-BE49-F238E27FC236}">
                <a16:creationId xmlns:a16="http://schemas.microsoft.com/office/drawing/2014/main" id="{E4ABCE01-E03D-4614-9380-19763DB4FD31}"/>
              </a:ext>
            </a:extLst>
          </p:cNvPr>
          <p:cNvGrpSpPr>
            <a:grpSpLocks/>
          </p:cNvGrpSpPr>
          <p:nvPr/>
        </p:nvGrpSpPr>
        <p:grpSpPr bwMode="auto">
          <a:xfrm>
            <a:off x="5319713" y="3700463"/>
            <a:ext cx="844550" cy="600075"/>
            <a:chOff x="1160" y="2192"/>
            <a:chExt cx="589" cy="440"/>
          </a:xfrm>
        </p:grpSpPr>
        <p:pic>
          <p:nvPicPr>
            <p:cNvPr id="836656" name="Picture 47" descr="31u_bnrz[1]">
              <a:extLst>
                <a:ext uri="{FF2B5EF4-FFF2-40B4-BE49-F238E27FC236}">
                  <a16:creationId xmlns:a16="http://schemas.microsoft.com/office/drawing/2014/main" id="{DB9950DD-00B0-4CAF-8C28-6FCCA8AA701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5400000">
              <a:off x="1349" y="2458"/>
              <a:ext cx="21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6657" name="AutoShape 48">
              <a:extLst>
                <a:ext uri="{FF2B5EF4-FFF2-40B4-BE49-F238E27FC236}">
                  <a16:creationId xmlns:a16="http://schemas.microsoft.com/office/drawing/2014/main" id="{1973D9BD-D23B-4705-A830-A8AACDB78193}"/>
                </a:ext>
              </a:extLst>
            </p:cNvPr>
            <p:cNvSpPr>
              <a:spLocks noChangeAspect="1" noChangeArrowheads="1" noTextEdit="1"/>
            </p:cNvSpPr>
            <p:nvPr/>
          </p:nvSpPr>
          <p:spPr bwMode="auto">
            <a:xfrm>
              <a:off x="1160" y="2192"/>
              <a:ext cx="58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36658" name="Freeform 49">
              <a:extLst>
                <a:ext uri="{FF2B5EF4-FFF2-40B4-BE49-F238E27FC236}">
                  <a16:creationId xmlns:a16="http://schemas.microsoft.com/office/drawing/2014/main" id="{7D71729B-D327-49AD-AD55-0BF98F079A8F}"/>
                </a:ext>
              </a:extLst>
            </p:cNvPr>
            <p:cNvSpPr>
              <a:spLocks/>
            </p:cNvSpPr>
            <p:nvPr/>
          </p:nvSpPr>
          <p:spPr bwMode="auto">
            <a:xfrm>
              <a:off x="1283" y="2231"/>
              <a:ext cx="83" cy="102"/>
            </a:xfrm>
            <a:custGeom>
              <a:avLst/>
              <a:gdLst>
                <a:gd name="T0" fmla="*/ 0 w 247"/>
                <a:gd name="T1" fmla="*/ 1 h 203"/>
                <a:gd name="T2" fmla="*/ 0 w 247"/>
                <a:gd name="T3" fmla="*/ 1 h 203"/>
                <a:gd name="T4" fmla="*/ 0 w 247"/>
                <a:gd name="T5" fmla="*/ 1 h 203"/>
                <a:gd name="T6" fmla="*/ 0 w 247"/>
                <a:gd name="T7" fmla="*/ 1 h 203"/>
                <a:gd name="T8" fmla="*/ 0 w 247"/>
                <a:gd name="T9" fmla="*/ 1 h 203"/>
                <a:gd name="T10" fmla="*/ 0 w 247"/>
                <a:gd name="T11" fmla="*/ 1 h 203"/>
                <a:gd name="T12" fmla="*/ 0 w 247"/>
                <a:gd name="T13" fmla="*/ 1 h 203"/>
                <a:gd name="T14" fmla="*/ 0 w 247"/>
                <a:gd name="T15" fmla="*/ 1 h 203"/>
                <a:gd name="T16" fmla="*/ 0 w 247"/>
                <a:gd name="T17" fmla="*/ 1 h 203"/>
                <a:gd name="T18" fmla="*/ 0 w 247"/>
                <a:gd name="T19" fmla="*/ 1 h 203"/>
                <a:gd name="T20" fmla="*/ 0 w 247"/>
                <a:gd name="T21" fmla="*/ 1 h 203"/>
                <a:gd name="T22" fmla="*/ 0 w 247"/>
                <a:gd name="T23" fmla="*/ 1 h 203"/>
                <a:gd name="T24" fmla="*/ 0 w 247"/>
                <a:gd name="T25" fmla="*/ 1 h 203"/>
                <a:gd name="T26" fmla="*/ 0 w 247"/>
                <a:gd name="T27" fmla="*/ 1 h 203"/>
                <a:gd name="T28" fmla="*/ 0 w 247"/>
                <a:gd name="T29" fmla="*/ 1 h 203"/>
                <a:gd name="T30" fmla="*/ 0 w 247"/>
                <a:gd name="T31" fmla="*/ 1 h 203"/>
                <a:gd name="T32" fmla="*/ 0 w 247"/>
                <a:gd name="T33" fmla="*/ 1 h 203"/>
                <a:gd name="T34" fmla="*/ 0 w 247"/>
                <a:gd name="T35" fmla="*/ 1 h 203"/>
                <a:gd name="T36" fmla="*/ 0 w 247"/>
                <a:gd name="T37" fmla="*/ 1 h 203"/>
                <a:gd name="T38" fmla="*/ 0 w 247"/>
                <a:gd name="T39" fmla="*/ 1 h 203"/>
                <a:gd name="T40" fmla="*/ 0 w 247"/>
                <a:gd name="T41" fmla="*/ 1 h 203"/>
                <a:gd name="T42" fmla="*/ 0 w 247"/>
                <a:gd name="T43" fmla="*/ 1 h 203"/>
                <a:gd name="T44" fmla="*/ 0 w 247"/>
                <a:gd name="T45" fmla="*/ 1 h 203"/>
                <a:gd name="T46" fmla="*/ 0 w 247"/>
                <a:gd name="T47" fmla="*/ 1 h 203"/>
                <a:gd name="T48" fmla="*/ 0 w 247"/>
                <a:gd name="T49" fmla="*/ 1 h 203"/>
                <a:gd name="T50" fmla="*/ 0 w 247"/>
                <a:gd name="T51" fmla="*/ 1 h 203"/>
                <a:gd name="T52" fmla="*/ 0 w 247"/>
                <a:gd name="T53" fmla="*/ 1 h 203"/>
                <a:gd name="T54" fmla="*/ 0 w 247"/>
                <a:gd name="T55" fmla="*/ 1 h 203"/>
                <a:gd name="T56" fmla="*/ 0 w 247"/>
                <a:gd name="T57" fmla="*/ 1 h 203"/>
                <a:gd name="T58" fmla="*/ 0 w 247"/>
                <a:gd name="T59" fmla="*/ 1 h 203"/>
                <a:gd name="T60" fmla="*/ 0 w 247"/>
                <a:gd name="T61" fmla="*/ 1 h 203"/>
                <a:gd name="T62" fmla="*/ 0 w 247"/>
                <a:gd name="T63" fmla="*/ 1 h 203"/>
                <a:gd name="T64" fmla="*/ 0 w 247"/>
                <a:gd name="T65" fmla="*/ 1 h 203"/>
                <a:gd name="T66" fmla="*/ 0 w 247"/>
                <a:gd name="T67" fmla="*/ 1 h 203"/>
                <a:gd name="T68" fmla="*/ 0 w 247"/>
                <a:gd name="T69" fmla="*/ 1 h 203"/>
                <a:gd name="T70" fmla="*/ 0 w 247"/>
                <a:gd name="T71" fmla="*/ 1 h 203"/>
                <a:gd name="T72" fmla="*/ 0 w 247"/>
                <a:gd name="T73" fmla="*/ 1 h 203"/>
                <a:gd name="T74" fmla="*/ 0 w 247"/>
                <a:gd name="T75" fmla="*/ 1 h 203"/>
                <a:gd name="T76" fmla="*/ 0 w 247"/>
                <a:gd name="T77" fmla="*/ 1 h 203"/>
                <a:gd name="T78" fmla="*/ 0 w 247"/>
                <a:gd name="T79" fmla="*/ 1 h 203"/>
                <a:gd name="T80" fmla="*/ 0 w 247"/>
                <a:gd name="T81" fmla="*/ 1 h 203"/>
                <a:gd name="T82" fmla="*/ 0 w 247"/>
                <a:gd name="T83" fmla="*/ 1 h 203"/>
                <a:gd name="T84" fmla="*/ 0 w 247"/>
                <a:gd name="T85" fmla="*/ 0 h 203"/>
                <a:gd name="T86" fmla="*/ 0 w 247"/>
                <a:gd name="T87" fmla="*/ 1 h 203"/>
                <a:gd name="T88" fmla="*/ 0 w 247"/>
                <a:gd name="T89" fmla="*/ 1 h 203"/>
                <a:gd name="T90" fmla="*/ 0 w 247"/>
                <a:gd name="T91" fmla="*/ 1 h 203"/>
                <a:gd name="T92" fmla="*/ 0 w 247"/>
                <a:gd name="T93" fmla="*/ 1 h 203"/>
                <a:gd name="T94" fmla="*/ 0 w 247"/>
                <a:gd name="T95" fmla="*/ 1 h 203"/>
                <a:gd name="T96" fmla="*/ 0 w 247"/>
                <a:gd name="T97" fmla="*/ 1 h 2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7"/>
                <a:gd name="T148" fmla="*/ 0 h 203"/>
                <a:gd name="T149" fmla="*/ 247 w 247"/>
                <a:gd name="T150" fmla="*/ 203 h 20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7" h="203">
                  <a:moveTo>
                    <a:pt x="87" y="26"/>
                  </a:moveTo>
                  <a:lnTo>
                    <a:pt x="68" y="34"/>
                  </a:lnTo>
                  <a:lnTo>
                    <a:pt x="52" y="44"/>
                  </a:lnTo>
                  <a:lnTo>
                    <a:pt x="38" y="55"/>
                  </a:lnTo>
                  <a:lnTo>
                    <a:pt x="25" y="67"/>
                  </a:lnTo>
                  <a:lnTo>
                    <a:pt x="14" y="80"/>
                  </a:lnTo>
                  <a:lnTo>
                    <a:pt x="7" y="94"/>
                  </a:lnTo>
                  <a:lnTo>
                    <a:pt x="3" y="109"/>
                  </a:lnTo>
                  <a:lnTo>
                    <a:pt x="0" y="124"/>
                  </a:lnTo>
                  <a:lnTo>
                    <a:pt x="3" y="145"/>
                  </a:lnTo>
                  <a:lnTo>
                    <a:pt x="14" y="163"/>
                  </a:lnTo>
                  <a:lnTo>
                    <a:pt x="32" y="178"/>
                  </a:lnTo>
                  <a:lnTo>
                    <a:pt x="55" y="189"/>
                  </a:lnTo>
                  <a:lnTo>
                    <a:pt x="81" y="198"/>
                  </a:lnTo>
                  <a:lnTo>
                    <a:pt x="109" y="202"/>
                  </a:lnTo>
                  <a:lnTo>
                    <a:pt x="138" y="203"/>
                  </a:lnTo>
                  <a:lnTo>
                    <a:pt x="165" y="200"/>
                  </a:lnTo>
                  <a:lnTo>
                    <a:pt x="171" y="200"/>
                  </a:lnTo>
                  <a:lnTo>
                    <a:pt x="177" y="198"/>
                  </a:lnTo>
                  <a:lnTo>
                    <a:pt x="181" y="195"/>
                  </a:lnTo>
                  <a:lnTo>
                    <a:pt x="183" y="191"/>
                  </a:lnTo>
                  <a:lnTo>
                    <a:pt x="180" y="186"/>
                  </a:lnTo>
                  <a:lnTo>
                    <a:pt x="174" y="182"/>
                  </a:lnTo>
                  <a:lnTo>
                    <a:pt x="167" y="178"/>
                  </a:lnTo>
                  <a:lnTo>
                    <a:pt x="160" y="176"/>
                  </a:lnTo>
                  <a:lnTo>
                    <a:pt x="145" y="173"/>
                  </a:lnTo>
                  <a:lnTo>
                    <a:pt x="131" y="171"/>
                  </a:lnTo>
                  <a:lnTo>
                    <a:pt x="116" y="169"/>
                  </a:lnTo>
                  <a:lnTo>
                    <a:pt x="103" y="167"/>
                  </a:lnTo>
                  <a:lnTo>
                    <a:pt x="90" y="164"/>
                  </a:lnTo>
                  <a:lnTo>
                    <a:pt x="77" y="160"/>
                  </a:lnTo>
                  <a:lnTo>
                    <a:pt x="65" y="154"/>
                  </a:lnTo>
                  <a:lnTo>
                    <a:pt x="54" y="146"/>
                  </a:lnTo>
                  <a:lnTo>
                    <a:pt x="49" y="112"/>
                  </a:lnTo>
                  <a:lnTo>
                    <a:pt x="61" y="84"/>
                  </a:lnTo>
                  <a:lnTo>
                    <a:pt x="84" y="62"/>
                  </a:lnTo>
                  <a:lnTo>
                    <a:pt x="116" y="44"/>
                  </a:lnTo>
                  <a:lnTo>
                    <a:pt x="151" y="30"/>
                  </a:lnTo>
                  <a:lnTo>
                    <a:pt x="187" y="19"/>
                  </a:lnTo>
                  <a:lnTo>
                    <a:pt x="220" y="11"/>
                  </a:lnTo>
                  <a:lnTo>
                    <a:pt x="247" y="4"/>
                  </a:lnTo>
                  <a:lnTo>
                    <a:pt x="231" y="1"/>
                  </a:lnTo>
                  <a:lnTo>
                    <a:pt x="213" y="0"/>
                  </a:lnTo>
                  <a:lnTo>
                    <a:pt x="193" y="2"/>
                  </a:lnTo>
                  <a:lnTo>
                    <a:pt x="171" y="4"/>
                  </a:lnTo>
                  <a:lnTo>
                    <a:pt x="149" y="9"/>
                  </a:lnTo>
                  <a:lnTo>
                    <a:pt x="128" y="14"/>
                  </a:lnTo>
                  <a:lnTo>
                    <a:pt x="106" y="20"/>
                  </a:lnTo>
                  <a:lnTo>
                    <a:pt x="87" y="2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659" name="Freeform 50">
              <a:extLst>
                <a:ext uri="{FF2B5EF4-FFF2-40B4-BE49-F238E27FC236}">
                  <a16:creationId xmlns:a16="http://schemas.microsoft.com/office/drawing/2014/main" id="{AA159C71-AA1E-4495-9DB7-6AD00B233FB4}"/>
                </a:ext>
              </a:extLst>
            </p:cNvPr>
            <p:cNvSpPr>
              <a:spLocks/>
            </p:cNvSpPr>
            <p:nvPr/>
          </p:nvSpPr>
          <p:spPr bwMode="auto">
            <a:xfrm>
              <a:off x="1424" y="2230"/>
              <a:ext cx="52" cy="79"/>
            </a:xfrm>
            <a:custGeom>
              <a:avLst/>
              <a:gdLst>
                <a:gd name="T0" fmla="*/ 0 w 158"/>
                <a:gd name="T1" fmla="*/ 1 h 158"/>
                <a:gd name="T2" fmla="*/ 0 w 158"/>
                <a:gd name="T3" fmla="*/ 1 h 158"/>
                <a:gd name="T4" fmla="*/ 0 w 158"/>
                <a:gd name="T5" fmla="*/ 1 h 158"/>
                <a:gd name="T6" fmla="*/ 0 w 158"/>
                <a:gd name="T7" fmla="*/ 1 h 158"/>
                <a:gd name="T8" fmla="*/ 0 w 158"/>
                <a:gd name="T9" fmla="*/ 1 h 158"/>
                <a:gd name="T10" fmla="*/ 0 w 158"/>
                <a:gd name="T11" fmla="*/ 1 h 158"/>
                <a:gd name="T12" fmla="*/ 0 w 158"/>
                <a:gd name="T13" fmla="*/ 1 h 158"/>
                <a:gd name="T14" fmla="*/ 0 w 158"/>
                <a:gd name="T15" fmla="*/ 1 h 158"/>
                <a:gd name="T16" fmla="*/ 0 w 158"/>
                <a:gd name="T17" fmla="*/ 1 h 158"/>
                <a:gd name="T18" fmla="*/ 0 w 158"/>
                <a:gd name="T19" fmla="*/ 1 h 158"/>
                <a:gd name="T20" fmla="*/ 0 w 158"/>
                <a:gd name="T21" fmla="*/ 1 h 158"/>
                <a:gd name="T22" fmla="*/ 0 w 158"/>
                <a:gd name="T23" fmla="*/ 1 h 158"/>
                <a:gd name="T24" fmla="*/ 0 w 158"/>
                <a:gd name="T25" fmla="*/ 1 h 158"/>
                <a:gd name="T26" fmla="*/ 0 w 158"/>
                <a:gd name="T27" fmla="*/ 1 h 158"/>
                <a:gd name="T28" fmla="*/ 0 w 158"/>
                <a:gd name="T29" fmla="*/ 1 h 158"/>
                <a:gd name="T30" fmla="*/ 0 w 158"/>
                <a:gd name="T31" fmla="*/ 1 h 158"/>
                <a:gd name="T32" fmla="*/ 0 w 158"/>
                <a:gd name="T33" fmla="*/ 1 h 158"/>
                <a:gd name="T34" fmla="*/ 0 w 158"/>
                <a:gd name="T35" fmla="*/ 1 h 158"/>
                <a:gd name="T36" fmla="*/ 0 w 158"/>
                <a:gd name="T37" fmla="*/ 1 h 158"/>
                <a:gd name="T38" fmla="*/ 0 w 158"/>
                <a:gd name="T39" fmla="*/ 1 h 158"/>
                <a:gd name="T40" fmla="*/ 0 w 158"/>
                <a:gd name="T41" fmla="*/ 1 h 158"/>
                <a:gd name="T42" fmla="*/ 0 w 158"/>
                <a:gd name="T43" fmla="*/ 1 h 158"/>
                <a:gd name="T44" fmla="*/ 0 w 158"/>
                <a:gd name="T45" fmla="*/ 1 h 158"/>
                <a:gd name="T46" fmla="*/ 0 w 158"/>
                <a:gd name="T47" fmla="*/ 1 h 158"/>
                <a:gd name="T48" fmla="*/ 0 w 158"/>
                <a:gd name="T49" fmla="*/ 1 h 158"/>
                <a:gd name="T50" fmla="*/ 0 w 158"/>
                <a:gd name="T51" fmla="*/ 1 h 158"/>
                <a:gd name="T52" fmla="*/ 0 w 158"/>
                <a:gd name="T53" fmla="*/ 1 h 158"/>
                <a:gd name="T54" fmla="*/ 0 w 158"/>
                <a:gd name="T55" fmla="*/ 1 h 158"/>
                <a:gd name="T56" fmla="*/ 0 w 158"/>
                <a:gd name="T57" fmla="*/ 1 h 158"/>
                <a:gd name="T58" fmla="*/ 0 w 158"/>
                <a:gd name="T59" fmla="*/ 1 h 158"/>
                <a:gd name="T60" fmla="*/ 0 w 158"/>
                <a:gd name="T61" fmla="*/ 0 h 158"/>
                <a:gd name="T62" fmla="*/ 0 w 158"/>
                <a:gd name="T63" fmla="*/ 0 h 158"/>
                <a:gd name="T64" fmla="*/ 0 w 158"/>
                <a:gd name="T65" fmla="*/ 1 h 158"/>
                <a:gd name="T66" fmla="*/ 0 w 158"/>
                <a:gd name="T67" fmla="*/ 1 h 158"/>
                <a:gd name="T68" fmla="*/ 0 w 158"/>
                <a:gd name="T69" fmla="*/ 1 h 158"/>
                <a:gd name="T70" fmla="*/ 0 w 158"/>
                <a:gd name="T71" fmla="*/ 1 h 158"/>
                <a:gd name="T72" fmla="*/ 0 w 158"/>
                <a:gd name="T73" fmla="*/ 1 h 158"/>
                <a:gd name="T74" fmla="*/ 0 w 158"/>
                <a:gd name="T75" fmla="*/ 1 h 158"/>
                <a:gd name="T76" fmla="*/ 0 w 158"/>
                <a:gd name="T77" fmla="*/ 1 h 158"/>
                <a:gd name="T78" fmla="*/ 0 w 158"/>
                <a:gd name="T79" fmla="*/ 1 h 158"/>
                <a:gd name="T80" fmla="*/ 0 w 158"/>
                <a:gd name="T81" fmla="*/ 1 h 1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8"/>
                <a:gd name="T124" fmla="*/ 0 h 158"/>
                <a:gd name="T125" fmla="*/ 158 w 158"/>
                <a:gd name="T126" fmla="*/ 158 h 1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8" h="158">
                  <a:moveTo>
                    <a:pt x="133" y="52"/>
                  </a:moveTo>
                  <a:lnTo>
                    <a:pt x="139" y="68"/>
                  </a:lnTo>
                  <a:lnTo>
                    <a:pt x="137" y="83"/>
                  </a:lnTo>
                  <a:lnTo>
                    <a:pt x="127" y="95"/>
                  </a:lnTo>
                  <a:lnTo>
                    <a:pt x="113" y="106"/>
                  </a:lnTo>
                  <a:lnTo>
                    <a:pt x="95" y="116"/>
                  </a:lnTo>
                  <a:lnTo>
                    <a:pt x="75" y="126"/>
                  </a:lnTo>
                  <a:lnTo>
                    <a:pt x="55" y="135"/>
                  </a:lnTo>
                  <a:lnTo>
                    <a:pt x="37" y="144"/>
                  </a:lnTo>
                  <a:lnTo>
                    <a:pt x="34" y="147"/>
                  </a:lnTo>
                  <a:lnTo>
                    <a:pt x="33" y="149"/>
                  </a:lnTo>
                  <a:lnTo>
                    <a:pt x="33" y="152"/>
                  </a:lnTo>
                  <a:lnTo>
                    <a:pt x="34" y="155"/>
                  </a:lnTo>
                  <a:lnTo>
                    <a:pt x="39" y="157"/>
                  </a:lnTo>
                  <a:lnTo>
                    <a:pt x="43" y="158"/>
                  </a:lnTo>
                  <a:lnTo>
                    <a:pt x="46" y="158"/>
                  </a:lnTo>
                  <a:lnTo>
                    <a:pt x="50" y="157"/>
                  </a:lnTo>
                  <a:lnTo>
                    <a:pt x="74" y="148"/>
                  </a:lnTo>
                  <a:lnTo>
                    <a:pt x="95" y="138"/>
                  </a:lnTo>
                  <a:lnTo>
                    <a:pt x="116" y="127"/>
                  </a:lnTo>
                  <a:lnTo>
                    <a:pt x="135" y="114"/>
                  </a:lnTo>
                  <a:lnTo>
                    <a:pt x="148" y="100"/>
                  </a:lnTo>
                  <a:lnTo>
                    <a:pt x="156" y="84"/>
                  </a:lnTo>
                  <a:lnTo>
                    <a:pt x="158" y="67"/>
                  </a:lnTo>
                  <a:lnTo>
                    <a:pt x="152" y="49"/>
                  </a:lnTo>
                  <a:lnTo>
                    <a:pt x="139" y="35"/>
                  </a:lnTo>
                  <a:lnTo>
                    <a:pt x="120" y="23"/>
                  </a:lnTo>
                  <a:lnTo>
                    <a:pt x="97" y="14"/>
                  </a:lnTo>
                  <a:lnTo>
                    <a:pt x="71" y="7"/>
                  </a:lnTo>
                  <a:lnTo>
                    <a:pt x="45" y="2"/>
                  </a:lnTo>
                  <a:lnTo>
                    <a:pt x="23" y="0"/>
                  </a:lnTo>
                  <a:lnTo>
                    <a:pt x="7" y="0"/>
                  </a:lnTo>
                  <a:lnTo>
                    <a:pt x="0" y="4"/>
                  </a:lnTo>
                  <a:lnTo>
                    <a:pt x="17" y="9"/>
                  </a:lnTo>
                  <a:lnTo>
                    <a:pt x="36" y="13"/>
                  </a:lnTo>
                  <a:lnTo>
                    <a:pt x="56" y="17"/>
                  </a:lnTo>
                  <a:lnTo>
                    <a:pt x="75" y="21"/>
                  </a:lnTo>
                  <a:lnTo>
                    <a:pt x="94" y="26"/>
                  </a:lnTo>
                  <a:lnTo>
                    <a:pt x="110" y="33"/>
                  </a:lnTo>
                  <a:lnTo>
                    <a:pt x="123" y="41"/>
                  </a:lnTo>
                  <a:lnTo>
                    <a:pt x="133" y="5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660" name="Freeform 51">
              <a:extLst>
                <a:ext uri="{FF2B5EF4-FFF2-40B4-BE49-F238E27FC236}">
                  <a16:creationId xmlns:a16="http://schemas.microsoft.com/office/drawing/2014/main" id="{4D0F6D0A-9F8A-4485-AEA1-08E25DB1338B}"/>
                </a:ext>
              </a:extLst>
            </p:cNvPr>
            <p:cNvSpPr>
              <a:spLocks/>
            </p:cNvSpPr>
            <p:nvPr/>
          </p:nvSpPr>
          <p:spPr bwMode="auto">
            <a:xfrm>
              <a:off x="1232" y="2211"/>
              <a:ext cx="133" cy="166"/>
            </a:xfrm>
            <a:custGeom>
              <a:avLst/>
              <a:gdLst>
                <a:gd name="T0" fmla="*/ 0 w 399"/>
                <a:gd name="T1" fmla="*/ 1 h 331"/>
                <a:gd name="T2" fmla="*/ 0 w 399"/>
                <a:gd name="T3" fmla="*/ 1 h 331"/>
                <a:gd name="T4" fmla="*/ 0 w 399"/>
                <a:gd name="T5" fmla="*/ 1 h 331"/>
                <a:gd name="T6" fmla="*/ 0 w 399"/>
                <a:gd name="T7" fmla="*/ 1 h 331"/>
                <a:gd name="T8" fmla="*/ 0 w 399"/>
                <a:gd name="T9" fmla="*/ 1 h 331"/>
                <a:gd name="T10" fmla="*/ 0 w 399"/>
                <a:gd name="T11" fmla="*/ 1 h 331"/>
                <a:gd name="T12" fmla="*/ 0 w 399"/>
                <a:gd name="T13" fmla="*/ 1 h 331"/>
                <a:gd name="T14" fmla="*/ 0 w 399"/>
                <a:gd name="T15" fmla="*/ 1 h 331"/>
                <a:gd name="T16" fmla="*/ 0 w 399"/>
                <a:gd name="T17" fmla="*/ 1 h 331"/>
                <a:gd name="T18" fmla="*/ 0 w 399"/>
                <a:gd name="T19" fmla="*/ 1 h 331"/>
                <a:gd name="T20" fmla="*/ 0 w 399"/>
                <a:gd name="T21" fmla="*/ 1 h 331"/>
                <a:gd name="T22" fmla="*/ 0 w 399"/>
                <a:gd name="T23" fmla="*/ 1 h 331"/>
                <a:gd name="T24" fmla="*/ 0 w 399"/>
                <a:gd name="T25" fmla="*/ 1 h 331"/>
                <a:gd name="T26" fmla="*/ 0 w 399"/>
                <a:gd name="T27" fmla="*/ 1 h 331"/>
                <a:gd name="T28" fmla="*/ 0 w 399"/>
                <a:gd name="T29" fmla="*/ 1 h 331"/>
                <a:gd name="T30" fmla="*/ 0 w 399"/>
                <a:gd name="T31" fmla="*/ 1 h 331"/>
                <a:gd name="T32" fmla="*/ 0 w 399"/>
                <a:gd name="T33" fmla="*/ 1 h 331"/>
                <a:gd name="T34" fmla="*/ 0 w 399"/>
                <a:gd name="T35" fmla="*/ 1 h 331"/>
                <a:gd name="T36" fmla="*/ 0 w 399"/>
                <a:gd name="T37" fmla="*/ 1 h 331"/>
                <a:gd name="T38" fmla="*/ 0 w 399"/>
                <a:gd name="T39" fmla="*/ 1 h 331"/>
                <a:gd name="T40" fmla="*/ 0 w 399"/>
                <a:gd name="T41" fmla="*/ 1 h 331"/>
                <a:gd name="T42" fmla="*/ 0 w 399"/>
                <a:gd name="T43" fmla="*/ 1 h 331"/>
                <a:gd name="T44" fmla="*/ 0 w 399"/>
                <a:gd name="T45" fmla="*/ 1 h 331"/>
                <a:gd name="T46" fmla="*/ 0 w 399"/>
                <a:gd name="T47" fmla="*/ 1 h 331"/>
                <a:gd name="T48" fmla="*/ 0 w 399"/>
                <a:gd name="T49" fmla="*/ 1 h 331"/>
                <a:gd name="T50" fmla="*/ 0 w 399"/>
                <a:gd name="T51" fmla="*/ 1 h 331"/>
                <a:gd name="T52" fmla="*/ 0 w 399"/>
                <a:gd name="T53" fmla="*/ 1 h 331"/>
                <a:gd name="T54" fmla="*/ 0 w 399"/>
                <a:gd name="T55" fmla="*/ 1 h 331"/>
                <a:gd name="T56" fmla="*/ 0 w 399"/>
                <a:gd name="T57" fmla="*/ 1 h 331"/>
                <a:gd name="T58" fmla="*/ 0 w 399"/>
                <a:gd name="T59" fmla="*/ 1 h 331"/>
                <a:gd name="T60" fmla="*/ 0 w 399"/>
                <a:gd name="T61" fmla="*/ 1 h 331"/>
                <a:gd name="T62" fmla="*/ 0 w 399"/>
                <a:gd name="T63" fmla="*/ 1 h 331"/>
                <a:gd name="T64" fmla="*/ 0 w 399"/>
                <a:gd name="T65" fmla="*/ 1 h 331"/>
                <a:gd name="T66" fmla="*/ 0 w 399"/>
                <a:gd name="T67" fmla="*/ 1 h 331"/>
                <a:gd name="T68" fmla="*/ 0 w 399"/>
                <a:gd name="T69" fmla="*/ 1 h 331"/>
                <a:gd name="T70" fmla="*/ 0 w 399"/>
                <a:gd name="T71" fmla="*/ 1 h 331"/>
                <a:gd name="T72" fmla="*/ 0 w 399"/>
                <a:gd name="T73" fmla="*/ 1 h 331"/>
                <a:gd name="T74" fmla="*/ 0 w 399"/>
                <a:gd name="T75" fmla="*/ 1 h 331"/>
                <a:gd name="T76" fmla="*/ 0 w 399"/>
                <a:gd name="T77" fmla="*/ 1 h 331"/>
                <a:gd name="T78" fmla="*/ 0 w 399"/>
                <a:gd name="T79" fmla="*/ 1 h 331"/>
                <a:gd name="T80" fmla="*/ 0 w 399"/>
                <a:gd name="T81" fmla="*/ 0 h 331"/>
                <a:gd name="T82" fmla="*/ 0 w 399"/>
                <a:gd name="T83" fmla="*/ 1 h 331"/>
                <a:gd name="T84" fmla="*/ 0 w 399"/>
                <a:gd name="T85" fmla="*/ 1 h 331"/>
                <a:gd name="T86" fmla="*/ 0 w 399"/>
                <a:gd name="T87" fmla="*/ 1 h 33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1"/>
                <a:gd name="T134" fmla="*/ 399 w 399"/>
                <a:gd name="T135" fmla="*/ 331 h 33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1">
                  <a:moveTo>
                    <a:pt x="155" y="44"/>
                  </a:moveTo>
                  <a:lnTo>
                    <a:pt x="124" y="62"/>
                  </a:lnTo>
                  <a:lnTo>
                    <a:pt x="94" y="80"/>
                  </a:lnTo>
                  <a:lnTo>
                    <a:pt x="66" y="101"/>
                  </a:lnTo>
                  <a:lnTo>
                    <a:pt x="42" y="123"/>
                  </a:lnTo>
                  <a:lnTo>
                    <a:pt x="21" y="146"/>
                  </a:lnTo>
                  <a:lnTo>
                    <a:pt x="7" y="171"/>
                  </a:lnTo>
                  <a:lnTo>
                    <a:pt x="0" y="199"/>
                  </a:lnTo>
                  <a:lnTo>
                    <a:pt x="1" y="227"/>
                  </a:lnTo>
                  <a:lnTo>
                    <a:pt x="4" y="234"/>
                  </a:lnTo>
                  <a:lnTo>
                    <a:pt x="7" y="242"/>
                  </a:lnTo>
                  <a:lnTo>
                    <a:pt x="11" y="248"/>
                  </a:lnTo>
                  <a:lnTo>
                    <a:pt x="17" y="255"/>
                  </a:lnTo>
                  <a:lnTo>
                    <a:pt x="24" y="261"/>
                  </a:lnTo>
                  <a:lnTo>
                    <a:pt x="33" y="267"/>
                  </a:lnTo>
                  <a:lnTo>
                    <a:pt x="40" y="272"/>
                  </a:lnTo>
                  <a:lnTo>
                    <a:pt x="50" y="276"/>
                  </a:lnTo>
                  <a:lnTo>
                    <a:pt x="69" y="284"/>
                  </a:lnTo>
                  <a:lnTo>
                    <a:pt x="88" y="291"/>
                  </a:lnTo>
                  <a:lnTo>
                    <a:pt x="107" y="297"/>
                  </a:lnTo>
                  <a:lnTo>
                    <a:pt x="127" y="302"/>
                  </a:lnTo>
                  <a:lnTo>
                    <a:pt x="148" y="307"/>
                  </a:lnTo>
                  <a:lnTo>
                    <a:pt x="168" y="311"/>
                  </a:lnTo>
                  <a:lnTo>
                    <a:pt x="188" y="315"/>
                  </a:lnTo>
                  <a:lnTo>
                    <a:pt x="209" y="318"/>
                  </a:lnTo>
                  <a:lnTo>
                    <a:pt x="230" y="321"/>
                  </a:lnTo>
                  <a:lnTo>
                    <a:pt x="251" y="323"/>
                  </a:lnTo>
                  <a:lnTo>
                    <a:pt x="272" y="325"/>
                  </a:lnTo>
                  <a:lnTo>
                    <a:pt x="294" y="327"/>
                  </a:lnTo>
                  <a:lnTo>
                    <a:pt x="315" y="328"/>
                  </a:lnTo>
                  <a:lnTo>
                    <a:pt x="336" y="329"/>
                  </a:lnTo>
                  <a:lnTo>
                    <a:pt x="358" y="330"/>
                  </a:lnTo>
                  <a:lnTo>
                    <a:pt x="378" y="331"/>
                  </a:lnTo>
                  <a:lnTo>
                    <a:pt x="386" y="331"/>
                  </a:lnTo>
                  <a:lnTo>
                    <a:pt x="391" y="329"/>
                  </a:lnTo>
                  <a:lnTo>
                    <a:pt x="396" y="325"/>
                  </a:lnTo>
                  <a:lnTo>
                    <a:pt x="399" y="321"/>
                  </a:lnTo>
                  <a:lnTo>
                    <a:pt x="399" y="316"/>
                  </a:lnTo>
                  <a:lnTo>
                    <a:pt x="396" y="312"/>
                  </a:lnTo>
                  <a:lnTo>
                    <a:pt x="390" y="309"/>
                  </a:lnTo>
                  <a:lnTo>
                    <a:pt x="383" y="307"/>
                  </a:lnTo>
                  <a:lnTo>
                    <a:pt x="364" y="304"/>
                  </a:lnTo>
                  <a:lnTo>
                    <a:pt x="345" y="302"/>
                  </a:lnTo>
                  <a:lnTo>
                    <a:pt x="326" y="299"/>
                  </a:lnTo>
                  <a:lnTo>
                    <a:pt x="306" y="297"/>
                  </a:lnTo>
                  <a:lnTo>
                    <a:pt x="287" y="295"/>
                  </a:lnTo>
                  <a:lnTo>
                    <a:pt x="268" y="293"/>
                  </a:lnTo>
                  <a:lnTo>
                    <a:pt x="248" y="291"/>
                  </a:lnTo>
                  <a:lnTo>
                    <a:pt x="229" y="288"/>
                  </a:lnTo>
                  <a:lnTo>
                    <a:pt x="210" y="286"/>
                  </a:lnTo>
                  <a:lnTo>
                    <a:pt x="191" y="283"/>
                  </a:lnTo>
                  <a:lnTo>
                    <a:pt x="172" y="279"/>
                  </a:lnTo>
                  <a:lnTo>
                    <a:pt x="153" y="276"/>
                  </a:lnTo>
                  <a:lnTo>
                    <a:pt x="136" y="271"/>
                  </a:lnTo>
                  <a:lnTo>
                    <a:pt x="117" y="266"/>
                  </a:lnTo>
                  <a:lnTo>
                    <a:pt x="100" y="261"/>
                  </a:lnTo>
                  <a:lnTo>
                    <a:pt x="82" y="254"/>
                  </a:lnTo>
                  <a:lnTo>
                    <a:pt x="68" y="247"/>
                  </a:lnTo>
                  <a:lnTo>
                    <a:pt x="56" y="238"/>
                  </a:lnTo>
                  <a:lnTo>
                    <a:pt x="48" y="228"/>
                  </a:lnTo>
                  <a:lnTo>
                    <a:pt x="43" y="216"/>
                  </a:lnTo>
                  <a:lnTo>
                    <a:pt x="42" y="204"/>
                  </a:lnTo>
                  <a:lnTo>
                    <a:pt x="43" y="189"/>
                  </a:lnTo>
                  <a:lnTo>
                    <a:pt x="48" y="175"/>
                  </a:lnTo>
                  <a:lnTo>
                    <a:pt x="53" y="164"/>
                  </a:lnTo>
                  <a:lnTo>
                    <a:pt x="64" y="149"/>
                  </a:lnTo>
                  <a:lnTo>
                    <a:pt x="75" y="134"/>
                  </a:lnTo>
                  <a:lnTo>
                    <a:pt x="88" y="121"/>
                  </a:lnTo>
                  <a:lnTo>
                    <a:pt x="103" y="109"/>
                  </a:lnTo>
                  <a:lnTo>
                    <a:pt x="117" y="97"/>
                  </a:lnTo>
                  <a:lnTo>
                    <a:pt x="133" y="85"/>
                  </a:lnTo>
                  <a:lnTo>
                    <a:pt x="152" y="73"/>
                  </a:lnTo>
                  <a:lnTo>
                    <a:pt x="171" y="61"/>
                  </a:lnTo>
                  <a:lnTo>
                    <a:pt x="190" y="51"/>
                  </a:lnTo>
                  <a:lnTo>
                    <a:pt x="214" y="42"/>
                  </a:lnTo>
                  <a:lnTo>
                    <a:pt x="242" y="33"/>
                  </a:lnTo>
                  <a:lnTo>
                    <a:pt x="270" y="25"/>
                  </a:lnTo>
                  <a:lnTo>
                    <a:pt x="294" y="18"/>
                  </a:lnTo>
                  <a:lnTo>
                    <a:pt x="315" y="12"/>
                  </a:lnTo>
                  <a:lnTo>
                    <a:pt x="328" y="6"/>
                  </a:lnTo>
                  <a:lnTo>
                    <a:pt x="332" y="2"/>
                  </a:lnTo>
                  <a:lnTo>
                    <a:pt x="317" y="0"/>
                  </a:lnTo>
                  <a:lnTo>
                    <a:pt x="297" y="1"/>
                  </a:lnTo>
                  <a:lnTo>
                    <a:pt x="274" y="4"/>
                  </a:lnTo>
                  <a:lnTo>
                    <a:pt x="249" y="9"/>
                  </a:lnTo>
                  <a:lnTo>
                    <a:pt x="223" y="16"/>
                  </a:lnTo>
                  <a:lnTo>
                    <a:pt x="198" y="24"/>
                  </a:lnTo>
                  <a:lnTo>
                    <a:pt x="175" y="33"/>
                  </a:lnTo>
                  <a:lnTo>
                    <a:pt x="155" y="4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661" name="Freeform 52">
              <a:extLst>
                <a:ext uri="{FF2B5EF4-FFF2-40B4-BE49-F238E27FC236}">
                  <a16:creationId xmlns:a16="http://schemas.microsoft.com/office/drawing/2014/main" id="{784494E2-2CD5-4E10-940A-1081F1BE5165}"/>
                </a:ext>
              </a:extLst>
            </p:cNvPr>
            <p:cNvSpPr>
              <a:spLocks/>
            </p:cNvSpPr>
            <p:nvPr/>
          </p:nvSpPr>
          <p:spPr bwMode="auto">
            <a:xfrm>
              <a:off x="1419" y="2206"/>
              <a:ext cx="116" cy="110"/>
            </a:xfrm>
            <a:custGeom>
              <a:avLst/>
              <a:gdLst>
                <a:gd name="T0" fmla="*/ 0 w 350"/>
                <a:gd name="T1" fmla="*/ 0 h 221"/>
                <a:gd name="T2" fmla="*/ 0 w 350"/>
                <a:gd name="T3" fmla="*/ 0 h 221"/>
                <a:gd name="T4" fmla="*/ 0 w 350"/>
                <a:gd name="T5" fmla="*/ 0 h 221"/>
                <a:gd name="T6" fmla="*/ 0 w 350"/>
                <a:gd name="T7" fmla="*/ 0 h 221"/>
                <a:gd name="T8" fmla="*/ 0 w 350"/>
                <a:gd name="T9" fmla="*/ 0 h 221"/>
                <a:gd name="T10" fmla="*/ 0 w 350"/>
                <a:gd name="T11" fmla="*/ 0 h 221"/>
                <a:gd name="T12" fmla="*/ 0 w 350"/>
                <a:gd name="T13" fmla="*/ 0 h 221"/>
                <a:gd name="T14" fmla="*/ 0 w 350"/>
                <a:gd name="T15" fmla="*/ 0 h 221"/>
                <a:gd name="T16" fmla="*/ 0 w 350"/>
                <a:gd name="T17" fmla="*/ 0 h 221"/>
                <a:gd name="T18" fmla="*/ 0 w 350"/>
                <a:gd name="T19" fmla="*/ 0 h 221"/>
                <a:gd name="T20" fmla="*/ 0 w 350"/>
                <a:gd name="T21" fmla="*/ 0 h 221"/>
                <a:gd name="T22" fmla="*/ 0 w 350"/>
                <a:gd name="T23" fmla="*/ 0 h 221"/>
                <a:gd name="T24" fmla="*/ 0 w 350"/>
                <a:gd name="T25" fmla="*/ 0 h 221"/>
                <a:gd name="T26" fmla="*/ 0 w 350"/>
                <a:gd name="T27" fmla="*/ 0 h 221"/>
                <a:gd name="T28" fmla="*/ 0 w 350"/>
                <a:gd name="T29" fmla="*/ 0 h 221"/>
                <a:gd name="T30" fmla="*/ 0 w 350"/>
                <a:gd name="T31" fmla="*/ 0 h 221"/>
                <a:gd name="T32" fmla="*/ 0 w 350"/>
                <a:gd name="T33" fmla="*/ 0 h 221"/>
                <a:gd name="T34" fmla="*/ 0 w 350"/>
                <a:gd name="T35" fmla="*/ 0 h 221"/>
                <a:gd name="T36" fmla="*/ 0 w 350"/>
                <a:gd name="T37" fmla="*/ 0 h 221"/>
                <a:gd name="T38" fmla="*/ 0 w 350"/>
                <a:gd name="T39" fmla="*/ 0 h 221"/>
                <a:gd name="T40" fmla="*/ 0 w 350"/>
                <a:gd name="T41" fmla="*/ 0 h 221"/>
                <a:gd name="T42" fmla="*/ 0 w 350"/>
                <a:gd name="T43" fmla="*/ 0 h 221"/>
                <a:gd name="T44" fmla="*/ 0 w 350"/>
                <a:gd name="T45" fmla="*/ 0 h 221"/>
                <a:gd name="T46" fmla="*/ 0 w 350"/>
                <a:gd name="T47" fmla="*/ 0 h 221"/>
                <a:gd name="T48" fmla="*/ 0 w 350"/>
                <a:gd name="T49" fmla="*/ 0 h 221"/>
                <a:gd name="T50" fmla="*/ 0 w 350"/>
                <a:gd name="T51" fmla="*/ 0 h 221"/>
                <a:gd name="T52" fmla="*/ 0 w 350"/>
                <a:gd name="T53" fmla="*/ 0 h 221"/>
                <a:gd name="T54" fmla="*/ 0 w 350"/>
                <a:gd name="T55" fmla="*/ 0 h 221"/>
                <a:gd name="T56" fmla="*/ 0 w 350"/>
                <a:gd name="T57" fmla="*/ 0 h 221"/>
                <a:gd name="T58" fmla="*/ 0 w 350"/>
                <a:gd name="T59" fmla="*/ 0 h 221"/>
                <a:gd name="T60" fmla="*/ 0 w 350"/>
                <a:gd name="T61" fmla="*/ 0 h 221"/>
                <a:gd name="T62" fmla="*/ 0 w 350"/>
                <a:gd name="T63" fmla="*/ 0 h 221"/>
                <a:gd name="T64" fmla="*/ 0 w 350"/>
                <a:gd name="T65" fmla="*/ 0 h 221"/>
                <a:gd name="T66" fmla="*/ 0 w 350"/>
                <a:gd name="T67" fmla="*/ 0 h 221"/>
                <a:gd name="T68" fmla="*/ 0 w 350"/>
                <a:gd name="T69" fmla="*/ 0 h 221"/>
                <a:gd name="T70" fmla="*/ 0 w 350"/>
                <a:gd name="T71" fmla="*/ 0 h 221"/>
                <a:gd name="T72" fmla="*/ 0 w 350"/>
                <a:gd name="T73" fmla="*/ 0 h 221"/>
                <a:gd name="T74" fmla="*/ 0 w 350"/>
                <a:gd name="T75" fmla="*/ 0 h 221"/>
                <a:gd name="T76" fmla="*/ 0 w 350"/>
                <a:gd name="T77" fmla="*/ 0 h 221"/>
                <a:gd name="T78" fmla="*/ 0 w 350"/>
                <a:gd name="T79" fmla="*/ 0 h 221"/>
                <a:gd name="T80" fmla="*/ 0 w 350"/>
                <a:gd name="T81" fmla="*/ 0 h 221"/>
                <a:gd name="T82" fmla="*/ 0 w 350"/>
                <a:gd name="T83" fmla="*/ 0 h 221"/>
                <a:gd name="T84" fmla="*/ 0 w 350"/>
                <a:gd name="T85" fmla="*/ 0 h 221"/>
                <a:gd name="T86" fmla="*/ 0 w 350"/>
                <a:gd name="T87" fmla="*/ 0 h 221"/>
                <a:gd name="T88" fmla="*/ 0 w 350"/>
                <a:gd name="T89" fmla="*/ 0 h 221"/>
                <a:gd name="T90" fmla="*/ 0 w 350"/>
                <a:gd name="T91" fmla="*/ 0 h 221"/>
                <a:gd name="T92" fmla="*/ 0 w 350"/>
                <a:gd name="T93" fmla="*/ 0 h 221"/>
                <a:gd name="T94" fmla="*/ 0 w 350"/>
                <a:gd name="T95" fmla="*/ 0 h 221"/>
                <a:gd name="T96" fmla="*/ 0 w 350"/>
                <a:gd name="T97" fmla="*/ 0 h 221"/>
                <a:gd name="T98" fmla="*/ 0 w 350"/>
                <a:gd name="T99" fmla="*/ 0 h 221"/>
                <a:gd name="T100" fmla="*/ 0 w 350"/>
                <a:gd name="T101" fmla="*/ 0 h 221"/>
                <a:gd name="T102" fmla="*/ 0 w 350"/>
                <a:gd name="T103" fmla="*/ 0 h 221"/>
                <a:gd name="T104" fmla="*/ 0 w 350"/>
                <a:gd name="T105" fmla="*/ 0 h 221"/>
                <a:gd name="T106" fmla="*/ 0 w 350"/>
                <a:gd name="T107" fmla="*/ 0 h 221"/>
                <a:gd name="T108" fmla="*/ 0 w 350"/>
                <a:gd name="T109" fmla="*/ 0 h 221"/>
                <a:gd name="T110" fmla="*/ 0 w 350"/>
                <a:gd name="T111" fmla="*/ 0 h 221"/>
                <a:gd name="T112" fmla="*/ 0 w 350"/>
                <a:gd name="T113" fmla="*/ 0 h 221"/>
                <a:gd name="T114" fmla="*/ 0 w 350"/>
                <a:gd name="T115" fmla="*/ 0 h 221"/>
                <a:gd name="T116" fmla="*/ 0 w 350"/>
                <a:gd name="T117" fmla="*/ 0 h 221"/>
                <a:gd name="T118" fmla="*/ 0 w 350"/>
                <a:gd name="T119" fmla="*/ 0 h 221"/>
                <a:gd name="T120" fmla="*/ 0 w 350"/>
                <a:gd name="T121" fmla="*/ 0 h 2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0"/>
                <a:gd name="T184" fmla="*/ 0 h 221"/>
                <a:gd name="T185" fmla="*/ 350 w 350"/>
                <a:gd name="T186" fmla="*/ 221 h 2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0" h="221">
                  <a:moveTo>
                    <a:pt x="290" y="68"/>
                  </a:moveTo>
                  <a:lnTo>
                    <a:pt x="306" y="80"/>
                  </a:lnTo>
                  <a:lnTo>
                    <a:pt x="316" y="94"/>
                  </a:lnTo>
                  <a:lnTo>
                    <a:pt x="321" y="109"/>
                  </a:lnTo>
                  <a:lnTo>
                    <a:pt x="321" y="125"/>
                  </a:lnTo>
                  <a:lnTo>
                    <a:pt x="318" y="138"/>
                  </a:lnTo>
                  <a:lnTo>
                    <a:pt x="312" y="149"/>
                  </a:lnTo>
                  <a:lnTo>
                    <a:pt x="302" y="160"/>
                  </a:lnTo>
                  <a:lnTo>
                    <a:pt x="292" y="169"/>
                  </a:lnTo>
                  <a:lnTo>
                    <a:pt x="279" y="179"/>
                  </a:lnTo>
                  <a:lnTo>
                    <a:pt x="266" y="187"/>
                  </a:lnTo>
                  <a:lnTo>
                    <a:pt x="253" y="196"/>
                  </a:lnTo>
                  <a:lnTo>
                    <a:pt x="240" y="205"/>
                  </a:lnTo>
                  <a:lnTo>
                    <a:pt x="237" y="209"/>
                  </a:lnTo>
                  <a:lnTo>
                    <a:pt x="237" y="212"/>
                  </a:lnTo>
                  <a:lnTo>
                    <a:pt x="237" y="215"/>
                  </a:lnTo>
                  <a:lnTo>
                    <a:pt x="240" y="218"/>
                  </a:lnTo>
                  <a:lnTo>
                    <a:pt x="244" y="220"/>
                  </a:lnTo>
                  <a:lnTo>
                    <a:pt x="250" y="221"/>
                  </a:lnTo>
                  <a:lnTo>
                    <a:pt x="254" y="220"/>
                  </a:lnTo>
                  <a:lnTo>
                    <a:pt x="258" y="218"/>
                  </a:lnTo>
                  <a:lnTo>
                    <a:pt x="287" y="204"/>
                  </a:lnTo>
                  <a:lnTo>
                    <a:pt x="312" y="187"/>
                  </a:lnTo>
                  <a:lnTo>
                    <a:pt x="331" y="168"/>
                  </a:lnTo>
                  <a:lnTo>
                    <a:pt x="344" y="146"/>
                  </a:lnTo>
                  <a:lnTo>
                    <a:pt x="350" y="124"/>
                  </a:lnTo>
                  <a:lnTo>
                    <a:pt x="347" y="101"/>
                  </a:lnTo>
                  <a:lnTo>
                    <a:pt x="335" y="80"/>
                  </a:lnTo>
                  <a:lnTo>
                    <a:pt x="312" y="61"/>
                  </a:lnTo>
                  <a:lnTo>
                    <a:pt x="295" y="50"/>
                  </a:lnTo>
                  <a:lnTo>
                    <a:pt x="274" y="42"/>
                  </a:lnTo>
                  <a:lnTo>
                    <a:pt x="253" y="34"/>
                  </a:lnTo>
                  <a:lnTo>
                    <a:pt x="228" y="27"/>
                  </a:lnTo>
                  <a:lnTo>
                    <a:pt x="203" y="20"/>
                  </a:lnTo>
                  <a:lnTo>
                    <a:pt x="179" y="15"/>
                  </a:lnTo>
                  <a:lnTo>
                    <a:pt x="152" y="11"/>
                  </a:lnTo>
                  <a:lnTo>
                    <a:pt x="128" y="7"/>
                  </a:lnTo>
                  <a:lnTo>
                    <a:pt x="103" y="4"/>
                  </a:lnTo>
                  <a:lnTo>
                    <a:pt x="81" y="2"/>
                  </a:lnTo>
                  <a:lnTo>
                    <a:pt x="60" y="0"/>
                  </a:lnTo>
                  <a:lnTo>
                    <a:pt x="42" y="0"/>
                  </a:lnTo>
                  <a:lnTo>
                    <a:pt x="26" y="0"/>
                  </a:lnTo>
                  <a:lnTo>
                    <a:pt x="13" y="0"/>
                  </a:lnTo>
                  <a:lnTo>
                    <a:pt x="4" y="2"/>
                  </a:lnTo>
                  <a:lnTo>
                    <a:pt x="0" y="4"/>
                  </a:lnTo>
                  <a:lnTo>
                    <a:pt x="15" y="6"/>
                  </a:lnTo>
                  <a:lnTo>
                    <a:pt x="29" y="7"/>
                  </a:lnTo>
                  <a:lnTo>
                    <a:pt x="47" y="9"/>
                  </a:lnTo>
                  <a:lnTo>
                    <a:pt x="64" y="11"/>
                  </a:lnTo>
                  <a:lnTo>
                    <a:pt x="81" y="14"/>
                  </a:lnTo>
                  <a:lnTo>
                    <a:pt x="102" y="16"/>
                  </a:lnTo>
                  <a:lnTo>
                    <a:pt x="121" y="19"/>
                  </a:lnTo>
                  <a:lnTo>
                    <a:pt x="141" y="22"/>
                  </a:lnTo>
                  <a:lnTo>
                    <a:pt x="160" y="26"/>
                  </a:lnTo>
                  <a:lnTo>
                    <a:pt x="180" y="30"/>
                  </a:lnTo>
                  <a:lnTo>
                    <a:pt x="200" y="34"/>
                  </a:lnTo>
                  <a:lnTo>
                    <a:pt x="219" y="39"/>
                  </a:lnTo>
                  <a:lnTo>
                    <a:pt x="238" y="45"/>
                  </a:lnTo>
                  <a:lnTo>
                    <a:pt x="257" y="53"/>
                  </a:lnTo>
                  <a:lnTo>
                    <a:pt x="274" y="60"/>
                  </a:lnTo>
                  <a:lnTo>
                    <a:pt x="290" y="68"/>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662" name="Freeform 53">
              <a:extLst>
                <a:ext uri="{FF2B5EF4-FFF2-40B4-BE49-F238E27FC236}">
                  <a16:creationId xmlns:a16="http://schemas.microsoft.com/office/drawing/2014/main" id="{F8386EF6-5E4A-4EC4-A98F-1CF4D98B8DAD}"/>
                </a:ext>
              </a:extLst>
            </p:cNvPr>
            <p:cNvSpPr>
              <a:spLocks/>
            </p:cNvSpPr>
            <p:nvPr/>
          </p:nvSpPr>
          <p:spPr bwMode="auto">
            <a:xfrm>
              <a:off x="1181" y="2256"/>
              <a:ext cx="48" cy="105"/>
            </a:xfrm>
            <a:custGeom>
              <a:avLst/>
              <a:gdLst>
                <a:gd name="T0" fmla="*/ 0 w 142"/>
                <a:gd name="T1" fmla="*/ 1 h 208"/>
                <a:gd name="T2" fmla="*/ 0 w 142"/>
                <a:gd name="T3" fmla="*/ 1 h 208"/>
                <a:gd name="T4" fmla="*/ 0 w 142"/>
                <a:gd name="T5" fmla="*/ 1 h 208"/>
                <a:gd name="T6" fmla="*/ 0 w 142"/>
                <a:gd name="T7" fmla="*/ 1 h 208"/>
                <a:gd name="T8" fmla="*/ 0 w 142"/>
                <a:gd name="T9" fmla="*/ 1 h 208"/>
                <a:gd name="T10" fmla="*/ 0 w 142"/>
                <a:gd name="T11" fmla="*/ 1 h 208"/>
                <a:gd name="T12" fmla="*/ 0 w 142"/>
                <a:gd name="T13" fmla="*/ 1 h 208"/>
                <a:gd name="T14" fmla="*/ 0 w 142"/>
                <a:gd name="T15" fmla="*/ 1 h 208"/>
                <a:gd name="T16" fmla="*/ 0 w 142"/>
                <a:gd name="T17" fmla="*/ 1 h 208"/>
                <a:gd name="T18" fmla="*/ 0 w 142"/>
                <a:gd name="T19" fmla="*/ 1 h 208"/>
                <a:gd name="T20" fmla="*/ 0 w 142"/>
                <a:gd name="T21" fmla="*/ 1 h 208"/>
                <a:gd name="T22" fmla="*/ 0 w 142"/>
                <a:gd name="T23" fmla="*/ 1 h 208"/>
                <a:gd name="T24" fmla="*/ 0 w 142"/>
                <a:gd name="T25" fmla="*/ 1 h 208"/>
                <a:gd name="T26" fmla="*/ 0 w 142"/>
                <a:gd name="T27" fmla="*/ 1 h 208"/>
                <a:gd name="T28" fmla="*/ 0 w 142"/>
                <a:gd name="T29" fmla="*/ 1 h 208"/>
                <a:gd name="T30" fmla="*/ 0 w 142"/>
                <a:gd name="T31" fmla="*/ 1 h 208"/>
                <a:gd name="T32" fmla="*/ 0 w 142"/>
                <a:gd name="T33" fmla="*/ 1 h 208"/>
                <a:gd name="T34" fmla="*/ 0 w 142"/>
                <a:gd name="T35" fmla="*/ 1 h 208"/>
                <a:gd name="T36" fmla="*/ 0 w 142"/>
                <a:gd name="T37" fmla="*/ 1 h 208"/>
                <a:gd name="T38" fmla="*/ 0 w 142"/>
                <a:gd name="T39" fmla="*/ 1 h 208"/>
                <a:gd name="T40" fmla="*/ 0 w 142"/>
                <a:gd name="T41" fmla="*/ 1 h 208"/>
                <a:gd name="T42" fmla="*/ 0 w 142"/>
                <a:gd name="T43" fmla="*/ 1 h 208"/>
                <a:gd name="T44" fmla="*/ 0 w 142"/>
                <a:gd name="T45" fmla="*/ 1 h 208"/>
                <a:gd name="T46" fmla="*/ 0 w 142"/>
                <a:gd name="T47" fmla="*/ 1 h 208"/>
                <a:gd name="T48" fmla="*/ 0 w 142"/>
                <a:gd name="T49" fmla="*/ 1 h 208"/>
                <a:gd name="T50" fmla="*/ 0 w 142"/>
                <a:gd name="T51" fmla="*/ 1 h 208"/>
                <a:gd name="T52" fmla="*/ 0 w 142"/>
                <a:gd name="T53" fmla="*/ 1 h 208"/>
                <a:gd name="T54" fmla="*/ 0 w 142"/>
                <a:gd name="T55" fmla="*/ 1 h 208"/>
                <a:gd name="T56" fmla="*/ 0 w 142"/>
                <a:gd name="T57" fmla="*/ 1 h 208"/>
                <a:gd name="T58" fmla="*/ 0 w 142"/>
                <a:gd name="T59" fmla="*/ 1 h 208"/>
                <a:gd name="T60" fmla="*/ 0 w 142"/>
                <a:gd name="T61" fmla="*/ 1 h 208"/>
                <a:gd name="T62" fmla="*/ 0 w 142"/>
                <a:gd name="T63" fmla="*/ 1 h 208"/>
                <a:gd name="T64" fmla="*/ 0 w 142"/>
                <a:gd name="T65" fmla="*/ 1 h 208"/>
                <a:gd name="T66" fmla="*/ 0 w 142"/>
                <a:gd name="T67" fmla="*/ 0 h 208"/>
                <a:gd name="T68" fmla="*/ 0 w 142"/>
                <a:gd name="T69" fmla="*/ 1 h 208"/>
                <a:gd name="T70" fmla="*/ 0 w 142"/>
                <a:gd name="T71" fmla="*/ 1 h 208"/>
                <a:gd name="T72" fmla="*/ 0 w 142"/>
                <a:gd name="T73" fmla="*/ 1 h 208"/>
                <a:gd name="T74" fmla="*/ 0 w 142"/>
                <a:gd name="T75" fmla="*/ 1 h 208"/>
                <a:gd name="T76" fmla="*/ 0 w 142"/>
                <a:gd name="T77" fmla="*/ 1 h 208"/>
                <a:gd name="T78" fmla="*/ 0 w 142"/>
                <a:gd name="T79" fmla="*/ 1 h 208"/>
                <a:gd name="T80" fmla="*/ 0 w 142"/>
                <a:gd name="T81" fmla="*/ 1 h 2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8"/>
                <a:gd name="T125" fmla="*/ 142 w 142"/>
                <a:gd name="T126" fmla="*/ 208 h 20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8">
                  <a:moveTo>
                    <a:pt x="0" y="114"/>
                  </a:moveTo>
                  <a:lnTo>
                    <a:pt x="0" y="131"/>
                  </a:lnTo>
                  <a:lnTo>
                    <a:pt x="6" y="147"/>
                  </a:lnTo>
                  <a:lnTo>
                    <a:pt x="16" y="162"/>
                  </a:lnTo>
                  <a:lnTo>
                    <a:pt x="30" y="175"/>
                  </a:lnTo>
                  <a:lnTo>
                    <a:pt x="48" y="186"/>
                  </a:lnTo>
                  <a:lnTo>
                    <a:pt x="68" y="196"/>
                  </a:lnTo>
                  <a:lnTo>
                    <a:pt x="91" y="203"/>
                  </a:lnTo>
                  <a:lnTo>
                    <a:pt x="114" y="207"/>
                  </a:lnTo>
                  <a:lnTo>
                    <a:pt x="122" y="208"/>
                  </a:lnTo>
                  <a:lnTo>
                    <a:pt x="129" y="206"/>
                  </a:lnTo>
                  <a:lnTo>
                    <a:pt x="135" y="203"/>
                  </a:lnTo>
                  <a:lnTo>
                    <a:pt x="138" y="199"/>
                  </a:lnTo>
                  <a:lnTo>
                    <a:pt x="138" y="194"/>
                  </a:lnTo>
                  <a:lnTo>
                    <a:pt x="136" y="189"/>
                  </a:lnTo>
                  <a:lnTo>
                    <a:pt x="132" y="185"/>
                  </a:lnTo>
                  <a:lnTo>
                    <a:pt x="125" y="183"/>
                  </a:lnTo>
                  <a:lnTo>
                    <a:pt x="101" y="177"/>
                  </a:lnTo>
                  <a:lnTo>
                    <a:pt x="80" y="169"/>
                  </a:lnTo>
                  <a:lnTo>
                    <a:pt x="62" y="158"/>
                  </a:lnTo>
                  <a:lnTo>
                    <a:pt x="49" y="146"/>
                  </a:lnTo>
                  <a:lnTo>
                    <a:pt x="40" y="131"/>
                  </a:lnTo>
                  <a:lnTo>
                    <a:pt x="36" y="115"/>
                  </a:lnTo>
                  <a:lnTo>
                    <a:pt x="36" y="97"/>
                  </a:lnTo>
                  <a:lnTo>
                    <a:pt x="43" y="79"/>
                  </a:lnTo>
                  <a:lnTo>
                    <a:pt x="52" y="66"/>
                  </a:lnTo>
                  <a:lnTo>
                    <a:pt x="64" y="54"/>
                  </a:lnTo>
                  <a:lnTo>
                    <a:pt x="77" y="43"/>
                  </a:lnTo>
                  <a:lnTo>
                    <a:pt x="91" y="33"/>
                  </a:lnTo>
                  <a:lnTo>
                    <a:pt x="104" y="24"/>
                  </a:lnTo>
                  <a:lnTo>
                    <a:pt x="119" y="16"/>
                  </a:lnTo>
                  <a:lnTo>
                    <a:pt x="132" y="8"/>
                  </a:lnTo>
                  <a:lnTo>
                    <a:pt x="142" y="1"/>
                  </a:lnTo>
                  <a:lnTo>
                    <a:pt x="132" y="0"/>
                  </a:lnTo>
                  <a:lnTo>
                    <a:pt x="116" y="5"/>
                  </a:lnTo>
                  <a:lnTo>
                    <a:pt x="94" y="16"/>
                  </a:lnTo>
                  <a:lnTo>
                    <a:pt x="69" y="31"/>
                  </a:lnTo>
                  <a:lnTo>
                    <a:pt x="46" y="50"/>
                  </a:lnTo>
                  <a:lnTo>
                    <a:pt x="24" y="70"/>
                  </a:lnTo>
                  <a:lnTo>
                    <a:pt x="9" y="92"/>
                  </a:lnTo>
                  <a:lnTo>
                    <a:pt x="0" y="11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663" name="Freeform 54">
              <a:extLst>
                <a:ext uri="{FF2B5EF4-FFF2-40B4-BE49-F238E27FC236}">
                  <a16:creationId xmlns:a16="http://schemas.microsoft.com/office/drawing/2014/main" id="{49EDCB05-3E60-4616-B8BF-560169394E92}"/>
                </a:ext>
              </a:extLst>
            </p:cNvPr>
            <p:cNvSpPr>
              <a:spLocks/>
            </p:cNvSpPr>
            <p:nvPr/>
          </p:nvSpPr>
          <p:spPr bwMode="auto">
            <a:xfrm>
              <a:off x="1515" y="2198"/>
              <a:ext cx="101" cy="136"/>
            </a:xfrm>
            <a:custGeom>
              <a:avLst/>
              <a:gdLst>
                <a:gd name="T0" fmla="*/ 0 w 304"/>
                <a:gd name="T1" fmla="*/ 1 h 272"/>
                <a:gd name="T2" fmla="*/ 0 w 304"/>
                <a:gd name="T3" fmla="*/ 1 h 272"/>
                <a:gd name="T4" fmla="*/ 0 w 304"/>
                <a:gd name="T5" fmla="*/ 1 h 272"/>
                <a:gd name="T6" fmla="*/ 0 w 304"/>
                <a:gd name="T7" fmla="*/ 1 h 272"/>
                <a:gd name="T8" fmla="*/ 0 w 304"/>
                <a:gd name="T9" fmla="*/ 1 h 272"/>
                <a:gd name="T10" fmla="*/ 0 w 304"/>
                <a:gd name="T11" fmla="*/ 1 h 272"/>
                <a:gd name="T12" fmla="*/ 0 w 304"/>
                <a:gd name="T13" fmla="*/ 1 h 272"/>
                <a:gd name="T14" fmla="*/ 0 w 304"/>
                <a:gd name="T15" fmla="*/ 1 h 272"/>
                <a:gd name="T16" fmla="*/ 0 w 304"/>
                <a:gd name="T17" fmla="*/ 1 h 272"/>
                <a:gd name="T18" fmla="*/ 0 w 304"/>
                <a:gd name="T19" fmla="*/ 1 h 272"/>
                <a:gd name="T20" fmla="*/ 0 w 304"/>
                <a:gd name="T21" fmla="*/ 1 h 272"/>
                <a:gd name="T22" fmla="*/ 0 w 304"/>
                <a:gd name="T23" fmla="*/ 1 h 272"/>
                <a:gd name="T24" fmla="*/ 0 w 304"/>
                <a:gd name="T25" fmla="*/ 1 h 272"/>
                <a:gd name="T26" fmla="*/ 0 w 304"/>
                <a:gd name="T27" fmla="*/ 1 h 272"/>
                <a:gd name="T28" fmla="*/ 0 w 304"/>
                <a:gd name="T29" fmla="*/ 1 h 272"/>
                <a:gd name="T30" fmla="*/ 0 w 304"/>
                <a:gd name="T31" fmla="*/ 1 h 272"/>
                <a:gd name="T32" fmla="*/ 0 w 304"/>
                <a:gd name="T33" fmla="*/ 1 h 272"/>
                <a:gd name="T34" fmla="*/ 0 w 304"/>
                <a:gd name="T35" fmla="*/ 1 h 272"/>
                <a:gd name="T36" fmla="*/ 0 w 304"/>
                <a:gd name="T37" fmla="*/ 1 h 272"/>
                <a:gd name="T38" fmla="*/ 0 w 304"/>
                <a:gd name="T39" fmla="*/ 1 h 272"/>
                <a:gd name="T40" fmla="*/ 0 w 304"/>
                <a:gd name="T41" fmla="*/ 1 h 272"/>
                <a:gd name="T42" fmla="*/ 0 w 304"/>
                <a:gd name="T43" fmla="*/ 1 h 272"/>
                <a:gd name="T44" fmla="*/ 0 w 304"/>
                <a:gd name="T45" fmla="*/ 1 h 272"/>
                <a:gd name="T46" fmla="*/ 0 w 304"/>
                <a:gd name="T47" fmla="*/ 1 h 272"/>
                <a:gd name="T48" fmla="*/ 0 w 304"/>
                <a:gd name="T49" fmla="*/ 1 h 272"/>
                <a:gd name="T50" fmla="*/ 0 w 304"/>
                <a:gd name="T51" fmla="*/ 1 h 272"/>
                <a:gd name="T52" fmla="*/ 0 w 304"/>
                <a:gd name="T53" fmla="*/ 1 h 272"/>
                <a:gd name="T54" fmla="*/ 0 w 304"/>
                <a:gd name="T55" fmla="*/ 1 h 272"/>
                <a:gd name="T56" fmla="*/ 0 w 304"/>
                <a:gd name="T57" fmla="*/ 1 h 272"/>
                <a:gd name="T58" fmla="*/ 0 w 304"/>
                <a:gd name="T59" fmla="*/ 1 h 272"/>
                <a:gd name="T60" fmla="*/ 0 w 304"/>
                <a:gd name="T61" fmla="*/ 1 h 272"/>
                <a:gd name="T62" fmla="*/ 0 w 304"/>
                <a:gd name="T63" fmla="*/ 1 h 272"/>
                <a:gd name="T64" fmla="*/ 0 w 304"/>
                <a:gd name="T65" fmla="*/ 1 h 272"/>
                <a:gd name="T66" fmla="*/ 0 w 304"/>
                <a:gd name="T67" fmla="*/ 1 h 272"/>
                <a:gd name="T68" fmla="*/ 0 w 304"/>
                <a:gd name="T69" fmla="*/ 1 h 272"/>
                <a:gd name="T70" fmla="*/ 0 w 304"/>
                <a:gd name="T71" fmla="*/ 1 h 272"/>
                <a:gd name="T72" fmla="*/ 0 w 304"/>
                <a:gd name="T73" fmla="*/ 1 h 272"/>
                <a:gd name="T74" fmla="*/ 0 w 304"/>
                <a:gd name="T75" fmla="*/ 1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4"/>
                <a:gd name="T115" fmla="*/ 0 h 272"/>
                <a:gd name="T116" fmla="*/ 304 w 304"/>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4" h="272">
                  <a:moveTo>
                    <a:pt x="246" y="102"/>
                  </a:moveTo>
                  <a:lnTo>
                    <a:pt x="257" y="109"/>
                  </a:lnTo>
                  <a:lnTo>
                    <a:pt x="265" y="117"/>
                  </a:lnTo>
                  <a:lnTo>
                    <a:pt x="271" y="126"/>
                  </a:lnTo>
                  <a:lnTo>
                    <a:pt x="277" y="135"/>
                  </a:lnTo>
                  <a:lnTo>
                    <a:pt x="278" y="144"/>
                  </a:lnTo>
                  <a:lnTo>
                    <a:pt x="278" y="154"/>
                  </a:lnTo>
                  <a:lnTo>
                    <a:pt x="274" y="164"/>
                  </a:lnTo>
                  <a:lnTo>
                    <a:pt x="268" y="173"/>
                  </a:lnTo>
                  <a:lnTo>
                    <a:pt x="258" y="183"/>
                  </a:lnTo>
                  <a:lnTo>
                    <a:pt x="246" y="192"/>
                  </a:lnTo>
                  <a:lnTo>
                    <a:pt x="233" y="200"/>
                  </a:lnTo>
                  <a:lnTo>
                    <a:pt x="219" y="208"/>
                  </a:lnTo>
                  <a:lnTo>
                    <a:pt x="206" y="215"/>
                  </a:lnTo>
                  <a:lnTo>
                    <a:pt x="191" y="224"/>
                  </a:lnTo>
                  <a:lnTo>
                    <a:pt x="177" y="232"/>
                  </a:lnTo>
                  <a:lnTo>
                    <a:pt x="164" y="241"/>
                  </a:lnTo>
                  <a:lnTo>
                    <a:pt x="159" y="244"/>
                  </a:lnTo>
                  <a:lnTo>
                    <a:pt x="157" y="248"/>
                  </a:lnTo>
                  <a:lnTo>
                    <a:pt x="154" y="252"/>
                  </a:lnTo>
                  <a:lnTo>
                    <a:pt x="151" y="256"/>
                  </a:lnTo>
                  <a:lnTo>
                    <a:pt x="149" y="260"/>
                  </a:lnTo>
                  <a:lnTo>
                    <a:pt x="149" y="264"/>
                  </a:lnTo>
                  <a:lnTo>
                    <a:pt x="151" y="268"/>
                  </a:lnTo>
                  <a:lnTo>
                    <a:pt x="155" y="271"/>
                  </a:lnTo>
                  <a:lnTo>
                    <a:pt x="161" y="272"/>
                  </a:lnTo>
                  <a:lnTo>
                    <a:pt x="167" y="272"/>
                  </a:lnTo>
                  <a:lnTo>
                    <a:pt x="172" y="271"/>
                  </a:lnTo>
                  <a:lnTo>
                    <a:pt x="177" y="268"/>
                  </a:lnTo>
                  <a:lnTo>
                    <a:pt x="191" y="257"/>
                  </a:lnTo>
                  <a:lnTo>
                    <a:pt x="207" y="246"/>
                  </a:lnTo>
                  <a:lnTo>
                    <a:pt x="223" y="236"/>
                  </a:lnTo>
                  <a:lnTo>
                    <a:pt x="241" y="226"/>
                  </a:lnTo>
                  <a:lnTo>
                    <a:pt x="257" y="215"/>
                  </a:lnTo>
                  <a:lnTo>
                    <a:pt x="271" y="204"/>
                  </a:lnTo>
                  <a:lnTo>
                    <a:pt x="286" y="192"/>
                  </a:lnTo>
                  <a:lnTo>
                    <a:pt x="296" y="179"/>
                  </a:lnTo>
                  <a:lnTo>
                    <a:pt x="303" y="164"/>
                  </a:lnTo>
                  <a:lnTo>
                    <a:pt x="304" y="149"/>
                  </a:lnTo>
                  <a:lnTo>
                    <a:pt x="300" y="134"/>
                  </a:lnTo>
                  <a:lnTo>
                    <a:pt x="293" y="120"/>
                  </a:lnTo>
                  <a:lnTo>
                    <a:pt x="281" y="106"/>
                  </a:lnTo>
                  <a:lnTo>
                    <a:pt x="267" y="94"/>
                  </a:lnTo>
                  <a:lnTo>
                    <a:pt x="249" y="83"/>
                  </a:lnTo>
                  <a:lnTo>
                    <a:pt x="232" y="73"/>
                  </a:lnTo>
                  <a:lnTo>
                    <a:pt x="219" y="65"/>
                  </a:lnTo>
                  <a:lnTo>
                    <a:pt x="204" y="59"/>
                  </a:lnTo>
                  <a:lnTo>
                    <a:pt x="188" y="52"/>
                  </a:lnTo>
                  <a:lnTo>
                    <a:pt x="172" y="45"/>
                  </a:lnTo>
                  <a:lnTo>
                    <a:pt x="157" y="38"/>
                  </a:lnTo>
                  <a:lnTo>
                    <a:pt x="139" y="31"/>
                  </a:lnTo>
                  <a:lnTo>
                    <a:pt x="122" y="25"/>
                  </a:lnTo>
                  <a:lnTo>
                    <a:pt x="106" y="19"/>
                  </a:lnTo>
                  <a:lnTo>
                    <a:pt x="90" y="14"/>
                  </a:lnTo>
                  <a:lnTo>
                    <a:pt x="74" y="9"/>
                  </a:lnTo>
                  <a:lnTo>
                    <a:pt x="58" y="6"/>
                  </a:lnTo>
                  <a:lnTo>
                    <a:pt x="43" y="3"/>
                  </a:lnTo>
                  <a:lnTo>
                    <a:pt x="30" y="1"/>
                  </a:lnTo>
                  <a:lnTo>
                    <a:pt x="19" y="0"/>
                  </a:lnTo>
                  <a:lnTo>
                    <a:pt x="9" y="1"/>
                  </a:lnTo>
                  <a:lnTo>
                    <a:pt x="0" y="3"/>
                  </a:lnTo>
                  <a:lnTo>
                    <a:pt x="10" y="5"/>
                  </a:lnTo>
                  <a:lnTo>
                    <a:pt x="22" y="8"/>
                  </a:lnTo>
                  <a:lnTo>
                    <a:pt x="35" y="12"/>
                  </a:lnTo>
                  <a:lnTo>
                    <a:pt x="48" y="16"/>
                  </a:lnTo>
                  <a:lnTo>
                    <a:pt x="64" y="21"/>
                  </a:lnTo>
                  <a:lnTo>
                    <a:pt x="80" y="26"/>
                  </a:lnTo>
                  <a:lnTo>
                    <a:pt x="97" y="32"/>
                  </a:lnTo>
                  <a:lnTo>
                    <a:pt x="114" y="38"/>
                  </a:lnTo>
                  <a:lnTo>
                    <a:pt x="132" y="45"/>
                  </a:lnTo>
                  <a:lnTo>
                    <a:pt x="149" y="52"/>
                  </a:lnTo>
                  <a:lnTo>
                    <a:pt x="167" y="60"/>
                  </a:lnTo>
                  <a:lnTo>
                    <a:pt x="184" y="69"/>
                  </a:lnTo>
                  <a:lnTo>
                    <a:pt x="201" y="77"/>
                  </a:lnTo>
                  <a:lnTo>
                    <a:pt x="217" y="85"/>
                  </a:lnTo>
                  <a:lnTo>
                    <a:pt x="232" y="93"/>
                  </a:lnTo>
                  <a:lnTo>
                    <a:pt x="246" y="10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664" name="Freeform 55">
              <a:extLst>
                <a:ext uri="{FF2B5EF4-FFF2-40B4-BE49-F238E27FC236}">
                  <a16:creationId xmlns:a16="http://schemas.microsoft.com/office/drawing/2014/main" id="{931DC5A5-C30C-4AF2-B37D-C5A3AD5B1D5F}"/>
                </a:ext>
              </a:extLst>
            </p:cNvPr>
            <p:cNvSpPr>
              <a:spLocks/>
            </p:cNvSpPr>
            <p:nvPr/>
          </p:nvSpPr>
          <p:spPr bwMode="auto">
            <a:xfrm>
              <a:off x="1403" y="2357"/>
              <a:ext cx="34" cy="82"/>
            </a:xfrm>
            <a:custGeom>
              <a:avLst/>
              <a:gdLst>
                <a:gd name="T0" fmla="*/ 0 w 103"/>
                <a:gd name="T1" fmla="*/ 1 h 164"/>
                <a:gd name="T2" fmla="*/ 0 w 103"/>
                <a:gd name="T3" fmla="*/ 1 h 164"/>
                <a:gd name="T4" fmla="*/ 0 w 103"/>
                <a:gd name="T5" fmla="*/ 1 h 164"/>
                <a:gd name="T6" fmla="*/ 0 w 103"/>
                <a:gd name="T7" fmla="*/ 1 h 164"/>
                <a:gd name="T8" fmla="*/ 0 w 103"/>
                <a:gd name="T9" fmla="*/ 0 h 164"/>
                <a:gd name="T10" fmla="*/ 0 w 103"/>
                <a:gd name="T11" fmla="*/ 1 h 164"/>
                <a:gd name="T12" fmla="*/ 0 w 103"/>
                <a:gd name="T13" fmla="*/ 1 h 164"/>
                <a:gd name="T14" fmla="*/ 0 w 103"/>
                <a:gd name="T15" fmla="*/ 1 h 164"/>
                <a:gd name="T16" fmla="*/ 0 w 103"/>
                <a:gd name="T17" fmla="*/ 1 h 164"/>
                <a:gd name="T18" fmla="*/ 0 w 103"/>
                <a:gd name="T19" fmla="*/ 1 h 164"/>
                <a:gd name="T20" fmla="*/ 0 w 103"/>
                <a:gd name="T21" fmla="*/ 1 h 164"/>
                <a:gd name="T22" fmla="*/ 0 w 103"/>
                <a:gd name="T23" fmla="*/ 1 h 164"/>
                <a:gd name="T24" fmla="*/ 0 w 103"/>
                <a:gd name="T25" fmla="*/ 1 h 164"/>
                <a:gd name="T26" fmla="*/ 0 w 103"/>
                <a:gd name="T27" fmla="*/ 1 h 164"/>
                <a:gd name="T28" fmla="*/ 0 w 103"/>
                <a:gd name="T29" fmla="*/ 1 h 164"/>
                <a:gd name="T30" fmla="*/ 0 w 103"/>
                <a:gd name="T31" fmla="*/ 1 h 164"/>
                <a:gd name="T32" fmla="*/ 0 w 103"/>
                <a:gd name="T33" fmla="*/ 1 h 164"/>
                <a:gd name="T34" fmla="*/ 0 w 103"/>
                <a:gd name="T35" fmla="*/ 1 h 164"/>
                <a:gd name="T36" fmla="*/ 0 w 103"/>
                <a:gd name="T37" fmla="*/ 1 h 164"/>
                <a:gd name="T38" fmla="*/ 0 w 103"/>
                <a:gd name="T39" fmla="*/ 1 h 164"/>
                <a:gd name="T40" fmla="*/ 0 w 103"/>
                <a:gd name="T41" fmla="*/ 1 h 164"/>
                <a:gd name="T42" fmla="*/ 0 w 103"/>
                <a:gd name="T43" fmla="*/ 1 h 164"/>
                <a:gd name="T44" fmla="*/ 0 w 103"/>
                <a:gd name="T45" fmla="*/ 1 h 164"/>
                <a:gd name="T46" fmla="*/ 0 w 103"/>
                <a:gd name="T47" fmla="*/ 1 h 164"/>
                <a:gd name="T48" fmla="*/ 0 w 103"/>
                <a:gd name="T49" fmla="*/ 1 h 1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3"/>
                <a:gd name="T76" fmla="*/ 0 h 164"/>
                <a:gd name="T77" fmla="*/ 103 w 103"/>
                <a:gd name="T78" fmla="*/ 164 h 1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3" h="164">
                  <a:moveTo>
                    <a:pt x="39" y="12"/>
                  </a:moveTo>
                  <a:lnTo>
                    <a:pt x="37" y="7"/>
                  </a:lnTo>
                  <a:lnTo>
                    <a:pt x="32" y="3"/>
                  </a:lnTo>
                  <a:lnTo>
                    <a:pt x="25" y="1"/>
                  </a:lnTo>
                  <a:lnTo>
                    <a:pt x="18" y="0"/>
                  </a:lnTo>
                  <a:lnTo>
                    <a:pt x="10" y="2"/>
                  </a:lnTo>
                  <a:lnTo>
                    <a:pt x="5" y="5"/>
                  </a:lnTo>
                  <a:lnTo>
                    <a:pt x="0" y="10"/>
                  </a:lnTo>
                  <a:lnTo>
                    <a:pt x="0" y="15"/>
                  </a:lnTo>
                  <a:lnTo>
                    <a:pt x="8" y="37"/>
                  </a:lnTo>
                  <a:lnTo>
                    <a:pt x="19" y="63"/>
                  </a:lnTo>
                  <a:lnTo>
                    <a:pt x="34" y="88"/>
                  </a:lnTo>
                  <a:lnTo>
                    <a:pt x="51" y="112"/>
                  </a:lnTo>
                  <a:lnTo>
                    <a:pt x="68" y="133"/>
                  </a:lnTo>
                  <a:lnTo>
                    <a:pt x="84" y="150"/>
                  </a:lnTo>
                  <a:lnTo>
                    <a:pt x="96" y="161"/>
                  </a:lnTo>
                  <a:lnTo>
                    <a:pt x="103" y="164"/>
                  </a:lnTo>
                  <a:lnTo>
                    <a:pt x="100" y="153"/>
                  </a:lnTo>
                  <a:lnTo>
                    <a:pt x="93" y="139"/>
                  </a:lnTo>
                  <a:lnTo>
                    <a:pt x="84" y="121"/>
                  </a:lnTo>
                  <a:lnTo>
                    <a:pt x="74" y="100"/>
                  </a:lnTo>
                  <a:lnTo>
                    <a:pt x="64" y="78"/>
                  </a:lnTo>
                  <a:lnTo>
                    <a:pt x="54" y="55"/>
                  </a:lnTo>
                  <a:lnTo>
                    <a:pt x="45" y="33"/>
                  </a:lnTo>
                  <a:lnTo>
                    <a:pt x="3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665" name="Freeform 56">
              <a:extLst>
                <a:ext uri="{FF2B5EF4-FFF2-40B4-BE49-F238E27FC236}">
                  <a16:creationId xmlns:a16="http://schemas.microsoft.com/office/drawing/2014/main" id="{67F59B07-1F67-4748-AC1A-61F692DEE6C1}"/>
                </a:ext>
              </a:extLst>
            </p:cNvPr>
            <p:cNvSpPr>
              <a:spLocks/>
            </p:cNvSpPr>
            <p:nvPr/>
          </p:nvSpPr>
          <p:spPr bwMode="auto">
            <a:xfrm>
              <a:off x="1388" y="2313"/>
              <a:ext cx="18" cy="42"/>
            </a:xfrm>
            <a:custGeom>
              <a:avLst/>
              <a:gdLst>
                <a:gd name="T0" fmla="*/ 0 w 54"/>
                <a:gd name="T1" fmla="*/ 1 h 82"/>
                <a:gd name="T2" fmla="*/ 0 w 54"/>
                <a:gd name="T3" fmla="*/ 1 h 82"/>
                <a:gd name="T4" fmla="*/ 0 w 54"/>
                <a:gd name="T5" fmla="*/ 1 h 82"/>
                <a:gd name="T6" fmla="*/ 0 w 54"/>
                <a:gd name="T7" fmla="*/ 0 h 82"/>
                <a:gd name="T8" fmla="*/ 0 w 54"/>
                <a:gd name="T9" fmla="*/ 0 h 82"/>
                <a:gd name="T10" fmla="*/ 0 w 54"/>
                <a:gd name="T11" fmla="*/ 1 h 82"/>
                <a:gd name="T12" fmla="*/ 0 w 54"/>
                <a:gd name="T13" fmla="*/ 1 h 82"/>
                <a:gd name="T14" fmla="*/ 0 w 54"/>
                <a:gd name="T15" fmla="*/ 1 h 82"/>
                <a:gd name="T16" fmla="*/ 0 w 54"/>
                <a:gd name="T17" fmla="*/ 1 h 82"/>
                <a:gd name="T18" fmla="*/ 0 w 54"/>
                <a:gd name="T19" fmla="*/ 1 h 82"/>
                <a:gd name="T20" fmla="*/ 0 w 54"/>
                <a:gd name="T21" fmla="*/ 1 h 82"/>
                <a:gd name="T22" fmla="*/ 0 w 54"/>
                <a:gd name="T23" fmla="*/ 1 h 82"/>
                <a:gd name="T24" fmla="*/ 0 w 54"/>
                <a:gd name="T25" fmla="*/ 1 h 82"/>
                <a:gd name="T26" fmla="*/ 0 w 54"/>
                <a:gd name="T27" fmla="*/ 1 h 82"/>
                <a:gd name="T28" fmla="*/ 0 w 54"/>
                <a:gd name="T29" fmla="*/ 1 h 82"/>
                <a:gd name="T30" fmla="*/ 0 w 54"/>
                <a:gd name="T31" fmla="*/ 1 h 82"/>
                <a:gd name="T32" fmla="*/ 0 w 54"/>
                <a:gd name="T33" fmla="*/ 1 h 82"/>
                <a:gd name="T34" fmla="*/ 0 w 54"/>
                <a:gd name="T35" fmla="*/ 1 h 82"/>
                <a:gd name="T36" fmla="*/ 0 w 54"/>
                <a:gd name="T37" fmla="*/ 1 h 82"/>
                <a:gd name="T38" fmla="*/ 0 w 54"/>
                <a:gd name="T39" fmla="*/ 1 h 82"/>
                <a:gd name="T40" fmla="*/ 0 w 54"/>
                <a:gd name="T41" fmla="*/ 1 h 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82"/>
                <a:gd name="T65" fmla="*/ 54 w 54"/>
                <a:gd name="T66" fmla="*/ 82 h 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82">
                  <a:moveTo>
                    <a:pt x="28" y="9"/>
                  </a:moveTo>
                  <a:lnTo>
                    <a:pt x="26" y="5"/>
                  </a:lnTo>
                  <a:lnTo>
                    <a:pt x="22" y="2"/>
                  </a:lnTo>
                  <a:lnTo>
                    <a:pt x="18" y="0"/>
                  </a:lnTo>
                  <a:lnTo>
                    <a:pt x="12" y="0"/>
                  </a:lnTo>
                  <a:lnTo>
                    <a:pt x="8" y="1"/>
                  </a:lnTo>
                  <a:lnTo>
                    <a:pt x="3" y="3"/>
                  </a:lnTo>
                  <a:lnTo>
                    <a:pt x="0" y="6"/>
                  </a:lnTo>
                  <a:lnTo>
                    <a:pt x="0" y="10"/>
                  </a:lnTo>
                  <a:lnTo>
                    <a:pt x="0" y="21"/>
                  </a:lnTo>
                  <a:lnTo>
                    <a:pt x="5" y="33"/>
                  </a:lnTo>
                  <a:lnTo>
                    <a:pt x="10" y="45"/>
                  </a:lnTo>
                  <a:lnTo>
                    <a:pt x="18" y="57"/>
                  </a:lnTo>
                  <a:lnTo>
                    <a:pt x="26" y="68"/>
                  </a:lnTo>
                  <a:lnTo>
                    <a:pt x="35" y="76"/>
                  </a:lnTo>
                  <a:lnTo>
                    <a:pt x="45" y="81"/>
                  </a:lnTo>
                  <a:lnTo>
                    <a:pt x="53" y="82"/>
                  </a:lnTo>
                  <a:lnTo>
                    <a:pt x="54" y="66"/>
                  </a:lnTo>
                  <a:lnTo>
                    <a:pt x="47" y="47"/>
                  </a:lnTo>
                  <a:lnTo>
                    <a:pt x="38" y="28"/>
                  </a:lnTo>
                  <a:lnTo>
                    <a:pt x="2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666" name="Freeform 57">
              <a:extLst>
                <a:ext uri="{FF2B5EF4-FFF2-40B4-BE49-F238E27FC236}">
                  <a16:creationId xmlns:a16="http://schemas.microsoft.com/office/drawing/2014/main" id="{3E1A3B6F-D3CC-40BB-BCC9-658245E56259}"/>
                </a:ext>
              </a:extLst>
            </p:cNvPr>
            <p:cNvSpPr>
              <a:spLocks/>
            </p:cNvSpPr>
            <p:nvPr/>
          </p:nvSpPr>
          <p:spPr bwMode="auto">
            <a:xfrm>
              <a:off x="1373" y="2283"/>
              <a:ext cx="16" cy="24"/>
            </a:xfrm>
            <a:custGeom>
              <a:avLst/>
              <a:gdLst>
                <a:gd name="T0" fmla="*/ 0 w 46"/>
                <a:gd name="T1" fmla="*/ 1 h 47"/>
                <a:gd name="T2" fmla="*/ 0 w 46"/>
                <a:gd name="T3" fmla="*/ 1 h 47"/>
                <a:gd name="T4" fmla="*/ 0 w 46"/>
                <a:gd name="T5" fmla="*/ 1 h 47"/>
                <a:gd name="T6" fmla="*/ 0 w 46"/>
                <a:gd name="T7" fmla="*/ 1 h 47"/>
                <a:gd name="T8" fmla="*/ 0 w 46"/>
                <a:gd name="T9" fmla="*/ 1 h 47"/>
                <a:gd name="T10" fmla="*/ 0 w 46"/>
                <a:gd name="T11" fmla="*/ 1 h 47"/>
                <a:gd name="T12" fmla="*/ 0 w 46"/>
                <a:gd name="T13" fmla="*/ 1 h 47"/>
                <a:gd name="T14" fmla="*/ 0 w 46"/>
                <a:gd name="T15" fmla="*/ 0 h 47"/>
                <a:gd name="T16" fmla="*/ 0 w 46"/>
                <a:gd name="T17" fmla="*/ 0 h 47"/>
                <a:gd name="T18" fmla="*/ 0 w 46"/>
                <a:gd name="T19" fmla="*/ 1 h 47"/>
                <a:gd name="T20" fmla="*/ 0 w 46"/>
                <a:gd name="T21" fmla="*/ 1 h 47"/>
                <a:gd name="T22" fmla="*/ 0 w 46"/>
                <a:gd name="T23" fmla="*/ 1 h 47"/>
                <a:gd name="T24" fmla="*/ 0 w 46"/>
                <a:gd name="T25" fmla="*/ 1 h 47"/>
                <a:gd name="T26" fmla="*/ 0 w 46"/>
                <a:gd name="T27" fmla="*/ 1 h 47"/>
                <a:gd name="T28" fmla="*/ 0 w 46"/>
                <a:gd name="T29" fmla="*/ 1 h 47"/>
                <a:gd name="T30" fmla="*/ 0 w 46"/>
                <a:gd name="T31" fmla="*/ 1 h 47"/>
                <a:gd name="T32" fmla="*/ 0 w 46"/>
                <a:gd name="T33" fmla="*/ 1 h 47"/>
                <a:gd name="T34" fmla="*/ 0 w 46"/>
                <a:gd name="T35" fmla="*/ 1 h 47"/>
                <a:gd name="T36" fmla="*/ 0 w 46"/>
                <a:gd name="T37" fmla="*/ 1 h 47"/>
                <a:gd name="T38" fmla="*/ 0 w 46"/>
                <a:gd name="T39" fmla="*/ 1 h 47"/>
                <a:gd name="T40" fmla="*/ 0 w 46"/>
                <a:gd name="T41" fmla="*/ 1 h 47"/>
                <a:gd name="T42" fmla="*/ 0 w 46"/>
                <a:gd name="T43" fmla="*/ 1 h 47"/>
                <a:gd name="T44" fmla="*/ 0 w 46"/>
                <a:gd name="T45" fmla="*/ 1 h 47"/>
                <a:gd name="T46" fmla="*/ 0 w 46"/>
                <a:gd name="T47" fmla="*/ 1 h 47"/>
                <a:gd name="T48" fmla="*/ 0 w 46"/>
                <a:gd name="T49" fmla="*/ 1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47"/>
                <a:gd name="T77" fmla="*/ 46 w 46"/>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47">
                  <a:moveTo>
                    <a:pt x="24" y="6"/>
                  </a:moveTo>
                  <a:lnTo>
                    <a:pt x="24" y="7"/>
                  </a:lnTo>
                  <a:lnTo>
                    <a:pt x="23" y="4"/>
                  </a:lnTo>
                  <a:lnTo>
                    <a:pt x="19" y="1"/>
                  </a:lnTo>
                  <a:lnTo>
                    <a:pt x="14" y="0"/>
                  </a:lnTo>
                  <a:lnTo>
                    <a:pt x="8" y="0"/>
                  </a:lnTo>
                  <a:lnTo>
                    <a:pt x="4" y="1"/>
                  </a:lnTo>
                  <a:lnTo>
                    <a:pt x="1" y="4"/>
                  </a:lnTo>
                  <a:lnTo>
                    <a:pt x="0" y="7"/>
                  </a:lnTo>
                  <a:lnTo>
                    <a:pt x="0" y="10"/>
                  </a:lnTo>
                  <a:lnTo>
                    <a:pt x="1" y="15"/>
                  </a:lnTo>
                  <a:lnTo>
                    <a:pt x="4" y="21"/>
                  </a:lnTo>
                  <a:lnTo>
                    <a:pt x="10" y="28"/>
                  </a:lnTo>
                  <a:lnTo>
                    <a:pt x="17" y="34"/>
                  </a:lnTo>
                  <a:lnTo>
                    <a:pt x="24" y="40"/>
                  </a:lnTo>
                  <a:lnTo>
                    <a:pt x="33" y="44"/>
                  </a:lnTo>
                  <a:lnTo>
                    <a:pt x="40" y="47"/>
                  </a:lnTo>
                  <a:lnTo>
                    <a:pt x="46" y="47"/>
                  </a:lnTo>
                  <a:lnTo>
                    <a:pt x="45" y="37"/>
                  </a:lnTo>
                  <a:lnTo>
                    <a:pt x="39" y="25"/>
                  </a:lnTo>
                  <a:lnTo>
                    <a:pt x="30" y="14"/>
                  </a:lnTo>
                  <a:lnTo>
                    <a:pt x="2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667" name="Freeform 58">
              <a:extLst>
                <a:ext uri="{FF2B5EF4-FFF2-40B4-BE49-F238E27FC236}">
                  <a16:creationId xmlns:a16="http://schemas.microsoft.com/office/drawing/2014/main" id="{FE483BC0-F6A3-432C-B7AA-98FEEF68356F}"/>
                </a:ext>
              </a:extLst>
            </p:cNvPr>
            <p:cNvSpPr>
              <a:spLocks/>
            </p:cNvSpPr>
            <p:nvPr/>
          </p:nvSpPr>
          <p:spPr bwMode="auto">
            <a:xfrm>
              <a:off x="1360" y="2263"/>
              <a:ext cx="21" cy="16"/>
            </a:xfrm>
            <a:custGeom>
              <a:avLst/>
              <a:gdLst>
                <a:gd name="T0" fmla="*/ 0 w 63"/>
                <a:gd name="T1" fmla="*/ 1 h 31"/>
                <a:gd name="T2" fmla="*/ 0 w 63"/>
                <a:gd name="T3" fmla="*/ 1 h 31"/>
                <a:gd name="T4" fmla="*/ 0 w 63"/>
                <a:gd name="T5" fmla="*/ 1 h 31"/>
                <a:gd name="T6" fmla="*/ 0 w 63"/>
                <a:gd name="T7" fmla="*/ 1 h 31"/>
                <a:gd name="T8" fmla="*/ 0 w 63"/>
                <a:gd name="T9" fmla="*/ 1 h 31"/>
                <a:gd name="T10" fmla="*/ 0 w 63"/>
                <a:gd name="T11" fmla="*/ 1 h 31"/>
                <a:gd name="T12" fmla="*/ 0 w 63"/>
                <a:gd name="T13" fmla="*/ 1 h 31"/>
                <a:gd name="T14" fmla="*/ 0 w 63"/>
                <a:gd name="T15" fmla="*/ 0 h 31"/>
                <a:gd name="T16" fmla="*/ 0 w 63"/>
                <a:gd name="T17" fmla="*/ 0 h 31"/>
                <a:gd name="T18" fmla="*/ 0 w 63"/>
                <a:gd name="T19" fmla="*/ 0 h 31"/>
                <a:gd name="T20" fmla="*/ 0 w 63"/>
                <a:gd name="T21" fmla="*/ 1 h 31"/>
                <a:gd name="T22" fmla="*/ 0 w 63"/>
                <a:gd name="T23" fmla="*/ 1 h 31"/>
                <a:gd name="T24" fmla="*/ 0 w 63"/>
                <a:gd name="T25" fmla="*/ 1 h 31"/>
                <a:gd name="T26" fmla="*/ 0 w 63"/>
                <a:gd name="T27" fmla="*/ 1 h 31"/>
                <a:gd name="T28" fmla="*/ 0 w 63"/>
                <a:gd name="T29" fmla="*/ 1 h 31"/>
                <a:gd name="T30" fmla="*/ 0 w 63"/>
                <a:gd name="T31" fmla="*/ 1 h 31"/>
                <a:gd name="T32" fmla="*/ 0 w 63"/>
                <a:gd name="T33" fmla="*/ 1 h 31"/>
                <a:gd name="T34" fmla="*/ 0 w 63"/>
                <a:gd name="T35" fmla="*/ 1 h 31"/>
                <a:gd name="T36" fmla="*/ 0 w 63"/>
                <a:gd name="T37" fmla="*/ 1 h 31"/>
                <a:gd name="T38" fmla="*/ 0 w 63"/>
                <a:gd name="T39" fmla="*/ 1 h 31"/>
                <a:gd name="T40" fmla="*/ 0 w 63"/>
                <a:gd name="T41" fmla="*/ 1 h 31"/>
                <a:gd name="T42" fmla="*/ 0 w 63"/>
                <a:gd name="T43" fmla="*/ 1 h 31"/>
                <a:gd name="T44" fmla="*/ 0 w 63"/>
                <a:gd name="T45" fmla="*/ 1 h 31"/>
                <a:gd name="T46" fmla="*/ 0 w 63"/>
                <a:gd name="T47" fmla="*/ 1 h 31"/>
                <a:gd name="T48" fmla="*/ 0 w 63"/>
                <a:gd name="T49" fmla="*/ 1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31"/>
                <a:gd name="T77" fmla="*/ 63 w 63"/>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31">
                  <a:moveTo>
                    <a:pt x="50" y="23"/>
                  </a:moveTo>
                  <a:lnTo>
                    <a:pt x="56" y="21"/>
                  </a:lnTo>
                  <a:lnTo>
                    <a:pt x="62" y="18"/>
                  </a:lnTo>
                  <a:lnTo>
                    <a:pt x="63" y="14"/>
                  </a:lnTo>
                  <a:lnTo>
                    <a:pt x="63" y="10"/>
                  </a:lnTo>
                  <a:lnTo>
                    <a:pt x="61" y="5"/>
                  </a:lnTo>
                  <a:lnTo>
                    <a:pt x="56" y="2"/>
                  </a:lnTo>
                  <a:lnTo>
                    <a:pt x="50" y="0"/>
                  </a:lnTo>
                  <a:lnTo>
                    <a:pt x="43" y="0"/>
                  </a:lnTo>
                  <a:lnTo>
                    <a:pt x="40" y="0"/>
                  </a:lnTo>
                  <a:lnTo>
                    <a:pt x="34" y="1"/>
                  </a:lnTo>
                  <a:lnTo>
                    <a:pt x="26" y="3"/>
                  </a:lnTo>
                  <a:lnTo>
                    <a:pt x="16" y="7"/>
                  </a:lnTo>
                  <a:lnTo>
                    <a:pt x="7" y="13"/>
                  </a:lnTo>
                  <a:lnTo>
                    <a:pt x="3" y="19"/>
                  </a:lnTo>
                  <a:lnTo>
                    <a:pt x="0" y="25"/>
                  </a:lnTo>
                  <a:lnTo>
                    <a:pt x="0" y="27"/>
                  </a:lnTo>
                  <a:lnTo>
                    <a:pt x="4" y="29"/>
                  </a:lnTo>
                  <a:lnTo>
                    <a:pt x="10" y="31"/>
                  </a:lnTo>
                  <a:lnTo>
                    <a:pt x="16" y="31"/>
                  </a:lnTo>
                  <a:lnTo>
                    <a:pt x="21" y="31"/>
                  </a:lnTo>
                  <a:lnTo>
                    <a:pt x="29" y="29"/>
                  </a:lnTo>
                  <a:lnTo>
                    <a:pt x="36" y="28"/>
                  </a:lnTo>
                  <a:lnTo>
                    <a:pt x="43" y="26"/>
                  </a:lnTo>
                  <a:lnTo>
                    <a:pt x="5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668" name="Freeform 59">
              <a:extLst>
                <a:ext uri="{FF2B5EF4-FFF2-40B4-BE49-F238E27FC236}">
                  <a16:creationId xmlns:a16="http://schemas.microsoft.com/office/drawing/2014/main" id="{EF9E4797-F257-483A-825C-FF36F5FD0A7F}"/>
                </a:ext>
              </a:extLst>
            </p:cNvPr>
            <p:cNvSpPr>
              <a:spLocks/>
            </p:cNvSpPr>
            <p:nvPr/>
          </p:nvSpPr>
          <p:spPr bwMode="auto">
            <a:xfrm>
              <a:off x="1261" y="2237"/>
              <a:ext cx="81" cy="103"/>
            </a:xfrm>
            <a:custGeom>
              <a:avLst/>
              <a:gdLst>
                <a:gd name="T0" fmla="*/ 0 w 245"/>
                <a:gd name="T1" fmla="*/ 1 h 206"/>
                <a:gd name="T2" fmla="*/ 0 w 245"/>
                <a:gd name="T3" fmla="*/ 1 h 206"/>
                <a:gd name="T4" fmla="*/ 0 w 245"/>
                <a:gd name="T5" fmla="*/ 1 h 206"/>
                <a:gd name="T6" fmla="*/ 0 w 245"/>
                <a:gd name="T7" fmla="*/ 1 h 206"/>
                <a:gd name="T8" fmla="*/ 0 w 245"/>
                <a:gd name="T9" fmla="*/ 1 h 206"/>
                <a:gd name="T10" fmla="*/ 0 w 245"/>
                <a:gd name="T11" fmla="*/ 1 h 206"/>
                <a:gd name="T12" fmla="*/ 0 w 245"/>
                <a:gd name="T13" fmla="*/ 1 h 206"/>
                <a:gd name="T14" fmla="*/ 0 w 245"/>
                <a:gd name="T15" fmla="*/ 1 h 206"/>
                <a:gd name="T16" fmla="*/ 0 w 245"/>
                <a:gd name="T17" fmla="*/ 1 h 206"/>
                <a:gd name="T18" fmla="*/ 0 w 245"/>
                <a:gd name="T19" fmla="*/ 1 h 206"/>
                <a:gd name="T20" fmla="*/ 0 w 245"/>
                <a:gd name="T21" fmla="*/ 1 h 206"/>
                <a:gd name="T22" fmla="*/ 0 w 245"/>
                <a:gd name="T23" fmla="*/ 1 h 206"/>
                <a:gd name="T24" fmla="*/ 0 w 245"/>
                <a:gd name="T25" fmla="*/ 1 h 206"/>
                <a:gd name="T26" fmla="*/ 0 w 245"/>
                <a:gd name="T27" fmla="*/ 1 h 206"/>
                <a:gd name="T28" fmla="*/ 0 w 245"/>
                <a:gd name="T29" fmla="*/ 1 h 206"/>
                <a:gd name="T30" fmla="*/ 0 w 245"/>
                <a:gd name="T31" fmla="*/ 1 h 206"/>
                <a:gd name="T32" fmla="*/ 0 w 245"/>
                <a:gd name="T33" fmla="*/ 1 h 206"/>
                <a:gd name="T34" fmla="*/ 0 w 245"/>
                <a:gd name="T35" fmla="*/ 1 h 206"/>
                <a:gd name="T36" fmla="*/ 0 w 245"/>
                <a:gd name="T37" fmla="*/ 1 h 206"/>
                <a:gd name="T38" fmla="*/ 0 w 245"/>
                <a:gd name="T39" fmla="*/ 1 h 206"/>
                <a:gd name="T40" fmla="*/ 0 w 245"/>
                <a:gd name="T41" fmla="*/ 1 h 206"/>
                <a:gd name="T42" fmla="*/ 0 w 245"/>
                <a:gd name="T43" fmla="*/ 1 h 206"/>
                <a:gd name="T44" fmla="*/ 0 w 245"/>
                <a:gd name="T45" fmla="*/ 1 h 206"/>
                <a:gd name="T46" fmla="*/ 0 w 245"/>
                <a:gd name="T47" fmla="*/ 1 h 206"/>
                <a:gd name="T48" fmla="*/ 0 w 245"/>
                <a:gd name="T49" fmla="*/ 1 h 206"/>
                <a:gd name="T50" fmla="*/ 0 w 245"/>
                <a:gd name="T51" fmla="*/ 1 h 206"/>
                <a:gd name="T52" fmla="*/ 0 w 245"/>
                <a:gd name="T53" fmla="*/ 1 h 206"/>
                <a:gd name="T54" fmla="*/ 0 w 245"/>
                <a:gd name="T55" fmla="*/ 1 h 206"/>
                <a:gd name="T56" fmla="*/ 0 w 245"/>
                <a:gd name="T57" fmla="*/ 1 h 206"/>
                <a:gd name="T58" fmla="*/ 0 w 245"/>
                <a:gd name="T59" fmla="*/ 1 h 206"/>
                <a:gd name="T60" fmla="*/ 0 w 245"/>
                <a:gd name="T61" fmla="*/ 1 h 206"/>
                <a:gd name="T62" fmla="*/ 0 w 245"/>
                <a:gd name="T63" fmla="*/ 1 h 206"/>
                <a:gd name="T64" fmla="*/ 0 w 245"/>
                <a:gd name="T65" fmla="*/ 1 h 206"/>
                <a:gd name="T66" fmla="*/ 0 w 245"/>
                <a:gd name="T67" fmla="*/ 1 h 206"/>
                <a:gd name="T68" fmla="*/ 0 w 245"/>
                <a:gd name="T69" fmla="*/ 1 h 206"/>
                <a:gd name="T70" fmla="*/ 0 w 245"/>
                <a:gd name="T71" fmla="*/ 1 h 206"/>
                <a:gd name="T72" fmla="*/ 0 w 245"/>
                <a:gd name="T73" fmla="*/ 1 h 206"/>
                <a:gd name="T74" fmla="*/ 0 w 245"/>
                <a:gd name="T75" fmla="*/ 1 h 206"/>
                <a:gd name="T76" fmla="*/ 0 w 245"/>
                <a:gd name="T77" fmla="*/ 1 h 206"/>
                <a:gd name="T78" fmla="*/ 0 w 245"/>
                <a:gd name="T79" fmla="*/ 1 h 206"/>
                <a:gd name="T80" fmla="*/ 0 w 245"/>
                <a:gd name="T81" fmla="*/ 1 h 206"/>
                <a:gd name="T82" fmla="*/ 0 w 245"/>
                <a:gd name="T83" fmla="*/ 1 h 206"/>
                <a:gd name="T84" fmla="*/ 0 w 245"/>
                <a:gd name="T85" fmla="*/ 1 h 206"/>
                <a:gd name="T86" fmla="*/ 0 w 245"/>
                <a:gd name="T87" fmla="*/ 1 h 206"/>
                <a:gd name="T88" fmla="*/ 0 w 245"/>
                <a:gd name="T89" fmla="*/ 1 h 206"/>
                <a:gd name="T90" fmla="*/ 0 w 245"/>
                <a:gd name="T91" fmla="*/ 1 h 206"/>
                <a:gd name="T92" fmla="*/ 0 w 245"/>
                <a:gd name="T93" fmla="*/ 1 h 206"/>
                <a:gd name="T94" fmla="*/ 0 w 245"/>
                <a:gd name="T95" fmla="*/ 1 h 206"/>
                <a:gd name="T96" fmla="*/ 0 w 245"/>
                <a:gd name="T97" fmla="*/ 1 h 206"/>
                <a:gd name="T98" fmla="*/ 0 w 245"/>
                <a:gd name="T99" fmla="*/ 1 h 206"/>
                <a:gd name="T100" fmla="*/ 0 w 245"/>
                <a:gd name="T101" fmla="*/ 1 h 206"/>
                <a:gd name="T102" fmla="*/ 0 w 245"/>
                <a:gd name="T103" fmla="*/ 1 h 206"/>
                <a:gd name="T104" fmla="*/ 0 w 245"/>
                <a:gd name="T105" fmla="*/ 1 h 206"/>
                <a:gd name="T106" fmla="*/ 0 w 245"/>
                <a:gd name="T107" fmla="*/ 1 h 206"/>
                <a:gd name="T108" fmla="*/ 0 w 245"/>
                <a:gd name="T109" fmla="*/ 0 h 206"/>
                <a:gd name="T110" fmla="*/ 0 w 245"/>
                <a:gd name="T111" fmla="*/ 1 h 206"/>
                <a:gd name="T112" fmla="*/ 0 w 245"/>
                <a:gd name="T113" fmla="*/ 1 h 206"/>
                <a:gd name="T114" fmla="*/ 0 w 245"/>
                <a:gd name="T115" fmla="*/ 1 h 206"/>
                <a:gd name="T116" fmla="*/ 0 w 245"/>
                <a:gd name="T117" fmla="*/ 1 h 206"/>
                <a:gd name="T118" fmla="*/ 0 w 245"/>
                <a:gd name="T119" fmla="*/ 1 h 206"/>
                <a:gd name="T120" fmla="*/ 0 w 245"/>
                <a:gd name="T121" fmla="*/ 1 h 20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5"/>
                <a:gd name="T184" fmla="*/ 0 h 206"/>
                <a:gd name="T185" fmla="*/ 245 w 245"/>
                <a:gd name="T186" fmla="*/ 206 h 20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5" h="206">
                  <a:moveTo>
                    <a:pt x="90" y="31"/>
                  </a:moveTo>
                  <a:lnTo>
                    <a:pt x="72" y="40"/>
                  </a:lnTo>
                  <a:lnTo>
                    <a:pt x="56" y="50"/>
                  </a:lnTo>
                  <a:lnTo>
                    <a:pt x="40" y="62"/>
                  </a:lnTo>
                  <a:lnTo>
                    <a:pt x="27" y="74"/>
                  </a:lnTo>
                  <a:lnTo>
                    <a:pt x="17" y="87"/>
                  </a:lnTo>
                  <a:lnTo>
                    <a:pt x="8" y="100"/>
                  </a:lnTo>
                  <a:lnTo>
                    <a:pt x="3" y="113"/>
                  </a:lnTo>
                  <a:lnTo>
                    <a:pt x="0" y="127"/>
                  </a:lnTo>
                  <a:lnTo>
                    <a:pt x="3" y="149"/>
                  </a:lnTo>
                  <a:lnTo>
                    <a:pt x="14" y="166"/>
                  </a:lnTo>
                  <a:lnTo>
                    <a:pt x="32" y="181"/>
                  </a:lnTo>
                  <a:lnTo>
                    <a:pt x="53" y="192"/>
                  </a:lnTo>
                  <a:lnTo>
                    <a:pt x="80" y="200"/>
                  </a:lnTo>
                  <a:lnTo>
                    <a:pt x="109" y="205"/>
                  </a:lnTo>
                  <a:lnTo>
                    <a:pt x="136" y="206"/>
                  </a:lnTo>
                  <a:lnTo>
                    <a:pt x="164" y="203"/>
                  </a:lnTo>
                  <a:lnTo>
                    <a:pt x="169" y="203"/>
                  </a:lnTo>
                  <a:lnTo>
                    <a:pt x="175" y="201"/>
                  </a:lnTo>
                  <a:lnTo>
                    <a:pt x="180" y="197"/>
                  </a:lnTo>
                  <a:lnTo>
                    <a:pt x="181" y="193"/>
                  </a:lnTo>
                  <a:lnTo>
                    <a:pt x="180" y="191"/>
                  </a:lnTo>
                  <a:lnTo>
                    <a:pt x="175" y="191"/>
                  </a:lnTo>
                  <a:lnTo>
                    <a:pt x="169" y="190"/>
                  </a:lnTo>
                  <a:lnTo>
                    <a:pt x="162" y="190"/>
                  </a:lnTo>
                  <a:lnTo>
                    <a:pt x="154" y="190"/>
                  </a:lnTo>
                  <a:lnTo>
                    <a:pt x="146" y="190"/>
                  </a:lnTo>
                  <a:lnTo>
                    <a:pt x="139" y="190"/>
                  </a:lnTo>
                  <a:lnTo>
                    <a:pt x="135" y="190"/>
                  </a:lnTo>
                  <a:lnTo>
                    <a:pt x="120" y="189"/>
                  </a:lnTo>
                  <a:lnTo>
                    <a:pt x="107" y="188"/>
                  </a:lnTo>
                  <a:lnTo>
                    <a:pt x="93" y="187"/>
                  </a:lnTo>
                  <a:lnTo>
                    <a:pt x="78" y="184"/>
                  </a:lnTo>
                  <a:lnTo>
                    <a:pt x="64" y="181"/>
                  </a:lnTo>
                  <a:lnTo>
                    <a:pt x="49" y="174"/>
                  </a:lnTo>
                  <a:lnTo>
                    <a:pt x="36" y="165"/>
                  </a:lnTo>
                  <a:lnTo>
                    <a:pt x="22" y="152"/>
                  </a:lnTo>
                  <a:lnTo>
                    <a:pt x="19" y="136"/>
                  </a:lnTo>
                  <a:lnTo>
                    <a:pt x="20" y="122"/>
                  </a:lnTo>
                  <a:lnTo>
                    <a:pt x="26" y="108"/>
                  </a:lnTo>
                  <a:lnTo>
                    <a:pt x="35" y="95"/>
                  </a:lnTo>
                  <a:lnTo>
                    <a:pt x="48" y="83"/>
                  </a:lnTo>
                  <a:lnTo>
                    <a:pt x="62" y="71"/>
                  </a:lnTo>
                  <a:lnTo>
                    <a:pt x="78" y="61"/>
                  </a:lnTo>
                  <a:lnTo>
                    <a:pt x="97" y="51"/>
                  </a:lnTo>
                  <a:lnTo>
                    <a:pt x="116" y="42"/>
                  </a:lnTo>
                  <a:lnTo>
                    <a:pt x="136" y="34"/>
                  </a:lnTo>
                  <a:lnTo>
                    <a:pt x="156" y="27"/>
                  </a:lnTo>
                  <a:lnTo>
                    <a:pt x="175" y="21"/>
                  </a:lnTo>
                  <a:lnTo>
                    <a:pt x="196" y="16"/>
                  </a:lnTo>
                  <a:lnTo>
                    <a:pt x="213" y="11"/>
                  </a:lnTo>
                  <a:lnTo>
                    <a:pt x="230" y="8"/>
                  </a:lnTo>
                  <a:lnTo>
                    <a:pt x="245" y="6"/>
                  </a:lnTo>
                  <a:lnTo>
                    <a:pt x="235" y="2"/>
                  </a:lnTo>
                  <a:lnTo>
                    <a:pt x="219" y="0"/>
                  </a:lnTo>
                  <a:lnTo>
                    <a:pt x="200" y="2"/>
                  </a:lnTo>
                  <a:lnTo>
                    <a:pt x="178" y="5"/>
                  </a:lnTo>
                  <a:lnTo>
                    <a:pt x="154" y="10"/>
                  </a:lnTo>
                  <a:lnTo>
                    <a:pt x="130" y="16"/>
                  </a:lnTo>
                  <a:lnTo>
                    <a:pt x="109" y="24"/>
                  </a:lnTo>
                  <a:lnTo>
                    <a:pt x="9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669" name="Freeform 60">
              <a:extLst>
                <a:ext uri="{FF2B5EF4-FFF2-40B4-BE49-F238E27FC236}">
                  <a16:creationId xmlns:a16="http://schemas.microsoft.com/office/drawing/2014/main" id="{638010BE-0BDE-47CC-96CE-9B6500B60141}"/>
                </a:ext>
              </a:extLst>
            </p:cNvPr>
            <p:cNvSpPr>
              <a:spLocks/>
            </p:cNvSpPr>
            <p:nvPr/>
          </p:nvSpPr>
          <p:spPr bwMode="auto">
            <a:xfrm>
              <a:off x="1401" y="2236"/>
              <a:ext cx="53" cy="80"/>
            </a:xfrm>
            <a:custGeom>
              <a:avLst/>
              <a:gdLst>
                <a:gd name="T0" fmla="*/ 0 w 159"/>
                <a:gd name="T1" fmla="*/ 1 h 160"/>
                <a:gd name="T2" fmla="*/ 0 w 159"/>
                <a:gd name="T3" fmla="*/ 1 h 160"/>
                <a:gd name="T4" fmla="*/ 0 w 159"/>
                <a:gd name="T5" fmla="*/ 1 h 160"/>
                <a:gd name="T6" fmla="*/ 0 w 159"/>
                <a:gd name="T7" fmla="*/ 1 h 160"/>
                <a:gd name="T8" fmla="*/ 0 w 159"/>
                <a:gd name="T9" fmla="*/ 1 h 160"/>
                <a:gd name="T10" fmla="*/ 0 w 159"/>
                <a:gd name="T11" fmla="*/ 1 h 160"/>
                <a:gd name="T12" fmla="*/ 0 w 159"/>
                <a:gd name="T13" fmla="*/ 1 h 160"/>
                <a:gd name="T14" fmla="*/ 0 w 159"/>
                <a:gd name="T15" fmla="*/ 1 h 160"/>
                <a:gd name="T16" fmla="*/ 0 w 159"/>
                <a:gd name="T17" fmla="*/ 1 h 160"/>
                <a:gd name="T18" fmla="*/ 0 w 159"/>
                <a:gd name="T19" fmla="*/ 1 h 160"/>
                <a:gd name="T20" fmla="*/ 0 w 159"/>
                <a:gd name="T21" fmla="*/ 1 h 160"/>
                <a:gd name="T22" fmla="*/ 0 w 159"/>
                <a:gd name="T23" fmla="*/ 1 h 160"/>
                <a:gd name="T24" fmla="*/ 0 w 159"/>
                <a:gd name="T25" fmla="*/ 1 h 160"/>
                <a:gd name="T26" fmla="*/ 0 w 159"/>
                <a:gd name="T27" fmla="*/ 1 h 160"/>
                <a:gd name="T28" fmla="*/ 0 w 159"/>
                <a:gd name="T29" fmla="*/ 1 h 160"/>
                <a:gd name="T30" fmla="*/ 0 w 159"/>
                <a:gd name="T31" fmla="*/ 1 h 160"/>
                <a:gd name="T32" fmla="*/ 0 w 159"/>
                <a:gd name="T33" fmla="*/ 1 h 160"/>
                <a:gd name="T34" fmla="*/ 0 w 159"/>
                <a:gd name="T35" fmla="*/ 1 h 160"/>
                <a:gd name="T36" fmla="*/ 0 w 159"/>
                <a:gd name="T37" fmla="*/ 1 h 160"/>
                <a:gd name="T38" fmla="*/ 0 w 159"/>
                <a:gd name="T39" fmla="*/ 1 h 160"/>
                <a:gd name="T40" fmla="*/ 0 w 159"/>
                <a:gd name="T41" fmla="*/ 1 h 160"/>
                <a:gd name="T42" fmla="*/ 0 w 159"/>
                <a:gd name="T43" fmla="*/ 1 h 160"/>
                <a:gd name="T44" fmla="*/ 0 w 159"/>
                <a:gd name="T45" fmla="*/ 1 h 160"/>
                <a:gd name="T46" fmla="*/ 0 w 159"/>
                <a:gd name="T47" fmla="*/ 1 h 160"/>
                <a:gd name="T48" fmla="*/ 0 w 159"/>
                <a:gd name="T49" fmla="*/ 1 h 160"/>
                <a:gd name="T50" fmla="*/ 0 w 159"/>
                <a:gd name="T51" fmla="*/ 1 h 160"/>
                <a:gd name="T52" fmla="*/ 0 w 159"/>
                <a:gd name="T53" fmla="*/ 1 h 160"/>
                <a:gd name="T54" fmla="*/ 0 w 159"/>
                <a:gd name="T55" fmla="*/ 1 h 160"/>
                <a:gd name="T56" fmla="*/ 0 w 159"/>
                <a:gd name="T57" fmla="*/ 1 h 160"/>
                <a:gd name="T58" fmla="*/ 0 w 159"/>
                <a:gd name="T59" fmla="*/ 1 h 160"/>
                <a:gd name="T60" fmla="*/ 0 w 159"/>
                <a:gd name="T61" fmla="*/ 0 h 160"/>
                <a:gd name="T62" fmla="*/ 0 w 159"/>
                <a:gd name="T63" fmla="*/ 1 h 160"/>
                <a:gd name="T64" fmla="*/ 0 w 159"/>
                <a:gd name="T65" fmla="*/ 1 h 160"/>
                <a:gd name="T66" fmla="*/ 0 w 159"/>
                <a:gd name="T67" fmla="*/ 1 h 160"/>
                <a:gd name="T68" fmla="*/ 0 w 159"/>
                <a:gd name="T69" fmla="*/ 1 h 160"/>
                <a:gd name="T70" fmla="*/ 0 w 159"/>
                <a:gd name="T71" fmla="*/ 1 h 160"/>
                <a:gd name="T72" fmla="*/ 0 w 159"/>
                <a:gd name="T73" fmla="*/ 1 h 160"/>
                <a:gd name="T74" fmla="*/ 0 w 159"/>
                <a:gd name="T75" fmla="*/ 1 h 160"/>
                <a:gd name="T76" fmla="*/ 0 w 159"/>
                <a:gd name="T77" fmla="*/ 1 h 160"/>
                <a:gd name="T78" fmla="*/ 0 w 159"/>
                <a:gd name="T79" fmla="*/ 1 h 160"/>
                <a:gd name="T80" fmla="*/ 0 w 159"/>
                <a:gd name="T81" fmla="*/ 1 h 1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9"/>
                <a:gd name="T124" fmla="*/ 0 h 160"/>
                <a:gd name="T125" fmla="*/ 159 w 159"/>
                <a:gd name="T126" fmla="*/ 160 h 1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9" h="160">
                  <a:moveTo>
                    <a:pt x="134" y="53"/>
                  </a:moveTo>
                  <a:lnTo>
                    <a:pt x="138" y="70"/>
                  </a:lnTo>
                  <a:lnTo>
                    <a:pt x="135" y="84"/>
                  </a:lnTo>
                  <a:lnTo>
                    <a:pt x="125" y="96"/>
                  </a:lnTo>
                  <a:lnTo>
                    <a:pt x="111" y="107"/>
                  </a:lnTo>
                  <a:lnTo>
                    <a:pt x="93" y="117"/>
                  </a:lnTo>
                  <a:lnTo>
                    <a:pt x="74" y="126"/>
                  </a:lnTo>
                  <a:lnTo>
                    <a:pt x="54" y="136"/>
                  </a:lnTo>
                  <a:lnTo>
                    <a:pt x="37" y="146"/>
                  </a:lnTo>
                  <a:lnTo>
                    <a:pt x="34" y="149"/>
                  </a:lnTo>
                  <a:lnTo>
                    <a:pt x="32" y="151"/>
                  </a:lnTo>
                  <a:lnTo>
                    <a:pt x="32" y="154"/>
                  </a:lnTo>
                  <a:lnTo>
                    <a:pt x="35" y="157"/>
                  </a:lnTo>
                  <a:lnTo>
                    <a:pt x="38" y="159"/>
                  </a:lnTo>
                  <a:lnTo>
                    <a:pt x="43" y="160"/>
                  </a:lnTo>
                  <a:lnTo>
                    <a:pt x="47" y="160"/>
                  </a:lnTo>
                  <a:lnTo>
                    <a:pt x="51" y="159"/>
                  </a:lnTo>
                  <a:lnTo>
                    <a:pt x="73" y="150"/>
                  </a:lnTo>
                  <a:lnTo>
                    <a:pt x="95" y="139"/>
                  </a:lnTo>
                  <a:lnTo>
                    <a:pt x="115" y="128"/>
                  </a:lnTo>
                  <a:lnTo>
                    <a:pt x="134" y="115"/>
                  </a:lnTo>
                  <a:lnTo>
                    <a:pt x="147" y="101"/>
                  </a:lnTo>
                  <a:lnTo>
                    <a:pt x="156" y="85"/>
                  </a:lnTo>
                  <a:lnTo>
                    <a:pt x="159" y="68"/>
                  </a:lnTo>
                  <a:lnTo>
                    <a:pt x="153" y="50"/>
                  </a:lnTo>
                  <a:lnTo>
                    <a:pt x="140" y="36"/>
                  </a:lnTo>
                  <a:lnTo>
                    <a:pt x="122" y="24"/>
                  </a:lnTo>
                  <a:lnTo>
                    <a:pt x="99" y="14"/>
                  </a:lnTo>
                  <a:lnTo>
                    <a:pt x="76" y="7"/>
                  </a:lnTo>
                  <a:lnTo>
                    <a:pt x="51" y="2"/>
                  </a:lnTo>
                  <a:lnTo>
                    <a:pt x="29" y="0"/>
                  </a:lnTo>
                  <a:lnTo>
                    <a:pt x="12" y="1"/>
                  </a:lnTo>
                  <a:lnTo>
                    <a:pt x="0" y="5"/>
                  </a:lnTo>
                  <a:lnTo>
                    <a:pt x="21" y="9"/>
                  </a:lnTo>
                  <a:lnTo>
                    <a:pt x="41" y="12"/>
                  </a:lnTo>
                  <a:lnTo>
                    <a:pt x="60" y="15"/>
                  </a:lnTo>
                  <a:lnTo>
                    <a:pt x="79" y="19"/>
                  </a:lnTo>
                  <a:lnTo>
                    <a:pt x="96" y="24"/>
                  </a:lnTo>
                  <a:lnTo>
                    <a:pt x="112" y="31"/>
                  </a:lnTo>
                  <a:lnTo>
                    <a:pt x="125" y="40"/>
                  </a:lnTo>
                  <a:lnTo>
                    <a:pt x="134"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670" name="Freeform 61">
              <a:extLst>
                <a:ext uri="{FF2B5EF4-FFF2-40B4-BE49-F238E27FC236}">
                  <a16:creationId xmlns:a16="http://schemas.microsoft.com/office/drawing/2014/main" id="{242CFE4F-3726-4D82-83A4-9B4EDC97C9BE}"/>
                </a:ext>
              </a:extLst>
            </p:cNvPr>
            <p:cNvSpPr>
              <a:spLocks/>
            </p:cNvSpPr>
            <p:nvPr/>
          </p:nvSpPr>
          <p:spPr bwMode="auto">
            <a:xfrm>
              <a:off x="1208" y="2218"/>
              <a:ext cx="133" cy="166"/>
            </a:xfrm>
            <a:custGeom>
              <a:avLst/>
              <a:gdLst>
                <a:gd name="T0" fmla="*/ 0 w 399"/>
                <a:gd name="T1" fmla="*/ 1 h 332"/>
                <a:gd name="T2" fmla="*/ 0 w 399"/>
                <a:gd name="T3" fmla="*/ 1 h 332"/>
                <a:gd name="T4" fmla="*/ 0 w 399"/>
                <a:gd name="T5" fmla="*/ 1 h 332"/>
                <a:gd name="T6" fmla="*/ 0 w 399"/>
                <a:gd name="T7" fmla="*/ 1 h 332"/>
                <a:gd name="T8" fmla="*/ 0 w 399"/>
                <a:gd name="T9" fmla="*/ 1 h 332"/>
                <a:gd name="T10" fmla="*/ 0 w 399"/>
                <a:gd name="T11" fmla="*/ 1 h 332"/>
                <a:gd name="T12" fmla="*/ 0 w 399"/>
                <a:gd name="T13" fmla="*/ 1 h 332"/>
                <a:gd name="T14" fmla="*/ 0 w 399"/>
                <a:gd name="T15" fmla="*/ 1 h 332"/>
                <a:gd name="T16" fmla="*/ 0 w 399"/>
                <a:gd name="T17" fmla="*/ 1 h 332"/>
                <a:gd name="T18" fmla="*/ 0 w 399"/>
                <a:gd name="T19" fmla="*/ 1 h 332"/>
                <a:gd name="T20" fmla="*/ 0 w 399"/>
                <a:gd name="T21" fmla="*/ 1 h 332"/>
                <a:gd name="T22" fmla="*/ 0 w 399"/>
                <a:gd name="T23" fmla="*/ 1 h 332"/>
                <a:gd name="T24" fmla="*/ 0 w 399"/>
                <a:gd name="T25" fmla="*/ 1 h 332"/>
                <a:gd name="T26" fmla="*/ 0 w 399"/>
                <a:gd name="T27" fmla="*/ 1 h 332"/>
                <a:gd name="T28" fmla="*/ 0 w 399"/>
                <a:gd name="T29" fmla="*/ 1 h 332"/>
                <a:gd name="T30" fmla="*/ 0 w 399"/>
                <a:gd name="T31" fmla="*/ 1 h 332"/>
                <a:gd name="T32" fmla="*/ 0 w 399"/>
                <a:gd name="T33" fmla="*/ 1 h 332"/>
                <a:gd name="T34" fmla="*/ 0 w 399"/>
                <a:gd name="T35" fmla="*/ 1 h 332"/>
                <a:gd name="T36" fmla="*/ 0 w 399"/>
                <a:gd name="T37" fmla="*/ 1 h 332"/>
                <a:gd name="T38" fmla="*/ 0 w 399"/>
                <a:gd name="T39" fmla="*/ 1 h 332"/>
                <a:gd name="T40" fmla="*/ 0 w 399"/>
                <a:gd name="T41" fmla="*/ 1 h 332"/>
                <a:gd name="T42" fmla="*/ 0 w 399"/>
                <a:gd name="T43" fmla="*/ 1 h 332"/>
                <a:gd name="T44" fmla="*/ 0 w 399"/>
                <a:gd name="T45" fmla="*/ 1 h 332"/>
                <a:gd name="T46" fmla="*/ 0 w 399"/>
                <a:gd name="T47" fmla="*/ 1 h 332"/>
                <a:gd name="T48" fmla="*/ 0 w 399"/>
                <a:gd name="T49" fmla="*/ 1 h 332"/>
                <a:gd name="T50" fmla="*/ 0 w 399"/>
                <a:gd name="T51" fmla="*/ 1 h 332"/>
                <a:gd name="T52" fmla="*/ 0 w 399"/>
                <a:gd name="T53" fmla="*/ 1 h 332"/>
                <a:gd name="T54" fmla="*/ 0 w 399"/>
                <a:gd name="T55" fmla="*/ 1 h 332"/>
                <a:gd name="T56" fmla="*/ 0 w 399"/>
                <a:gd name="T57" fmla="*/ 1 h 332"/>
                <a:gd name="T58" fmla="*/ 0 w 399"/>
                <a:gd name="T59" fmla="*/ 1 h 332"/>
                <a:gd name="T60" fmla="*/ 0 w 399"/>
                <a:gd name="T61" fmla="*/ 1 h 332"/>
                <a:gd name="T62" fmla="*/ 0 w 399"/>
                <a:gd name="T63" fmla="*/ 1 h 332"/>
                <a:gd name="T64" fmla="*/ 0 w 399"/>
                <a:gd name="T65" fmla="*/ 1 h 332"/>
                <a:gd name="T66" fmla="*/ 0 w 399"/>
                <a:gd name="T67" fmla="*/ 1 h 332"/>
                <a:gd name="T68" fmla="*/ 0 w 399"/>
                <a:gd name="T69" fmla="*/ 1 h 332"/>
                <a:gd name="T70" fmla="*/ 0 w 399"/>
                <a:gd name="T71" fmla="*/ 1 h 332"/>
                <a:gd name="T72" fmla="*/ 0 w 399"/>
                <a:gd name="T73" fmla="*/ 1 h 332"/>
                <a:gd name="T74" fmla="*/ 0 w 399"/>
                <a:gd name="T75" fmla="*/ 1 h 332"/>
                <a:gd name="T76" fmla="*/ 0 w 399"/>
                <a:gd name="T77" fmla="*/ 1 h 332"/>
                <a:gd name="T78" fmla="*/ 0 w 399"/>
                <a:gd name="T79" fmla="*/ 1 h 332"/>
                <a:gd name="T80" fmla="*/ 0 w 399"/>
                <a:gd name="T81" fmla="*/ 0 h 332"/>
                <a:gd name="T82" fmla="*/ 0 w 399"/>
                <a:gd name="T83" fmla="*/ 1 h 332"/>
                <a:gd name="T84" fmla="*/ 0 w 399"/>
                <a:gd name="T85" fmla="*/ 1 h 332"/>
                <a:gd name="T86" fmla="*/ 0 w 399"/>
                <a:gd name="T87" fmla="*/ 1 h 33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2"/>
                <a:gd name="T134" fmla="*/ 399 w 399"/>
                <a:gd name="T135" fmla="*/ 332 h 33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2">
                  <a:moveTo>
                    <a:pt x="155" y="45"/>
                  </a:moveTo>
                  <a:lnTo>
                    <a:pt x="125" y="62"/>
                  </a:lnTo>
                  <a:lnTo>
                    <a:pt x="94" y="81"/>
                  </a:lnTo>
                  <a:lnTo>
                    <a:pt x="67" y="101"/>
                  </a:lnTo>
                  <a:lnTo>
                    <a:pt x="42" y="123"/>
                  </a:lnTo>
                  <a:lnTo>
                    <a:pt x="22" y="147"/>
                  </a:lnTo>
                  <a:lnTo>
                    <a:pt x="7" y="172"/>
                  </a:lnTo>
                  <a:lnTo>
                    <a:pt x="0" y="200"/>
                  </a:lnTo>
                  <a:lnTo>
                    <a:pt x="2" y="228"/>
                  </a:lnTo>
                  <a:lnTo>
                    <a:pt x="4" y="235"/>
                  </a:lnTo>
                  <a:lnTo>
                    <a:pt x="9" y="243"/>
                  </a:lnTo>
                  <a:lnTo>
                    <a:pt x="13" y="249"/>
                  </a:lnTo>
                  <a:lnTo>
                    <a:pt x="19" y="256"/>
                  </a:lnTo>
                  <a:lnTo>
                    <a:pt x="26" y="262"/>
                  </a:lnTo>
                  <a:lnTo>
                    <a:pt x="33" y="268"/>
                  </a:lnTo>
                  <a:lnTo>
                    <a:pt x="42" y="273"/>
                  </a:lnTo>
                  <a:lnTo>
                    <a:pt x="51" y="277"/>
                  </a:lnTo>
                  <a:lnTo>
                    <a:pt x="70" y="285"/>
                  </a:lnTo>
                  <a:lnTo>
                    <a:pt x="89" y="292"/>
                  </a:lnTo>
                  <a:lnTo>
                    <a:pt x="107" y="298"/>
                  </a:lnTo>
                  <a:lnTo>
                    <a:pt x="128" y="303"/>
                  </a:lnTo>
                  <a:lnTo>
                    <a:pt x="148" y="308"/>
                  </a:lnTo>
                  <a:lnTo>
                    <a:pt x="168" y="312"/>
                  </a:lnTo>
                  <a:lnTo>
                    <a:pt x="189" y="316"/>
                  </a:lnTo>
                  <a:lnTo>
                    <a:pt x="209" y="319"/>
                  </a:lnTo>
                  <a:lnTo>
                    <a:pt x="231" y="322"/>
                  </a:lnTo>
                  <a:lnTo>
                    <a:pt x="253" y="324"/>
                  </a:lnTo>
                  <a:lnTo>
                    <a:pt x="273" y="326"/>
                  </a:lnTo>
                  <a:lnTo>
                    <a:pt x="295" y="328"/>
                  </a:lnTo>
                  <a:lnTo>
                    <a:pt x="316" y="329"/>
                  </a:lnTo>
                  <a:lnTo>
                    <a:pt x="338" y="330"/>
                  </a:lnTo>
                  <a:lnTo>
                    <a:pt x="358" y="331"/>
                  </a:lnTo>
                  <a:lnTo>
                    <a:pt x="380" y="332"/>
                  </a:lnTo>
                  <a:lnTo>
                    <a:pt x="386" y="332"/>
                  </a:lnTo>
                  <a:lnTo>
                    <a:pt x="392" y="329"/>
                  </a:lnTo>
                  <a:lnTo>
                    <a:pt x="396" y="326"/>
                  </a:lnTo>
                  <a:lnTo>
                    <a:pt x="399" y="321"/>
                  </a:lnTo>
                  <a:lnTo>
                    <a:pt x="399" y="316"/>
                  </a:lnTo>
                  <a:lnTo>
                    <a:pt x="396" y="312"/>
                  </a:lnTo>
                  <a:lnTo>
                    <a:pt x="390" y="309"/>
                  </a:lnTo>
                  <a:lnTo>
                    <a:pt x="385" y="308"/>
                  </a:lnTo>
                  <a:lnTo>
                    <a:pt x="364" y="308"/>
                  </a:lnTo>
                  <a:lnTo>
                    <a:pt x="345" y="308"/>
                  </a:lnTo>
                  <a:lnTo>
                    <a:pt x="325" y="307"/>
                  </a:lnTo>
                  <a:lnTo>
                    <a:pt x="306" y="306"/>
                  </a:lnTo>
                  <a:lnTo>
                    <a:pt x="286" y="305"/>
                  </a:lnTo>
                  <a:lnTo>
                    <a:pt x="266" y="303"/>
                  </a:lnTo>
                  <a:lnTo>
                    <a:pt x="247" y="301"/>
                  </a:lnTo>
                  <a:lnTo>
                    <a:pt x="226" y="299"/>
                  </a:lnTo>
                  <a:lnTo>
                    <a:pt x="208" y="296"/>
                  </a:lnTo>
                  <a:lnTo>
                    <a:pt x="187" y="293"/>
                  </a:lnTo>
                  <a:lnTo>
                    <a:pt x="168" y="289"/>
                  </a:lnTo>
                  <a:lnTo>
                    <a:pt x="150" y="285"/>
                  </a:lnTo>
                  <a:lnTo>
                    <a:pt x="131" y="281"/>
                  </a:lnTo>
                  <a:lnTo>
                    <a:pt x="113" y="275"/>
                  </a:lnTo>
                  <a:lnTo>
                    <a:pt x="94" y="269"/>
                  </a:lnTo>
                  <a:lnTo>
                    <a:pt x="77" y="263"/>
                  </a:lnTo>
                  <a:lnTo>
                    <a:pt x="62" y="256"/>
                  </a:lnTo>
                  <a:lnTo>
                    <a:pt x="51" y="246"/>
                  </a:lnTo>
                  <a:lnTo>
                    <a:pt x="44" y="236"/>
                  </a:lnTo>
                  <a:lnTo>
                    <a:pt x="38" y="224"/>
                  </a:lnTo>
                  <a:lnTo>
                    <a:pt x="38" y="210"/>
                  </a:lnTo>
                  <a:lnTo>
                    <a:pt x="41" y="192"/>
                  </a:lnTo>
                  <a:lnTo>
                    <a:pt x="46" y="173"/>
                  </a:lnTo>
                  <a:lnTo>
                    <a:pt x="52" y="160"/>
                  </a:lnTo>
                  <a:lnTo>
                    <a:pt x="62" y="145"/>
                  </a:lnTo>
                  <a:lnTo>
                    <a:pt x="74" y="132"/>
                  </a:lnTo>
                  <a:lnTo>
                    <a:pt x="84" y="120"/>
                  </a:lnTo>
                  <a:lnTo>
                    <a:pt x="97" y="109"/>
                  </a:lnTo>
                  <a:lnTo>
                    <a:pt x="110" y="98"/>
                  </a:lnTo>
                  <a:lnTo>
                    <a:pt x="125" y="88"/>
                  </a:lnTo>
                  <a:lnTo>
                    <a:pt x="141" y="78"/>
                  </a:lnTo>
                  <a:lnTo>
                    <a:pt x="160" y="67"/>
                  </a:lnTo>
                  <a:lnTo>
                    <a:pt x="179" y="57"/>
                  </a:lnTo>
                  <a:lnTo>
                    <a:pt x="200" y="47"/>
                  </a:lnTo>
                  <a:lnTo>
                    <a:pt x="223" y="37"/>
                  </a:lnTo>
                  <a:lnTo>
                    <a:pt x="248" y="28"/>
                  </a:lnTo>
                  <a:lnTo>
                    <a:pt x="271" y="19"/>
                  </a:lnTo>
                  <a:lnTo>
                    <a:pt x="293" y="12"/>
                  </a:lnTo>
                  <a:lnTo>
                    <a:pt x="313" y="6"/>
                  </a:lnTo>
                  <a:lnTo>
                    <a:pt x="331" y="1"/>
                  </a:lnTo>
                  <a:lnTo>
                    <a:pt x="315" y="0"/>
                  </a:lnTo>
                  <a:lnTo>
                    <a:pt x="295" y="1"/>
                  </a:lnTo>
                  <a:lnTo>
                    <a:pt x="273" y="5"/>
                  </a:lnTo>
                  <a:lnTo>
                    <a:pt x="248" y="10"/>
                  </a:lnTo>
                  <a:lnTo>
                    <a:pt x="223" y="17"/>
                  </a:lnTo>
                  <a:lnTo>
                    <a:pt x="199" y="25"/>
                  </a:lnTo>
                  <a:lnTo>
                    <a:pt x="176" y="35"/>
                  </a:lnTo>
                  <a:lnTo>
                    <a:pt x="155"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671" name="Freeform 62">
              <a:extLst>
                <a:ext uri="{FF2B5EF4-FFF2-40B4-BE49-F238E27FC236}">
                  <a16:creationId xmlns:a16="http://schemas.microsoft.com/office/drawing/2014/main" id="{A7DAB4E3-AE75-4A12-98AA-DA614E9DF273}"/>
                </a:ext>
              </a:extLst>
            </p:cNvPr>
            <p:cNvSpPr>
              <a:spLocks/>
            </p:cNvSpPr>
            <p:nvPr/>
          </p:nvSpPr>
          <p:spPr bwMode="auto">
            <a:xfrm>
              <a:off x="1396" y="2213"/>
              <a:ext cx="116" cy="110"/>
            </a:xfrm>
            <a:custGeom>
              <a:avLst/>
              <a:gdLst>
                <a:gd name="T0" fmla="*/ 0 w 348"/>
                <a:gd name="T1" fmla="*/ 0 h 222"/>
                <a:gd name="T2" fmla="*/ 0 w 348"/>
                <a:gd name="T3" fmla="*/ 0 h 222"/>
                <a:gd name="T4" fmla="*/ 0 w 348"/>
                <a:gd name="T5" fmla="*/ 0 h 222"/>
                <a:gd name="T6" fmla="*/ 0 w 348"/>
                <a:gd name="T7" fmla="*/ 0 h 222"/>
                <a:gd name="T8" fmla="*/ 0 w 348"/>
                <a:gd name="T9" fmla="*/ 0 h 222"/>
                <a:gd name="T10" fmla="*/ 0 w 348"/>
                <a:gd name="T11" fmla="*/ 0 h 222"/>
                <a:gd name="T12" fmla="*/ 0 w 348"/>
                <a:gd name="T13" fmla="*/ 0 h 222"/>
                <a:gd name="T14" fmla="*/ 0 w 348"/>
                <a:gd name="T15" fmla="*/ 0 h 222"/>
                <a:gd name="T16" fmla="*/ 0 w 348"/>
                <a:gd name="T17" fmla="*/ 0 h 222"/>
                <a:gd name="T18" fmla="*/ 0 w 348"/>
                <a:gd name="T19" fmla="*/ 0 h 222"/>
                <a:gd name="T20" fmla="*/ 0 w 348"/>
                <a:gd name="T21" fmla="*/ 0 h 222"/>
                <a:gd name="T22" fmla="*/ 0 w 348"/>
                <a:gd name="T23" fmla="*/ 0 h 222"/>
                <a:gd name="T24" fmla="*/ 0 w 348"/>
                <a:gd name="T25" fmla="*/ 0 h 222"/>
                <a:gd name="T26" fmla="*/ 0 w 348"/>
                <a:gd name="T27" fmla="*/ 0 h 222"/>
                <a:gd name="T28" fmla="*/ 0 w 348"/>
                <a:gd name="T29" fmla="*/ 0 h 222"/>
                <a:gd name="T30" fmla="*/ 0 w 348"/>
                <a:gd name="T31" fmla="*/ 0 h 222"/>
                <a:gd name="T32" fmla="*/ 0 w 348"/>
                <a:gd name="T33" fmla="*/ 0 h 222"/>
                <a:gd name="T34" fmla="*/ 0 w 348"/>
                <a:gd name="T35" fmla="*/ 0 h 222"/>
                <a:gd name="T36" fmla="*/ 0 w 348"/>
                <a:gd name="T37" fmla="*/ 0 h 222"/>
                <a:gd name="T38" fmla="*/ 0 w 348"/>
                <a:gd name="T39" fmla="*/ 0 h 222"/>
                <a:gd name="T40" fmla="*/ 0 w 348"/>
                <a:gd name="T41" fmla="*/ 0 h 222"/>
                <a:gd name="T42" fmla="*/ 0 w 348"/>
                <a:gd name="T43" fmla="*/ 0 h 222"/>
                <a:gd name="T44" fmla="*/ 0 w 348"/>
                <a:gd name="T45" fmla="*/ 0 h 222"/>
                <a:gd name="T46" fmla="*/ 0 w 348"/>
                <a:gd name="T47" fmla="*/ 0 h 222"/>
                <a:gd name="T48" fmla="*/ 0 w 348"/>
                <a:gd name="T49" fmla="*/ 0 h 222"/>
                <a:gd name="T50" fmla="*/ 0 w 348"/>
                <a:gd name="T51" fmla="*/ 0 h 222"/>
                <a:gd name="T52" fmla="*/ 0 w 348"/>
                <a:gd name="T53" fmla="*/ 0 h 222"/>
                <a:gd name="T54" fmla="*/ 0 w 348"/>
                <a:gd name="T55" fmla="*/ 0 h 222"/>
                <a:gd name="T56" fmla="*/ 0 w 348"/>
                <a:gd name="T57" fmla="*/ 0 h 222"/>
                <a:gd name="T58" fmla="*/ 0 w 348"/>
                <a:gd name="T59" fmla="*/ 0 h 222"/>
                <a:gd name="T60" fmla="*/ 0 w 348"/>
                <a:gd name="T61" fmla="*/ 0 h 222"/>
                <a:gd name="T62" fmla="*/ 0 w 348"/>
                <a:gd name="T63" fmla="*/ 0 h 222"/>
                <a:gd name="T64" fmla="*/ 0 w 348"/>
                <a:gd name="T65" fmla="*/ 0 h 222"/>
                <a:gd name="T66" fmla="*/ 0 w 348"/>
                <a:gd name="T67" fmla="*/ 0 h 222"/>
                <a:gd name="T68" fmla="*/ 0 w 348"/>
                <a:gd name="T69" fmla="*/ 0 h 222"/>
                <a:gd name="T70" fmla="*/ 0 w 348"/>
                <a:gd name="T71" fmla="*/ 0 h 222"/>
                <a:gd name="T72" fmla="*/ 0 w 348"/>
                <a:gd name="T73" fmla="*/ 0 h 222"/>
                <a:gd name="T74" fmla="*/ 0 w 348"/>
                <a:gd name="T75" fmla="*/ 0 h 222"/>
                <a:gd name="T76" fmla="*/ 0 w 348"/>
                <a:gd name="T77" fmla="*/ 0 h 222"/>
                <a:gd name="T78" fmla="*/ 0 w 348"/>
                <a:gd name="T79" fmla="*/ 0 h 222"/>
                <a:gd name="T80" fmla="*/ 0 w 348"/>
                <a:gd name="T81" fmla="*/ 0 h 222"/>
                <a:gd name="T82" fmla="*/ 0 w 348"/>
                <a:gd name="T83" fmla="*/ 0 h 222"/>
                <a:gd name="T84" fmla="*/ 0 w 348"/>
                <a:gd name="T85" fmla="*/ 0 h 222"/>
                <a:gd name="T86" fmla="*/ 0 w 348"/>
                <a:gd name="T87" fmla="*/ 0 h 222"/>
                <a:gd name="T88" fmla="*/ 0 w 348"/>
                <a:gd name="T89" fmla="*/ 0 h 222"/>
                <a:gd name="T90" fmla="*/ 0 w 348"/>
                <a:gd name="T91" fmla="*/ 0 h 222"/>
                <a:gd name="T92" fmla="*/ 0 w 348"/>
                <a:gd name="T93" fmla="*/ 0 h 222"/>
                <a:gd name="T94" fmla="*/ 0 w 348"/>
                <a:gd name="T95" fmla="*/ 0 h 222"/>
                <a:gd name="T96" fmla="*/ 0 w 348"/>
                <a:gd name="T97" fmla="*/ 0 h 222"/>
                <a:gd name="T98" fmla="*/ 0 w 348"/>
                <a:gd name="T99" fmla="*/ 0 h 222"/>
                <a:gd name="T100" fmla="*/ 0 w 348"/>
                <a:gd name="T101" fmla="*/ 0 h 222"/>
                <a:gd name="T102" fmla="*/ 0 w 348"/>
                <a:gd name="T103" fmla="*/ 0 h 222"/>
                <a:gd name="T104" fmla="*/ 0 w 348"/>
                <a:gd name="T105" fmla="*/ 0 h 222"/>
                <a:gd name="T106" fmla="*/ 0 w 348"/>
                <a:gd name="T107" fmla="*/ 0 h 222"/>
                <a:gd name="T108" fmla="*/ 0 w 348"/>
                <a:gd name="T109" fmla="*/ 0 h 222"/>
                <a:gd name="T110" fmla="*/ 0 w 348"/>
                <a:gd name="T111" fmla="*/ 0 h 222"/>
                <a:gd name="T112" fmla="*/ 0 w 348"/>
                <a:gd name="T113" fmla="*/ 0 h 222"/>
                <a:gd name="T114" fmla="*/ 0 w 348"/>
                <a:gd name="T115" fmla="*/ 0 h 222"/>
                <a:gd name="T116" fmla="*/ 0 w 348"/>
                <a:gd name="T117" fmla="*/ 0 h 222"/>
                <a:gd name="T118" fmla="*/ 0 w 348"/>
                <a:gd name="T119" fmla="*/ 0 h 222"/>
                <a:gd name="T120" fmla="*/ 0 w 348"/>
                <a:gd name="T121" fmla="*/ 0 h 22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48"/>
                <a:gd name="T184" fmla="*/ 0 h 222"/>
                <a:gd name="T185" fmla="*/ 348 w 348"/>
                <a:gd name="T186" fmla="*/ 222 h 22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48" h="222">
                  <a:moveTo>
                    <a:pt x="290" y="69"/>
                  </a:moveTo>
                  <a:lnTo>
                    <a:pt x="306" y="81"/>
                  </a:lnTo>
                  <a:lnTo>
                    <a:pt x="315" y="95"/>
                  </a:lnTo>
                  <a:lnTo>
                    <a:pt x="321" y="110"/>
                  </a:lnTo>
                  <a:lnTo>
                    <a:pt x="321" y="126"/>
                  </a:lnTo>
                  <a:lnTo>
                    <a:pt x="318" y="139"/>
                  </a:lnTo>
                  <a:lnTo>
                    <a:pt x="312" y="150"/>
                  </a:lnTo>
                  <a:lnTo>
                    <a:pt x="302" y="161"/>
                  </a:lnTo>
                  <a:lnTo>
                    <a:pt x="292" y="170"/>
                  </a:lnTo>
                  <a:lnTo>
                    <a:pt x="279" y="180"/>
                  </a:lnTo>
                  <a:lnTo>
                    <a:pt x="265" y="188"/>
                  </a:lnTo>
                  <a:lnTo>
                    <a:pt x="252" y="198"/>
                  </a:lnTo>
                  <a:lnTo>
                    <a:pt x="239" y="207"/>
                  </a:lnTo>
                  <a:lnTo>
                    <a:pt x="236" y="210"/>
                  </a:lnTo>
                  <a:lnTo>
                    <a:pt x="235" y="213"/>
                  </a:lnTo>
                  <a:lnTo>
                    <a:pt x="236" y="216"/>
                  </a:lnTo>
                  <a:lnTo>
                    <a:pt x="239" y="219"/>
                  </a:lnTo>
                  <a:lnTo>
                    <a:pt x="244" y="221"/>
                  </a:lnTo>
                  <a:lnTo>
                    <a:pt x="248" y="222"/>
                  </a:lnTo>
                  <a:lnTo>
                    <a:pt x="254" y="221"/>
                  </a:lnTo>
                  <a:lnTo>
                    <a:pt x="258" y="219"/>
                  </a:lnTo>
                  <a:lnTo>
                    <a:pt x="287" y="206"/>
                  </a:lnTo>
                  <a:lnTo>
                    <a:pt x="310" y="188"/>
                  </a:lnTo>
                  <a:lnTo>
                    <a:pt x="331" y="168"/>
                  </a:lnTo>
                  <a:lnTo>
                    <a:pt x="344" y="147"/>
                  </a:lnTo>
                  <a:lnTo>
                    <a:pt x="348" y="124"/>
                  </a:lnTo>
                  <a:lnTo>
                    <a:pt x="345" y="102"/>
                  </a:lnTo>
                  <a:lnTo>
                    <a:pt x="334" y="81"/>
                  </a:lnTo>
                  <a:lnTo>
                    <a:pt x="310" y="62"/>
                  </a:lnTo>
                  <a:lnTo>
                    <a:pt x="293" y="52"/>
                  </a:lnTo>
                  <a:lnTo>
                    <a:pt x="273" y="43"/>
                  </a:lnTo>
                  <a:lnTo>
                    <a:pt x="249" y="34"/>
                  </a:lnTo>
                  <a:lnTo>
                    <a:pt x="226" y="27"/>
                  </a:lnTo>
                  <a:lnTo>
                    <a:pt x="202" y="21"/>
                  </a:lnTo>
                  <a:lnTo>
                    <a:pt x="176" y="16"/>
                  </a:lnTo>
                  <a:lnTo>
                    <a:pt x="151" y="11"/>
                  </a:lnTo>
                  <a:lnTo>
                    <a:pt x="125" y="7"/>
                  </a:lnTo>
                  <a:lnTo>
                    <a:pt x="102" y="4"/>
                  </a:lnTo>
                  <a:lnTo>
                    <a:pt x="78" y="2"/>
                  </a:lnTo>
                  <a:lnTo>
                    <a:pt x="58" y="0"/>
                  </a:lnTo>
                  <a:lnTo>
                    <a:pt x="39" y="0"/>
                  </a:lnTo>
                  <a:lnTo>
                    <a:pt x="23" y="0"/>
                  </a:lnTo>
                  <a:lnTo>
                    <a:pt x="12" y="1"/>
                  </a:lnTo>
                  <a:lnTo>
                    <a:pt x="4" y="3"/>
                  </a:lnTo>
                  <a:lnTo>
                    <a:pt x="0" y="5"/>
                  </a:lnTo>
                  <a:lnTo>
                    <a:pt x="14" y="7"/>
                  </a:lnTo>
                  <a:lnTo>
                    <a:pt x="30" y="8"/>
                  </a:lnTo>
                  <a:lnTo>
                    <a:pt x="46" y="10"/>
                  </a:lnTo>
                  <a:lnTo>
                    <a:pt x="64" y="12"/>
                  </a:lnTo>
                  <a:lnTo>
                    <a:pt x="83" y="14"/>
                  </a:lnTo>
                  <a:lnTo>
                    <a:pt x="102" y="16"/>
                  </a:lnTo>
                  <a:lnTo>
                    <a:pt x="120" y="19"/>
                  </a:lnTo>
                  <a:lnTo>
                    <a:pt x="141" y="22"/>
                  </a:lnTo>
                  <a:lnTo>
                    <a:pt x="160" y="26"/>
                  </a:lnTo>
                  <a:lnTo>
                    <a:pt x="180" y="30"/>
                  </a:lnTo>
                  <a:lnTo>
                    <a:pt x="200" y="35"/>
                  </a:lnTo>
                  <a:lnTo>
                    <a:pt x="219" y="41"/>
                  </a:lnTo>
                  <a:lnTo>
                    <a:pt x="238" y="47"/>
                  </a:lnTo>
                  <a:lnTo>
                    <a:pt x="257" y="53"/>
                  </a:lnTo>
                  <a:lnTo>
                    <a:pt x="274" y="61"/>
                  </a:lnTo>
                  <a:lnTo>
                    <a:pt x="2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672" name="Freeform 63">
              <a:extLst>
                <a:ext uri="{FF2B5EF4-FFF2-40B4-BE49-F238E27FC236}">
                  <a16:creationId xmlns:a16="http://schemas.microsoft.com/office/drawing/2014/main" id="{F3A9A39C-E175-40E6-A82E-270CBEB621C1}"/>
                </a:ext>
              </a:extLst>
            </p:cNvPr>
            <p:cNvSpPr>
              <a:spLocks/>
            </p:cNvSpPr>
            <p:nvPr/>
          </p:nvSpPr>
          <p:spPr bwMode="auto">
            <a:xfrm>
              <a:off x="1162" y="2273"/>
              <a:ext cx="48" cy="103"/>
            </a:xfrm>
            <a:custGeom>
              <a:avLst/>
              <a:gdLst>
                <a:gd name="T0" fmla="*/ 0 w 142"/>
                <a:gd name="T1" fmla="*/ 0 h 207"/>
                <a:gd name="T2" fmla="*/ 0 w 142"/>
                <a:gd name="T3" fmla="*/ 0 h 207"/>
                <a:gd name="T4" fmla="*/ 0 w 142"/>
                <a:gd name="T5" fmla="*/ 0 h 207"/>
                <a:gd name="T6" fmla="*/ 0 w 142"/>
                <a:gd name="T7" fmla="*/ 0 h 207"/>
                <a:gd name="T8" fmla="*/ 0 w 142"/>
                <a:gd name="T9" fmla="*/ 0 h 207"/>
                <a:gd name="T10" fmla="*/ 0 w 142"/>
                <a:gd name="T11" fmla="*/ 0 h 207"/>
                <a:gd name="T12" fmla="*/ 0 w 142"/>
                <a:gd name="T13" fmla="*/ 0 h 207"/>
                <a:gd name="T14" fmla="*/ 0 w 142"/>
                <a:gd name="T15" fmla="*/ 0 h 207"/>
                <a:gd name="T16" fmla="*/ 0 w 142"/>
                <a:gd name="T17" fmla="*/ 0 h 207"/>
                <a:gd name="T18" fmla="*/ 0 w 142"/>
                <a:gd name="T19" fmla="*/ 0 h 207"/>
                <a:gd name="T20" fmla="*/ 0 w 142"/>
                <a:gd name="T21" fmla="*/ 0 h 207"/>
                <a:gd name="T22" fmla="*/ 0 w 142"/>
                <a:gd name="T23" fmla="*/ 0 h 207"/>
                <a:gd name="T24" fmla="*/ 0 w 142"/>
                <a:gd name="T25" fmla="*/ 0 h 207"/>
                <a:gd name="T26" fmla="*/ 0 w 142"/>
                <a:gd name="T27" fmla="*/ 0 h 207"/>
                <a:gd name="T28" fmla="*/ 0 w 142"/>
                <a:gd name="T29" fmla="*/ 0 h 207"/>
                <a:gd name="T30" fmla="*/ 0 w 142"/>
                <a:gd name="T31" fmla="*/ 0 h 207"/>
                <a:gd name="T32" fmla="*/ 0 w 142"/>
                <a:gd name="T33" fmla="*/ 0 h 207"/>
                <a:gd name="T34" fmla="*/ 0 w 142"/>
                <a:gd name="T35" fmla="*/ 0 h 207"/>
                <a:gd name="T36" fmla="*/ 0 w 142"/>
                <a:gd name="T37" fmla="*/ 0 h 207"/>
                <a:gd name="T38" fmla="*/ 0 w 142"/>
                <a:gd name="T39" fmla="*/ 0 h 207"/>
                <a:gd name="T40" fmla="*/ 0 w 142"/>
                <a:gd name="T41" fmla="*/ 0 h 207"/>
                <a:gd name="T42" fmla="*/ 0 w 142"/>
                <a:gd name="T43" fmla="*/ 0 h 207"/>
                <a:gd name="T44" fmla="*/ 0 w 142"/>
                <a:gd name="T45" fmla="*/ 0 h 207"/>
                <a:gd name="T46" fmla="*/ 0 w 142"/>
                <a:gd name="T47" fmla="*/ 0 h 207"/>
                <a:gd name="T48" fmla="*/ 0 w 142"/>
                <a:gd name="T49" fmla="*/ 0 h 207"/>
                <a:gd name="T50" fmla="*/ 0 w 142"/>
                <a:gd name="T51" fmla="*/ 0 h 207"/>
                <a:gd name="T52" fmla="*/ 0 w 142"/>
                <a:gd name="T53" fmla="*/ 0 h 207"/>
                <a:gd name="T54" fmla="*/ 0 w 142"/>
                <a:gd name="T55" fmla="*/ 0 h 207"/>
                <a:gd name="T56" fmla="*/ 0 w 142"/>
                <a:gd name="T57" fmla="*/ 0 h 207"/>
                <a:gd name="T58" fmla="*/ 0 w 142"/>
                <a:gd name="T59" fmla="*/ 0 h 207"/>
                <a:gd name="T60" fmla="*/ 0 w 142"/>
                <a:gd name="T61" fmla="*/ 0 h 207"/>
                <a:gd name="T62" fmla="*/ 0 w 142"/>
                <a:gd name="T63" fmla="*/ 0 h 207"/>
                <a:gd name="T64" fmla="*/ 0 w 142"/>
                <a:gd name="T65" fmla="*/ 0 h 207"/>
                <a:gd name="T66" fmla="*/ 0 w 142"/>
                <a:gd name="T67" fmla="*/ 0 h 207"/>
                <a:gd name="T68" fmla="*/ 0 w 142"/>
                <a:gd name="T69" fmla="*/ 0 h 207"/>
                <a:gd name="T70" fmla="*/ 0 w 142"/>
                <a:gd name="T71" fmla="*/ 0 h 207"/>
                <a:gd name="T72" fmla="*/ 0 w 142"/>
                <a:gd name="T73" fmla="*/ 0 h 207"/>
                <a:gd name="T74" fmla="*/ 0 w 142"/>
                <a:gd name="T75" fmla="*/ 0 h 207"/>
                <a:gd name="T76" fmla="*/ 0 w 142"/>
                <a:gd name="T77" fmla="*/ 0 h 207"/>
                <a:gd name="T78" fmla="*/ 0 w 142"/>
                <a:gd name="T79" fmla="*/ 0 h 207"/>
                <a:gd name="T80" fmla="*/ 0 w 142"/>
                <a:gd name="T81" fmla="*/ 0 h 20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7"/>
                <a:gd name="T125" fmla="*/ 142 w 142"/>
                <a:gd name="T126" fmla="*/ 207 h 20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7">
                  <a:moveTo>
                    <a:pt x="0" y="113"/>
                  </a:moveTo>
                  <a:lnTo>
                    <a:pt x="0" y="130"/>
                  </a:lnTo>
                  <a:lnTo>
                    <a:pt x="6" y="146"/>
                  </a:lnTo>
                  <a:lnTo>
                    <a:pt x="16" y="161"/>
                  </a:lnTo>
                  <a:lnTo>
                    <a:pt x="31" y="174"/>
                  </a:lnTo>
                  <a:lnTo>
                    <a:pt x="48" y="185"/>
                  </a:lnTo>
                  <a:lnTo>
                    <a:pt x="68" y="195"/>
                  </a:lnTo>
                  <a:lnTo>
                    <a:pt x="92" y="202"/>
                  </a:lnTo>
                  <a:lnTo>
                    <a:pt x="115" y="206"/>
                  </a:lnTo>
                  <a:lnTo>
                    <a:pt x="122" y="207"/>
                  </a:lnTo>
                  <a:lnTo>
                    <a:pt x="129" y="205"/>
                  </a:lnTo>
                  <a:lnTo>
                    <a:pt x="135" y="202"/>
                  </a:lnTo>
                  <a:lnTo>
                    <a:pt x="138" y="198"/>
                  </a:lnTo>
                  <a:lnTo>
                    <a:pt x="138" y="193"/>
                  </a:lnTo>
                  <a:lnTo>
                    <a:pt x="137" y="188"/>
                  </a:lnTo>
                  <a:lnTo>
                    <a:pt x="132" y="184"/>
                  </a:lnTo>
                  <a:lnTo>
                    <a:pt x="125" y="182"/>
                  </a:lnTo>
                  <a:lnTo>
                    <a:pt x="102" y="176"/>
                  </a:lnTo>
                  <a:lnTo>
                    <a:pt x="80" y="168"/>
                  </a:lnTo>
                  <a:lnTo>
                    <a:pt x="63" y="157"/>
                  </a:lnTo>
                  <a:lnTo>
                    <a:pt x="50" y="145"/>
                  </a:lnTo>
                  <a:lnTo>
                    <a:pt x="41" y="130"/>
                  </a:lnTo>
                  <a:lnTo>
                    <a:pt x="37" y="114"/>
                  </a:lnTo>
                  <a:lnTo>
                    <a:pt x="37" y="97"/>
                  </a:lnTo>
                  <a:lnTo>
                    <a:pt x="44" y="79"/>
                  </a:lnTo>
                  <a:lnTo>
                    <a:pt x="54" y="65"/>
                  </a:lnTo>
                  <a:lnTo>
                    <a:pt x="70" y="52"/>
                  </a:lnTo>
                  <a:lnTo>
                    <a:pt x="87" y="40"/>
                  </a:lnTo>
                  <a:lnTo>
                    <a:pt x="106" y="29"/>
                  </a:lnTo>
                  <a:lnTo>
                    <a:pt x="122" y="20"/>
                  </a:lnTo>
                  <a:lnTo>
                    <a:pt x="135" y="11"/>
                  </a:lnTo>
                  <a:lnTo>
                    <a:pt x="142" y="5"/>
                  </a:lnTo>
                  <a:lnTo>
                    <a:pt x="142" y="0"/>
                  </a:lnTo>
                  <a:lnTo>
                    <a:pt x="126" y="4"/>
                  </a:lnTo>
                  <a:lnTo>
                    <a:pt x="106" y="11"/>
                  </a:lnTo>
                  <a:lnTo>
                    <a:pt x="84" y="23"/>
                  </a:lnTo>
                  <a:lnTo>
                    <a:pt x="61" y="37"/>
                  </a:lnTo>
                  <a:lnTo>
                    <a:pt x="39" y="53"/>
                  </a:lnTo>
                  <a:lnTo>
                    <a:pt x="22" y="72"/>
                  </a:lnTo>
                  <a:lnTo>
                    <a:pt x="8" y="93"/>
                  </a:lnTo>
                  <a:lnTo>
                    <a:pt x="0"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673" name="Freeform 64">
              <a:extLst>
                <a:ext uri="{FF2B5EF4-FFF2-40B4-BE49-F238E27FC236}">
                  <a16:creationId xmlns:a16="http://schemas.microsoft.com/office/drawing/2014/main" id="{BA283B82-A441-44C5-BCAE-4C9E15E87518}"/>
                </a:ext>
              </a:extLst>
            </p:cNvPr>
            <p:cNvSpPr>
              <a:spLocks/>
            </p:cNvSpPr>
            <p:nvPr/>
          </p:nvSpPr>
          <p:spPr bwMode="auto">
            <a:xfrm>
              <a:off x="1492" y="2206"/>
              <a:ext cx="101" cy="135"/>
            </a:xfrm>
            <a:custGeom>
              <a:avLst/>
              <a:gdLst>
                <a:gd name="T0" fmla="*/ 0 w 303"/>
                <a:gd name="T1" fmla="*/ 0 h 272"/>
                <a:gd name="T2" fmla="*/ 0 w 303"/>
                <a:gd name="T3" fmla="*/ 0 h 272"/>
                <a:gd name="T4" fmla="*/ 0 w 303"/>
                <a:gd name="T5" fmla="*/ 0 h 272"/>
                <a:gd name="T6" fmla="*/ 0 w 303"/>
                <a:gd name="T7" fmla="*/ 0 h 272"/>
                <a:gd name="T8" fmla="*/ 0 w 303"/>
                <a:gd name="T9" fmla="*/ 0 h 272"/>
                <a:gd name="T10" fmla="*/ 0 w 303"/>
                <a:gd name="T11" fmla="*/ 0 h 272"/>
                <a:gd name="T12" fmla="*/ 0 w 303"/>
                <a:gd name="T13" fmla="*/ 0 h 272"/>
                <a:gd name="T14" fmla="*/ 0 w 303"/>
                <a:gd name="T15" fmla="*/ 0 h 272"/>
                <a:gd name="T16" fmla="*/ 0 w 303"/>
                <a:gd name="T17" fmla="*/ 0 h 272"/>
                <a:gd name="T18" fmla="*/ 0 w 303"/>
                <a:gd name="T19" fmla="*/ 0 h 272"/>
                <a:gd name="T20" fmla="*/ 0 w 303"/>
                <a:gd name="T21" fmla="*/ 0 h 272"/>
                <a:gd name="T22" fmla="*/ 0 w 303"/>
                <a:gd name="T23" fmla="*/ 0 h 272"/>
                <a:gd name="T24" fmla="*/ 0 w 303"/>
                <a:gd name="T25" fmla="*/ 0 h 272"/>
                <a:gd name="T26" fmla="*/ 0 w 303"/>
                <a:gd name="T27" fmla="*/ 0 h 272"/>
                <a:gd name="T28" fmla="*/ 0 w 303"/>
                <a:gd name="T29" fmla="*/ 0 h 272"/>
                <a:gd name="T30" fmla="*/ 0 w 303"/>
                <a:gd name="T31" fmla="*/ 0 h 272"/>
                <a:gd name="T32" fmla="*/ 0 w 303"/>
                <a:gd name="T33" fmla="*/ 0 h 272"/>
                <a:gd name="T34" fmla="*/ 0 w 303"/>
                <a:gd name="T35" fmla="*/ 0 h 272"/>
                <a:gd name="T36" fmla="*/ 0 w 303"/>
                <a:gd name="T37" fmla="*/ 0 h 272"/>
                <a:gd name="T38" fmla="*/ 0 w 303"/>
                <a:gd name="T39" fmla="*/ 0 h 272"/>
                <a:gd name="T40" fmla="*/ 0 w 303"/>
                <a:gd name="T41" fmla="*/ 0 h 272"/>
                <a:gd name="T42" fmla="*/ 0 w 303"/>
                <a:gd name="T43" fmla="*/ 0 h 272"/>
                <a:gd name="T44" fmla="*/ 0 w 303"/>
                <a:gd name="T45" fmla="*/ 0 h 272"/>
                <a:gd name="T46" fmla="*/ 0 w 303"/>
                <a:gd name="T47" fmla="*/ 0 h 272"/>
                <a:gd name="T48" fmla="*/ 0 w 303"/>
                <a:gd name="T49" fmla="*/ 0 h 272"/>
                <a:gd name="T50" fmla="*/ 0 w 303"/>
                <a:gd name="T51" fmla="*/ 0 h 272"/>
                <a:gd name="T52" fmla="*/ 0 w 303"/>
                <a:gd name="T53" fmla="*/ 0 h 272"/>
                <a:gd name="T54" fmla="*/ 0 w 303"/>
                <a:gd name="T55" fmla="*/ 0 h 272"/>
                <a:gd name="T56" fmla="*/ 0 w 303"/>
                <a:gd name="T57" fmla="*/ 0 h 272"/>
                <a:gd name="T58" fmla="*/ 0 w 303"/>
                <a:gd name="T59" fmla="*/ 0 h 272"/>
                <a:gd name="T60" fmla="*/ 0 w 303"/>
                <a:gd name="T61" fmla="*/ 0 h 272"/>
                <a:gd name="T62" fmla="*/ 0 w 303"/>
                <a:gd name="T63" fmla="*/ 0 h 272"/>
                <a:gd name="T64" fmla="*/ 0 w 303"/>
                <a:gd name="T65" fmla="*/ 0 h 272"/>
                <a:gd name="T66" fmla="*/ 0 w 303"/>
                <a:gd name="T67" fmla="*/ 0 h 272"/>
                <a:gd name="T68" fmla="*/ 0 w 303"/>
                <a:gd name="T69" fmla="*/ 0 h 272"/>
                <a:gd name="T70" fmla="*/ 0 w 303"/>
                <a:gd name="T71" fmla="*/ 0 h 272"/>
                <a:gd name="T72" fmla="*/ 0 w 303"/>
                <a:gd name="T73" fmla="*/ 0 h 272"/>
                <a:gd name="T74" fmla="*/ 0 w 303"/>
                <a:gd name="T75" fmla="*/ 0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3"/>
                <a:gd name="T115" fmla="*/ 0 h 272"/>
                <a:gd name="T116" fmla="*/ 303 w 303"/>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3" h="272">
                  <a:moveTo>
                    <a:pt x="246" y="102"/>
                  </a:moveTo>
                  <a:lnTo>
                    <a:pt x="256" y="109"/>
                  </a:lnTo>
                  <a:lnTo>
                    <a:pt x="264" y="117"/>
                  </a:lnTo>
                  <a:lnTo>
                    <a:pt x="271" y="126"/>
                  </a:lnTo>
                  <a:lnTo>
                    <a:pt x="275" y="135"/>
                  </a:lnTo>
                  <a:lnTo>
                    <a:pt x="278" y="144"/>
                  </a:lnTo>
                  <a:lnTo>
                    <a:pt x="277" y="154"/>
                  </a:lnTo>
                  <a:lnTo>
                    <a:pt x="274" y="164"/>
                  </a:lnTo>
                  <a:lnTo>
                    <a:pt x="267" y="173"/>
                  </a:lnTo>
                  <a:lnTo>
                    <a:pt x="256" y="183"/>
                  </a:lnTo>
                  <a:lnTo>
                    <a:pt x="245" y="192"/>
                  </a:lnTo>
                  <a:lnTo>
                    <a:pt x="232" y="200"/>
                  </a:lnTo>
                  <a:lnTo>
                    <a:pt x="219" y="209"/>
                  </a:lnTo>
                  <a:lnTo>
                    <a:pt x="204" y="216"/>
                  </a:lnTo>
                  <a:lnTo>
                    <a:pt x="190" y="224"/>
                  </a:lnTo>
                  <a:lnTo>
                    <a:pt x="175" y="232"/>
                  </a:lnTo>
                  <a:lnTo>
                    <a:pt x="162" y="241"/>
                  </a:lnTo>
                  <a:lnTo>
                    <a:pt x="158" y="244"/>
                  </a:lnTo>
                  <a:lnTo>
                    <a:pt x="155" y="248"/>
                  </a:lnTo>
                  <a:lnTo>
                    <a:pt x="152" y="252"/>
                  </a:lnTo>
                  <a:lnTo>
                    <a:pt x="149" y="256"/>
                  </a:lnTo>
                  <a:lnTo>
                    <a:pt x="148" y="260"/>
                  </a:lnTo>
                  <a:lnTo>
                    <a:pt x="148" y="264"/>
                  </a:lnTo>
                  <a:lnTo>
                    <a:pt x="151" y="268"/>
                  </a:lnTo>
                  <a:lnTo>
                    <a:pt x="155" y="271"/>
                  </a:lnTo>
                  <a:lnTo>
                    <a:pt x="161" y="272"/>
                  </a:lnTo>
                  <a:lnTo>
                    <a:pt x="166" y="272"/>
                  </a:lnTo>
                  <a:lnTo>
                    <a:pt x="171" y="271"/>
                  </a:lnTo>
                  <a:lnTo>
                    <a:pt x="175" y="268"/>
                  </a:lnTo>
                  <a:lnTo>
                    <a:pt x="190" y="256"/>
                  </a:lnTo>
                  <a:lnTo>
                    <a:pt x="206" y="246"/>
                  </a:lnTo>
                  <a:lnTo>
                    <a:pt x="222" y="236"/>
                  </a:lnTo>
                  <a:lnTo>
                    <a:pt x="239" y="226"/>
                  </a:lnTo>
                  <a:lnTo>
                    <a:pt x="255" y="216"/>
                  </a:lnTo>
                  <a:lnTo>
                    <a:pt x="271" y="204"/>
                  </a:lnTo>
                  <a:lnTo>
                    <a:pt x="284" y="192"/>
                  </a:lnTo>
                  <a:lnTo>
                    <a:pt x="294" y="179"/>
                  </a:lnTo>
                  <a:lnTo>
                    <a:pt x="301" y="163"/>
                  </a:lnTo>
                  <a:lnTo>
                    <a:pt x="303" y="148"/>
                  </a:lnTo>
                  <a:lnTo>
                    <a:pt x="300" y="133"/>
                  </a:lnTo>
                  <a:lnTo>
                    <a:pt x="293" y="118"/>
                  </a:lnTo>
                  <a:lnTo>
                    <a:pt x="281" y="105"/>
                  </a:lnTo>
                  <a:lnTo>
                    <a:pt x="268" y="92"/>
                  </a:lnTo>
                  <a:lnTo>
                    <a:pt x="251" y="82"/>
                  </a:lnTo>
                  <a:lnTo>
                    <a:pt x="232" y="73"/>
                  </a:lnTo>
                  <a:lnTo>
                    <a:pt x="217" y="67"/>
                  </a:lnTo>
                  <a:lnTo>
                    <a:pt x="201" y="61"/>
                  </a:lnTo>
                  <a:lnTo>
                    <a:pt x="185" y="54"/>
                  </a:lnTo>
                  <a:lnTo>
                    <a:pt x="168" y="47"/>
                  </a:lnTo>
                  <a:lnTo>
                    <a:pt x="151" y="40"/>
                  </a:lnTo>
                  <a:lnTo>
                    <a:pt x="132" y="34"/>
                  </a:lnTo>
                  <a:lnTo>
                    <a:pt x="114" y="27"/>
                  </a:lnTo>
                  <a:lnTo>
                    <a:pt x="97" y="21"/>
                  </a:lnTo>
                  <a:lnTo>
                    <a:pt x="81" y="16"/>
                  </a:lnTo>
                  <a:lnTo>
                    <a:pt x="65" y="11"/>
                  </a:lnTo>
                  <a:lnTo>
                    <a:pt x="49" y="7"/>
                  </a:lnTo>
                  <a:lnTo>
                    <a:pt x="36" y="4"/>
                  </a:lnTo>
                  <a:lnTo>
                    <a:pt x="24" y="1"/>
                  </a:lnTo>
                  <a:lnTo>
                    <a:pt x="14" y="0"/>
                  </a:lnTo>
                  <a:lnTo>
                    <a:pt x="5" y="0"/>
                  </a:lnTo>
                  <a:lnTo>
                    <a:pt x="0" y="2"/>
                  </a:lnTo>
                  <a:lnTo>
                    <a:pt x="13" y="7"/>
                  </a:lnTo>
                  <a:lnTo>
                    <a:pt x="27" y="12"/>
                  </a:lnTo>
                  <a:lnTo>
                    <a:pt x="43" y="17"/>
                  </a:lnTo>
                  <a:lnTo>
                    <a:pt x="58" y="22"/>
                  </a:lnTo>
                  <a:lnTo>
                    <a:pt x="74" y="27"/>
                  </a:lnTo>
                  <a:lnTo>
                    <a:pt x="90" y="32"/>
                  </a:lnTo>
                  <a:lnTo>
                    <a:pt x="106" y="38"/>
                  </a:lnTo>
                  <a:lnTo>
                    <a:pt x="122" y="44"/>
                  </a:lnTo>
                  <a:lnTo>
                    <a:pt x="139" y="50"/>
                  </a:lnTo>
                  <a:lnTo>
                    <a:pt x="155" y="57"/>
                  </a:lnTo>
                  <a:lnTo>
                    <a:pt x="171" y="63"/>
                  </a:lnTo>
                  <a:lnTo>
                    <a:pt x="187" y="70"/>
                  </a:lnTo>
                  <a:lnTo>
                    <a:pt x="203" y="78"/>
                  </a:lnTo>
                  <a:lnTo>
                    <a:pt x="217" y="85"/>
                  </a:lnTo>
                  <a:lnTo>
                    <a:pt x="232" y="93"/>
                  </a:lnTo>
                  <a:lnTo>
                    <a:pt x="246"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36630" name="Group 65">
            <a:extLst>
              <a:ext uri="{FF2B5EF4-FFF2-40B4-BE49-F238E27FC236}">
                <a16:creationId xmlns:a16="http://schemas.microsoft.com/office/drawing/2014/main" id="{750C37BE-BE1D-40C9-89AF-6677122721DA}"/>
              </a:ext>
            </a:extLst>
          </p:cNvPr>
          <p:cNvGrpSpPr>
            <a:grpSpLocks/>
          </p:cNvGrpSpPr>
          <p:nvPr/>
        </p:nvGrpSpPr>
        <p:grpSpPr bwMode="auto">
          <a:xfrm>
            <a:off x="5859463" y="4267200"/>
            <a:ext cx="1325562" cy="588963"/>
            <a:chOff x="1697" y="583"/>
            <a:chExt cx="726" cy="368"/>
          </a:xfrm>
        </p:grpSpPr>
        <p:grpSp>
          <p:nvGrpSpPr>
            <p:cNvPr id="836649" name="Group 66">
              <a:extLst>
                <a:ext uri="{FF2B5EF4-FFF2-40B4-BE49-F238E27FC236}">
                  <a16:creationId xmlns:a16="http://schemas.microsoft.com/office/drawing/2014/main" id="{1CFE1DEF-BF47-4EE8-818F-DA72D260F3C2}"/>
                </a:ext>
              </a:extLst>
            </p:cNvPr>
            <p:cNvGrpSpPr>
              <a:grpSpLocks/>
            </p:cNvGrpSpPr>
            <p:nvPr/>
          </p:nvGrpSpPr>
          <p:grpSpPr bwMode="auto">
            <a:xfrm>
              <a:off x="1809" y="583"/>
              <a:ext cx="348" cy="368"/>
              <a:chOff x="2870" y="1518"/>
              <a:chExt cx="292" cy="320"/>
            </a:xfrm>
          </p:grpSpPr>
          <p:graphicFrame>
            <p:nvGraphicFramePr>
              <p:cNvPr id="836654" name="Object 67">
                <a:extLst>
                  <a:ext uri="{FF2B5EF4-FFF2-40B4-BE49-F238E27FC236}">
                    <a16:creationId xmlns:a16="http://schemas.microsoft.com/office/drawing/2014/main" id="{CFBC07C5-41F0-4D4C-AE71-7DA5CC507B63}"/>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36723" name="Clip" r:id="rId10" imgW="826829" imgH="840406" progId="MS_ClipArt_Gallery.2">
                      <p:embed/>
                    </p:oleObj>
                  </mc:Choice>
                  <mc:Fallback>
                    <p:oleObj name="Clip" r:id="rId10" imgW="826829" imgH="840406" progId="MS_ClipArt_Gallery.2">
                      <p:embed/>
                      <p:pic>
                        <p:nvPicPr>
                          <p:cNvPr id="0" name="Object 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6655" name="Object 68">
                <a:extLst>
                  <a:ext uri="{FF2B5EF4-FFF2-40B4-BE49-F238E27FC236}">
                    <a16:creationId xmlns:a16="http://schemas.microsoft.com/office/drawing/2014/main" id="{D27B984A-BE19-42FD-A23F-E900562A507E}"/>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36724" name="Clip" r:id="rId11" imgW="1268295" imgH="1199426" progId="MS_ClipArt_Gallery.2">
                      <p:embed/>
                    </p:oleObj>
                  </mc:Choice>
                  <mc:Fallback>
                    <p:oleObj name="Clip" r:id="rId11" imgW="1268295" imgH="1199426" progId="MS_ClipArt_Gallery.2">
                      <p:embed/>
                      <p:pic>
                        <p:nvPicPr>
                          <p:cNvPr id="0" name="Object 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36650" name="Line 69">
              <a:extLst>
                <a:ext uri="{FF2B5EF4-FFF2-40B4-BE49-F238E27FC236}">
                  <a16:creationId xmlns:a16="http://schemas.microsoft.com/office/drawing/2014/main" id="{80D17B2D-6DF6-4730-BFFE-C22BFF8D473B}"/>
                </a:ext>
              </a:extLst>
            </p:cNvPr>
            <p:cNvSpPr>
              <a:spLocks noChangeShapeType="1"/>
            </p:cNvSpPr>
            <p:nvPr/>
          </p:nvSpPr>
          <p:spPr bwMode="auto">
            <a:xfrm>
              <a:off x="2158" y="793"/>
              <a:ext cx="26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6651" name="Line 70">
              <a:extLst>
                <a:ext uri="{FF2B5EF4-FFF2-40B4-BE49-F238E27FC236}">
                  <a16:creationId xmlns:a16="http://schemas.microsoft.com/office/drawing/2014/main" id="{FC40A8C5-EC22-4463-A97F-AEBB3E3922AE}"/>
                </a:ext>
              </a:extLst>
            </p:cNvPr>
            <p:cNvSpPr>
              <a:spLocks noChangeShapeType="1"/>
            </p:cNvSpPr>
            <p:nvPr/>
          </p:nvSpPr>
          <p:spPr bwMode="auto">
            <a:xfrm flipH="1">
              <a:off x="1734" y="715"/>
              <a:ext cx="166"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6652" name="Line 71">
              <a:extLst>
                <a:ext uri="{FF2B5EF4-FFF2-40B4-BE49-F238E27FC236}">
                  <a16:creationId xmlns:a16="http://schemas.microsoft.com/office/drawing/2014/main" id="{5F197650-6540-48E1-9AF2-0EC49B11E74B}"/>
                </a:ext>
              </a:extLst>
            </p:cNvPr>
            <p:cNvSpPr>
              <a:spLocks noChangeShapeType="1"/>
            </p:cNvSpPr>
            <p:nvPr/>
          </p:nvSpPr>
          <p:spPr bwMode="auto">
            <a:xfrm flipH="1">
              <a:off x="1747" y="776"/>
              <a:ext cx="16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6653" name="Line 72">
              <a:extLst>
                <a:ext uri="{FF2B5EF4-FFF2-40B4-BE49-F238E27FC236}">
                  <a16:creationId xmlns:a16="http://schemas.microsoft.com/office/drawing/2014/main" id="{520AA8F0-9076-45BB-81E3-50F769B4CD9D}"/>
                </a:ext>
              </a:extLst>
            </p:cNvPr>
            <p:cNvSpPr>
              <a:spLocks noChangeShapeType="1"/>
            </p:cNvSpPr>
            <p:nvPr/>
          </p:nvSpPr>
          <p:spPr bwMode="auto">
            <a:xfrm flipH="1">
              <a:off x="1697" y="830"/>
              <a:ext cx="166"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36631" name="Rectangle 73">
            <a:extLst>
              <a:ext uri="{FF2B5EF4-FFF2-40B4-BE49-F238E27FC236}">
                <a16:creationId xmlns:a16="http://schemas.microsoft.com/office/drawing/2014/main" id="{21950AD8-F582-4F19-855C-65FB3A6E4146}"/>
              </a:ext>
            </a:extLst>
          </p:cNvPr>
          <p:cNvSpPr>
            <a:spLocks noChangeArrowheads="1"/>
          </p:cNvSpPr>
          <p:nvPr/>
        </p:nvSpPr>
        <p:spPr bwMode="auto">
          <a:xfrm>
            <a:off x="755650" y="260350"/>
            <a:ext cx="83883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ko-KR" sz="3600" u="sng">
                <a:solidFill>
                  <a:schemeClr val="accent2"/>
                </a:solidFill>
                <a:ea typeface="Gulim" panose="020B0600000101010101" pitchFamily="34" charset="-127"/>
              </a:rPr>
              <a:t>802.11: di động trong cùng mạng (con)</a:t>
            </a:r>
          </a:p>
        </p:txBody>
      </p:sp>
      <p:grpSp>
        <p:nvGrpSpPr>
          <p:cNvPr id="836632" name="Group 74">
            <a:extLst>
              <a:ext uri="{FF2B5EF4-FFF2-40B4-BE49-F238E27FC236}">
                <a16:creationId xmlns:a16="http://schemas.microsoft.com/office/drawing/2014/main" id="{0FFF0AB7-B3DF-45A4-9670-8EC002888973}"/>
              </a:ext>
            </a:extLst>
          </p:cNvPr>
          <p:cNvGrpSpPr>
            <a:grpSpLocks/>
          </p:cNvGrpSpPr>
          <p:nvPr/>
        </p:nvGrpSpPr>
        <p:grpSpPr bwMode="auto">
          <a:xfrm>
            <a:off x="6299200" y="1798638"/>
            <a:ext cx="876300" cy="525462"/>
            <a:chOff x="2960" y="1439"/>
            <a:chExt cx="552" cy="331"/>
          </a:xfrm>
        </p:grpSpPr>
        <p:grpSp>
          <p:nvGrpSpPr>
            <p:cNvPr id="836634" name="Group 75">
              <a:extLst>
                <a:ext uri="{FF2B5EF4-FFF2-40B4-BE49-F238E27FC236}">
                  <a16:creationId xmlns:a16="http://schemas.microsoft.com/office/drawing/2014/main" id="{2352DB3A-52D4-429E-A313-898A71342205}"/>
                </a:ext>
              </a:extLst>
            </p:cNvPr>
            <p:cNvGrpSpPr>
              <a:grpSpLocks/>
            </p:cNvGrpSpPr>
            <p:nvPr/>
          </p:nvGrpSpPr>
          <p:grpSpPr bwMode="auto">
            <a:xfrm>
              <a:off x="3024" y="1623"/>
              <a:ext cx="315" cy="147"/>
              <a:chOff x="3600" y="219"/>
              <a:chExt cx="360" cy="175"/>
            </a:xfrm>
          </p:grpSpPr>
          <p:sp>
            <p:nvSpPr>
              <p:cNvPr id="836636" name="Oval 76">
                <a:extLst>
                  <a:ext uri="{FF2B5EF4-FFF2-40B4-BE49-F238E27FC236}">
                    <a16:creationId xmlns:a16="http://schemas.microsoft.com/office/drawing/2014/main" id="{0C341494-1E8A-4D20-8D70-5F888DA7D81D}"/>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36637" name="Line 77">
                <a:extLst>
                  <a:ext uri="{FF2B5EF4-FFF2-40B4-BE49-F238E27FC236}">
                    <a16:creationId xmlns:a16="http://schemas.microsoft.com/office/drawing/2014/main" id="{E60FEE8D-0D2F-4FA4-9C2C-913E50206DC8}"/>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6638" name="Line 78">
                <a:extLst>
                  <a:ext uri="{FF2B5EF4-FFF2-40B4-BE49-F238E27FC236}">
                    <a16:creationId xmlns:a16="http://schemas.microsoft.com/office/drawing/2014/main" id="{1409FD96-7A1E-41D8-AC5D-06AC5583370D}"/>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6639" name="Rectangle 79">
                <a:extLst>
                  <a:ext uri="{FF2B5EF4-FFF2-40B4-BE49-F238E27FC236}">
                    <a16:creationId xmlns:a16="http://schemas.microsoft.com/office/drawing/2014/main" id="{C3EF0180-7699-4021-8B87-CA5AE259C5F6}"/>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ea typeface="Gulim" panose="020B0600000101010101" pitchFamily="34" charset="-127"/>
                </a:endParaRPr>
              </a:p>
            </p:txBody>
          </p:sp>
          <p:sp>
            <p:nvSpPr>
              <p:cNvPr id="836640" name="Oval 80">
                <a:extLst>
                  <a:ext uri="{FF2B5EF4-FFF2-40B4-BE49-F238E27FC236}">
                    <a16:creationId xmlns:a16="http://schemas.microsoft.com/office/drawing/2014/main" id="{AFADD722-869A-4920-80A0-52B0AE0546D3}"/>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836641" name="Group 81">
                <a:extLst>
                  <a:ext uri="{FF2B5EF4-FFF2-40B4-BE49-F238E27FC236}">
                    <a16:creationId xmlns:a16="http://schemas.microsoft.com/office/drawing/2014/main" id="{D7C0D21F-FE59-4B66-9A9A-E5570101E892}"/>
                  </a:ext>
                </a:extLst>
              </p:cNvPr>
              <p:cNvGrpSpPr>
                <a:grpSpLocks/>
              </p:cNvGrpSpPr>
              <p:nvPr/>
            </p:nvGrpSpPr>
            <p:grpSpPr bwMode="auto">
              <a:xfrm>
                <a:off x="3686" y="244"/>
                <a:ext cx="177" cy="66"/>
                <a:chOff x="2848" y="848"/>
                <a:chExt cx="140" cy="98"/>
              </a:xfrm>
            </p:grpSpPr>
            <p:sp>
              <p:nvSpPr>
                <p:cNvPr id="836646" name="Line 82">
                  <a:extLst>
                    <a:ext uri="{FF2B5EF4-FFF2-40B4-BE49-F238E27FC236}">
                      <a16:creationId xmlns:a16="http://schemas.microsoft.com/office/drawing/2014/main" id="{110069A1-B50F-4D66-9580-021BAE2CBD9C}"/>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6647" name="Line 83">
                  <a:extLst>
                    <a:ext uri="{FF2B5EF4-FFF2-40B4-BE49-F238E27FC236}">
                      <a16:creationId xmlns:a16="http://schemas.microsoft.com/office/drawing/2014/main" id="{299A5E11-E5E2-41ED-A4D5-255E8FBA2CC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6648" name="Line 84">
                  <a:extLst>
                    <a:ext uri="{FF2B5EF4-FFF2-40B4-BE49-F238E27FC236}">
                      <a16:creationId xmlns:a16="http://schemas.microsoft.com/office/drawing/2014/main" id="{B3F2D1A3-557E-4BD0-A7A8-02AEC71F7419}"/>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36642" name="Group 85">
                <a:extLst>
                  <a:ext uri="{FF2B5EF4-FFF2-40B4-BE49-F238E27FC236}">
                    <a16:creationId xmlns:a16="http://schemas.microsoft.com/office/drawing/2014/main" id="{1BA72CC0-F557-40F5-A643-413F0FA0C688}"/>
                  </a:ext>
                </a:extLst>
              </p:cNvPr>
              <p:cNvGrpSpPr>
                <a:grpSpLocks/>
              </p:cNvGrpSpPr>
              <p:nvPr/>
            </p:nvGrpSpPr>
            <p:grpSpPr bwMode="auto">
              <a:xfrm flipV="1">
                <a:off x="3686" y="243"/>
                <a:ext cx="177" cy="66"/>
                <a:chOff x="2848" y="848"/>
                <a:chExt cx="140" cy="98"/>
              </a:xfrm>
            </p:grpSpPr>
            <p:sp>
              <p:nvSpPr>
                <p:cNvPr id="836643" name="Line 86">
                  <a:extLst>
                    <a:ext uri="{FF2B5EF4-FFF2-40B4-BE49-F238E27FC236}">
                      <a16:creationId xmlns:a16="http://schemas.microsoft.com/office/drawing/2014/main" id="{52FE9E16-BA8A-438B-A6D7-CA4DE741FC7D}"/>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6644" name="Line 87">
                  <a:extLst>
                    <a:ext uri="{FF2B5EF4-FFF2-40B4-BE49-F238E27FC236}">
                      <a16:creationId xmlns:a16="http://schemas.microsoft.com/office/drawing/2014/main" id="{AF31C14B-B93C-4755-B4DA-2CC221B84833}"/>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6645" name="Line 88">
                  <a:extLst>
                    <a:ext uri="{FF2B5EF4-FFF2-40B4-BE49-F238E27FC236}">
                      <a16:creationId xmlns:a16="http://schemas.microsoft.com/office/drawing/2014/main" id="{C36E07F7-CCE3-40A5-92C2-E4697CA47E25}"/>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836635" name="Text Box 89">
              <a:extLst>
                <a:ext uri="{FF2B5EF4-FFF2-40B4-BE49-F238E27FC236}">
                  <a16:creationId xmlns:a16="http://schemas.microsoft.com/office/drawing/2014/main" id="{1C24AD5D-1D69-4524-A340-0984AAA7892A}"/>
                </a:ext>
              </a:extLst>
            </p:cNvPr>
            <p:cNvSpPr txBox="1">
              <a:spLocks noChangeArrowheads="1"/>
            </p:cNvSpPr>
            <p:nvPr/>
          </p:nvSpPr>
          <p:spPr bwMode="auto">
            <a:xfrm>
              <a:off x="2960" y="1439"/>
              <a:ext cx="5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ko-KR" sz="1800">
                  <a:ea typeface="Gulim" panose="020B0600000101010101" pitchFamily="34" charset="-127"/>
                </a:rPr>
                <a:t>router</a:t>
              </a:r>
            </a:p>
          </p:txBody>
        </p:sp>
      </p:grpSp>
      <p:sp>
        <p:nvSpPr>
          <p:cNvPr id="836633" name="Rectangle 90">
            <a:extLst>
              <a:ext uri="{FF2B5EF4-FFF2-40B4-BE49-F238E27FC236}">
                <a16:creationId xmlns:a16="http://schemas.microsoft.com/office/drawing/2014/main" id="{4608EFA4-0F22-46F1-86B3-229D13A0688B}"/>
              </a:ext>
            </a:extLst>
          </p:cNvPr>
          <p:cNvSpPr>
            <a:spLocks noGrp="1" noChangeArrowheads="1"/>
          </p:cNvSpPr>
          <p:nvPr>
            <p:ph type="body" sz="half" idx="1"/>
          </p:nvPr>
        </p:nvSpPr>
        <p:spPr>
          <a:xfrm>
            <a:off x="533400" y="1600200"/>
            <a:ext cx="3643313" cy="4648200"/>
          </a:xfrm>
        </p:spPr>
        <p:txBody>
          <a:bodyPr/>
          <a:lstStyle/>
          <a:p>
            <a:pPr>
              <a:tabLst>
                <a:tab pos="746125" algn="l"/>
              </a:tabLst>
            </a:pPr>
            <a:r>
              <a:rPr lang="en-US" altLang="ko-KR" sz="2400">
                <a:ea typeface="Gulim" panose="020B0600000101010101" pitchFamily="34" charset="-127"/>
              </a:rPr>
              <a:t>H1 vẫn cùng mạng IP: địa chỉ IP có thể giữ nguyên giữa các BBSs</a:t>
            </a:r>
          </a:p>
          <a:p>
            <a:pPr>
              <a:tabLst>
                <a:tab pos="746125" algn="l"/>
              </a:tabLst>
            </a:pPr>
            <a:r>
              <a:rPr lang="en-US" altLang="ko-KR" sz="2400">
                <a:ea typeface="Gulim" panose="020B0600000101010101" pitchFamily="34" charset="-127"/>
              </a:rPr>
              <a:t>switch: AP nào được kết hợp với H1?</a:t>
            </a:r>
          </a:p>
          <a:p>
            <a:pPr marL="685800" lvl="1" indent="-228600">
              <a:tabLst>
                <a:tab pos="746125" algn="l"/>
              </a:tabLst>
            </a:pPr>
            <a:r>
              <a:rPr lang="en-US" altLang="ko-KR" sz="2000">
                <a:ea typeface="Gulim" panose="020B0600000101010101" pitchFamily="34" charset="-127"/>
              </a:rPr>
              <a:t>tự học: switch sẽ xem các frame từ H1 và “ghi nhớ” cổng nào của nó có thể được sử dụng để đến H1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71BC94C2-C99C-4239-8C30-3A40B3833587}"/>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37635" name="Slide Number Placeholder 5">
            <a:extLst>
              <a:ext uri="{FF2B5EF4-FFF2-40B4-BE49-F238E27FC236}">
                <a16:creationId xmlns:a16="http://schemas.microsoft.com/office/drawing/2014/main" id="{94F4C37E-CCFB-447A-B55C-824E50A0B9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074541E7-37C8-4A8D-BB8B-02507C7233AF}" type="slidenum">
              <a:rPr lang="en-US" altLang="en-US" sz="1400" smtClean="0">
                <a:latin typeface="Times New Roman" panose="02020603050405020304" pitchFamily="18" charset="0"/>
              </a:rPr>
              <a:pPr>
                <a:spcBef>
                  <a:spcPct val="0"/>
                </a:spcBef>
                <a:buClrTx/>
                <a:buSzTx/>
                <a:buFontTx/>
                <a:buNone/>
              </a:pPr>
              <a:t>23</a:t>
            </a:fld>
            <a:endParaRPr lang="en-US" altLang="en-US" sz="1400">
              <a:latin typeface="Times New Roman" panose="02020603050405020304" pitchFamily="18" charset="0"/>
            </a:endParaRPr>
          </a:p>
        </p:txBody>
      </p:sp>
      <p:sp>
        <p:nvSpPr>
          <p:cNvPr id="837636" name="Rectangle 2">
            <a:extLst>
              <a:ext uri="{FF2B5EF4-FFF2-40B4-BE49-F238E27FC236}">
                <a16:creationId xmlns:a16="http://schemas.microsoft.com/office/drawing/2014/main" id="{44EC7F01-1A4A-4459-A562-C3632802B569}"/>
              </a:ext>
            </a:extLst>
          </p:cNvPr>
          <p:cNvSpPr>
            <a:spLocks noGrp="1" noChangeArrowheads="1"/>
          </p:cNvSpPr>
          <p:nvPr>
            <p:ph type="title"/>
          </p:nvPr>
        </p:nvSpPr>
        <p:spPr>
          <a:xfrm>
            <a:off x="684213" y="333375"/>
            <a:ext cx="7948612" cy="647700"/>
          </a:xfrm>
        </p:spPr>
        <p:txBody>
          <a:bodyPr/>
          <a:lstStyle/>
          <a:p>
            <a:r>
              <a:rPr lang="en-US" altLang="ko-KR" sz="4400">
                <a:ea typeface="Gulim" panose="020B0600000101010101" pitchFamily="34" charset="-127"/>
              </a:rPr>
              <a:t>Các xu hướng gần đây</a:t>
            </a:r>
            <a:endParaRPr lang="en-US" altLang="ko-KR" sz="3600">
              <a:ea typeface="Gulim" panose="020B0600000101010101" pitchFamily="34" charset="-127"/>
            </a:endParaRPr>
          </a:p>
        </p:txBody>
      </p:sp>
      <p:sp>
        <p:nvSpPr>
          <p:cNvPr id="837637" name="Rectangle 3">
            <a:extLst>
              <a:ext uri="{FF2B5EF4-FFF2-40B4-BE49-F238E27FC236}">
                <a16:creationId xmlns:a16="http://schemas.microsoft.com/office/drawing/2014/main" id="{594E2E08-DF8F-41B6-BDA2-6C6EA9877378}"/>
              </a:ext>
            </a:extLst>
          </p:cNvPr>
          <p:cNvSpPr>
            <a:spLocks noGrp="1" noChangeArrowheads="1"/>
          </p:cNvSpPr>
          <p:nvPr>
            <p:ph type="body" idx="1"/>
          </p:nvPr>
        </p:nvSpPr>
        <p:spPr>
          <a:xfrm>
            <a:off x="228600" y="1409700"/>
            <a:ext cx="8686800" cy="4724400"/>
          </a:xfrm>
        </p:spPr>
        <p:txBody>
          <a:bodyPr/>
          <a:lstStyle/>
          <a:p>
            <a:r>
              <a:rPr lang="en-US" altLang="ko-KR">
                <a:ea typeface="Gulim" panose="020B0600000101010101" pitchFamily="34" charset="-127"/>
              </a:rPr>
              <a:t>IEEE 802.11</a:t>
            </a:r>
          </a:p>
          <a:p>
            <a:pPr lvl="1"/>
            <a:r>
              <a:rPr lang="en-US" altLang="ko-KR">
                <a:ea typeface="Gulim" panose="020B0600000101010101" pitchFamily="34" charset="-127"/>
              </a:rPr>
              <a:t>Wi-Fi</a:t>
            </a:r>
          </a:p>
          <a:p>
            <a:r>
              <a:rPr lang="en-US" altLang="ko-KR">
                <a:ea typeface="Gulim" panose="020B0600000101010101" pitchFamily="34" charset="-127"/>
              </a:rPr>
              <a:t>IEEE 802.15</a:t>
            </a:r>
          </a:p>
          <a:p>
            <a:pPr lvl="1"/>
            <a:r>
              <a:rPr lang="en-US" altLang="ko-KR">
                <a:ea typeface="Gulim" panose="020B0600000101010101" pitchFamily="34" charset="-127"/>
              </a:rPr>
              <a:t>Bluetooth</a:t>
            </a:r>
          </a:p>
          <a:p>
            <a:pPr lvl="1"/>
            <a:r>
              <a:rPr lang="en-US" altLang="ko-KR">
                <a:ea typeface="Gulim" panose="020B0600000101010101" pitchFamily="34" charset="-127"/>
              </a:rPr>
              <a:t>High rate</a:t>
            </a:r>
          </a:p>
          <a:p>
            <a:pPr lvl="1"/>
            <a:r>
              <a:rPr lang="en-US" altLang="ko-KR">
                <a:ea typeface="Gulim" panose="020B0600000101010101" pitchFamily="34" charset="-127"/>
              </a:rPr>
              <a:t>Sensor network</a:t>
            </a:r>
          </a:p>
          <a:p>
            <a:r>
              <a:rPr lang="en-US" altLang="ko-KR">
                <a:ea typeface="Gulim" panose="020B0600000101010101" pitchFamily="34" charset="-127"/>
              </a:rPr>
              <a:t>IEEE 802.16</a:t>
            </a:r>
          </a:p>
          <a:p>
            <a:pPr lvl="1"/>
            <a:r>
              <a:rPr lang="en-US" altLang="ko-KR">
                <a:ea typeface="Gulim" panose="020B0600000101010101" pitchFamily="34" charset="-127"/>
              </a:rPr>
              <a:t>Broadband wireless MAN</a:t>
            </a:r>
          </a:p>
          <a:p>
            <a:r>
              <a:rPr lang="en-US" altLang="ko-KR">
                <a:ea typeface="Gulim" panose="020B0600000101010101" pitchFamily="34" charset="-127"/>
              </a:rPr>
              <a:t>IEEE 802.20: </a:t>
            </a:r>
            <a:r>
              <a:rPr lang="en-US" altLang="ko-KR" sz="2400" i="1">
                <a:solidFill>
                  <a:srgbClr val="0066FF"/>
                </a:solidFill>
                <a:ea typeface="Gulim" panose="020B0600000101010101" pitchFamily="34" charset="-127"/>
              </a:rPr>
              <a:t>New</a:t>
            </a:r>
          </a:p>
          <a:p>
            <a:pPr lvl="1"/>
            <a:r>
              <a:rPr lang="en-US" altLang="ko-KR">
                <a:ea typeface="Gulim" panose="020B0600000101010101" pitchFamily="34" charset="-127"/>
              </a:rPr>
              <a:t>Mobile broadband wireless access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A924F12-8D3F-41AD-9724-BBC5A7C6C9B2}"/>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38659" name="Slide Number Placeholder 4">
            <a:extLst>
              <a:ext uri="{FF2B5EF4-FFF2-40B4-BE49-F238E27FC236}">
                <a16:creationId xmlns:a16="http://schemas.microsoft.com/office/drawing/2014/main" id="{395A1554-EC09-4553-A4F3-3D81ABB0BA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2C48AE04-AF39-4398-82D0-F3CF5B8AF01E}" type="slidenum">
              <a:rPr lang="en-US" altLang="en-US" sz="1400" smtClean="0">
                <a:latin typeface="Times New Roman" panose="02020603050405020304" pitchFamily="18" charset="0"/>
              </a:rPr>
              <a:pPr>
                <a:spcBef>
                  <a:spcPct val="0"/>
                </a:spcBef>
                <a:buClrTx/>
                <a:buSzTx/>
                <a:buFontTx/>
                <a:buNone/>
              </a:pPr>
              <a:t>24</a:t>
            </a:fld>
            <a:endParaRPr lang="en-US" altLang="en-US" sz="1400">
              <a:latin typeface="Times New Roman" panose="02020603050405020304" pitchFamily="18" charset="0"/>
            </a:endParaRPr>
          </a:p>
        </p:txBody>
      </p:sp>
      <p:sp>
        <p:nvSpPr>
          <p:cNvPr id="838660" name="Rectangle 2">
            <a:extLst>
              <a:ext uri="{FF2B5EF4-FFF2-40B4-BE49-F238E27FC236}">
                <a16:creationId xmlns:a16="http://schemas.microsoft.com/office/drawing/2014/main" id="{909BA00B-B806-475F-9EE5-F8C0181965B0}"/>
              </a:ext>
            </a:extLst>
          </p:cNvPr>
          <p:cNvSpPr>
            <a:spLocks noGrp="1" noChangeArrowheads="1"/>
          </p:cNvSpPr>
          <p:nvPr>
            <p:ph type="title"/>
          </p:nvPr>
        </p:nvSpPr>
        <p:spPr>
          <a:xfrm>
            <a:off x="533400" y="0"/>
            <a:ext cx="7772400" cy="1143000"/>
          </a:xfrm>
        </p:spPr>
        <p:txBody>
          <a:bodyPr/>
          <a:lstStyle/>
          <a:p>
            <a:r>
              <a:rPr lang="en-US" altLang="en-US" sz="3600"/>
              <a:t>Một số sản phẩm không dây</a:t>
            </a:r>
            <a:br>
              <a:rPr lang="en-US" altLang="en-US" sz="3600"/>
            </a:br>
            <a:endParaRPr lang="en-US" altLang="en-US" sz="3600"/>
          </a:p>
        </p:txBody>
      </p:sp>
      <p:pic>
        <p:nvPicPr>
          <p:cNvPr id="838661" name="Picture 3">
            <a:extLst>
              <a:ext uri="{FF2B5EF4-FFF2-40B4-BE49-F238E27FC236}">
                <a16:creationId xmlns:a16="http://schemas.microsoft.com/office/drawing/2014/main" id="{DCADD838-9498-461C-A689-836225ECC2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463" y="1214438"/>
            <a:ext cx="6054725"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4E1E0005-BDC9-4D62-A88B-5AAE2DEF04CE}"/>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39683" name="Slide Number Placeholder 5">
            <a:extLst>
              <a:ext uri="{FF2B5EF4-FFF2-40B4-BE49-F238E27FC236}">
                <a16:creationId xmlns:a16="http://schemas.microsoft.com/office/drawing/2014/main" id="{A84224C1-CF2C-4705-AC56-2FB67AF9D9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3457583E-F61B-4D4F-B4E6-9830EBF46810}" type="slidenum">
              <a:rPr lang="en-US" altLang="en-US" sz="1400" smtClean="0">
                <a:latin typeface="Times New Roman" panose="02020603050405020304" pitchFamily="18" charset="0"/>
              </a:rPr>
              <a:pPr>
                <a:spcBef>
                  <a:spcPct val="0"/>
                </a:spcBef>
                <a:buClrTx/>
                <a:buSzTx/>
                <a:buFontTx/>
                <a:buNone/>
              </a:pPr>
              <a:t>25</a:t>
            </a:fld>
            <a:endParaRPr lang="en-US" altLang="en-US" sz="1400">
              <a:latin typeface="Times New Roman" panose="02020603050405020304" pitchFamily="18" charset="0"/>
            </a:endParaRPr>
          </a:p>
        </p:txBody>
      </p:sp>
      <p:sp>
        <p:nvSpPr>
          <p:cNvPr id="839684" name="Rectangle 2">
            <a:extLst>
              <a:ext uri="{FF2B5EF4-FFF2-40B4-BE49-F238E27FC236}">
                <a16:creationId xmlns:a16="http://schemas.microsoft.com/office/drawing/2014/main" id="{D61BDCA6-9992-4227-A066-097FD83B8A47}"/>
              </a:ext>
            </a:extLst>
          </p:cNvPr>
          <p:cNvSpPr>
            <a:spLocks noGrp="1" noChangeArrowheads="1"/>
          </p:cNvSpPr>
          <p:nvPr>
            <p:ph type="ctrTitle"/>
          </p:nvPr>
        </p:nvSpPr>
        <p:spPr>
          <a:xfrm>
            <a:off x="685800" y="1395413"/>
            <a:ext cx="7772400" cy="1470025"/>
          </a:xfrm>
        </p:spPr>
        <p:txBody>
          <a:bodyPr/>
          <a:lstStyle/>
          <a:p>
            <a:pPr algn="ctr"/>
            <a:r>
              <a:rPr lang="en-US" altLang="en-US" sz="3600"/>
              <a:t>Cấu hình Access Point cơ bản</a:t>
            </a:r>
            <a:br>
              <a:rPr lang="en-US" altLang="en-US" sz="3600"/>
            </a:br>
            <a:endParaRPr lang="en-US" altLang="en-US" sz="3600"/>
          </a:p>
        </p:txBody>
      </p:sp>
      <p:sp>
        <p:nvSpPr>
          <p:cNvPr id="839685" name="Rectangle 5">
            <a:extLst>
              <a:ext uri="{FF2B5EF4-FFF2-40B4-BE49-F238E27FC236}">
                <a16:creationId xmlns:a16="http://schemas.microsoft.com/office/drawing/2014/main" id="{54369668-2E7F-491F-9A40-664CCD0B346A}"/>
              </a:ext>
            </a:extLst>
          </p:cNvPr>
          <p:cNvSpPr>
            <a:spLocks noGrp="1" noChangeArrowheads="1"/>
          </p:cNvSpPr>
          <p:nvPr>
            <p:ph type="subTitle" idx="1"/>
          </p:nvPr>
        </p:nvSpPr>
        <p:spPr>
          <a:xfrm>
            <a:off x="1371600" y="3886200"/>
            <a:ext cx="6858000" cy="1752600"/>
          </a:xfrm>
          <a:noFill/>
        </p:spPr>
        <p:txBody>
          <a:bodyPr/>
          <a:lstStyle/>
          <a:p>
            <a:r>
              <a:rPr lang="en-US" altLang="en-US"/>
              <a:t>Dựa trên các Access Points của Cisco!</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9AD13F57-A935-4641-83B4-A9484A8F4821}"/>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40707" name="Slide Number Placeholder 5">
            <a:extLst>
              <a:ext uri="{FF2B5EF4-FFF2-40B4-BE49-F238E27FC236}">
                <a16:creationId xmlns:a16="http://schemas.microsoft.com/office/drawing/2014/main" id="{68CC3D5D-369F-4557-BD32-BFC466642A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A93BF3E6-EEAF-4229-AA5B-D82ED9B114B2}" type="slidenum">
              <a:rPr lang="en-US" altLang="en-US" sz="1400" smtClean="0">
                <a:latin typeface="Times New Roman" panose="02020603050405020304" pitchFamily="18" charset="0"/>
              </a:rPr>
              <a:pPr>
                <a:spcBef>
                  <a:spcPct val="0"/>
                </a:spcBef>
                <a:buClrTx/>
                <a:buSzTx/>
                <a:buFontTx/>
                <a:buNone/>
              </a:pPr>
              <a:t>26</a:t>
            </a:fld>
            <a:endParaRPr lang="en-US" altLang="en-US" sz="1400">
              <a:latin typeface="Times New Roman" panose="02020603050405020304" pitchFamily="18" charset="0"/>
            </a:endParaRPr>
          </a:p>
        </p:txBody>
      </p:sp>
      <p:sp>
        <p:nvSpPr>
          <p:cNvPr id="840708" name="Rectangle 2">
            <a:extLst>
              <a:ext uri="{FF2B5EF4-FFF2-40B4-BE49-F238E27FC236}">
                <a16:creationId xmlns:a16="http://schemas.microsoft.com/office/drawing/2014/main" id="{501DFAC0-B8B7-4C00-9581-361715F194CF}"/>
              </a:ext>
            </a:extLst>
          </p:cNvPr>
          <p:cNvSpPr>
            <a:spLocks noGrp="1" noChangeArrowheads="1"/>
          </p:cNvSpPr>
          <p:nvPr>
            <p:ph type="title"/>
          </p:nvPr>
        </p:nvSpPr>
        <p:spPr>
          <a:xfrm>
            <a:off x="533400" y="-328613"/>
            <a:ext cx="7772400" cy="1143001"/>
          </a:xfrm>
        </p:spPr>
        <p:txBody>
          <a:bodyPr/>
          <a:lstStyle/>
          <a:p>
            <a:r>
              <a:rPr lang="en-US" altLang="en-US"/>
              <a:t>Thông tin từ đèn LED</a:t>
            </a:r>
          </a:p>
        </p:txBody>
      </p:sp>
      <p:sp>
        <p:nvSpPr>
          <p:cNvPr id="840709" name="Rectangle 3">
            <a:extLst>
              <a:ext uri="{FF2B5EF4-FFF2-40B4-BE49-F238E27FC236}">
                <a16:creationId xmlns:a16="http://schemas.microsoft.com/office/drawing/2014/main" id="{897E06F0-D196-4EDB-AC09-BF2E48A69F20}"/>
              </a:ext>
            </a:extLst>
          </p:cNvPr>
          <p:cNvSpPr>
            <a:spLocks noGrp="1" noChangeArrowheads="1"/>
          </p:cNvSpPr>
          <p:nvPr>
            <p:ph type="body" idx="1"/>
          </p:nvPr>
        </p:nvSpPr>
        <p:spPr>
          <a:xfrm>
            <a:off x="0" y="3232150"/>
            <a:ext cx="9144000" cy="3533775"/>
          </a:xfrm>
        </p:spPr>
        <p:txBody>
          <a:bodyPr/>
          <a:lstStyle/>
          <a:p>
            <a:pPr>
              <a:lnSpc>
                <a:spcPct val="90000"/>
              </a:lnSpc>
            </a:pPr>
            <a:r>
              <a:rPr lang="en-US" altLang="en-US" sz="2400">
                <a:cs typeface="Arial" panose="020B0604020202020204" pitchFamily="34" charset="0"/>
              </a:rPr>
              <a:t>Các màu sắc từ đèn LEDs trên một access point chuyển tải thông tin trạng thái. </a:t>
            </a:r>
          </a:p>
          <a:p>
            <a:pPr>
              <a:lnSpc>
                <a:spcPct val="90000"/>
              </a:lnSpc>
            </a:pPr>
            <a:r>
              <a:rPr lang="en-US" altLang="en-US" sz="2400">
                <a:cs typeface="Arial" panose="020B0604020202020204" pitchFamily="34" charset="0"/>
              </a:rPr>
              <a:t>Khi access point đang được cấp nguồn, cả ba đèn LEDs thường là nhấp nháy. </a:t>
            </a:r>
          </a:p>
          <a:p>
            <a:pPr>
              <a:lnSpc>
                <a:spcPct val="90000"/>
              </a:lnSpc>
            </a:pPr>
            <a:r>
              <a:rPr lang="en-US" altLang="en-US" sz="2400">
                <a:cs typeface="Arial" panose="020B0604020202020204" pitchFamily="34" charset="0"/>
              </a:rPr>
              <a:t>Sau khi khởi động xong, các màu sắc của đèn LEDs có ý nghĩa như sau: </a:t>
            </a:r>
            <a:endParaRPr lang="en-US" altLang="en-US" sz="2400"/>
          </a:p>
          <a:p>
            <a:pPr lvl="1">
              <a:lnSpc>
                <a:spcPct val="90000"/>
              </a:lnSpc>
            </a:pPr>
            <a:r>
              <a:rPr lang="en-US" altLang="en-US" sz="2000" b="1">
                <a:solidFill>
                  <a:schemeClr val="accent1"/>
                </a:solidFill>
                <a:cs typeface="Arial" panose="020B0604020202020204" pitchFamily="34" charset="0"/>
              </a:rPr>
              <a:t>Green</a:t>
            </a:r>
            <a:r>
              <a:rPr lang="en-US" altLang="en-US" sz="2000">
                <a:cs typeface="Arial" panose="020B0604020202020204" pitchFamily="34" charset="0"/>
              </a:rPr>
              <a:t> LEDs chỉ trạng thái hoạt động bình thường. </a:t>
            </a:r>
            <a:endParaRPr lang="en-US" altLang="en-US" sz="2000"/>
          </a:p>
          <a:p>
            <a:pPr lvl="1">
              <a:lnSpc>
                <a:spcPct val="90000"/>
              </a:lnSpc>
            </a:pPr>
            <a:r>
              <a:rPr lang="en-US" altLang="en-US" sz="2000" b="1">
                <a:solidFill>
                  <a:srgbClr val="FF9900"/>
                </a:solidFill>
                <a:cs typeface="Arial" panose="020B0604020202020204" pitchFamily="34" charset="0"/>
              </a:rPr>
              <a:t>Amber</a:t>
            </a:r>
            <a:r>
              <a:rPr lang="en-US" altLang="en-US" sz="2000">
                <a:cs typeface="Arial" panose="020B0604020202020204" pitchFamily="34" charset="0"/>
              </a:rPr>
              <a:t> LEDs chỉ các lỗi hay cảnh báo. </a:t>
            </a:r>
            <a:endParaRPr lang="en-US" altLang="en-US" sz="2000"/>
          </a:p>
          <a:p>
            <a:pPr lvl="1">
              <a:lnSpc>
                <a:spcPct val="90000"/>
              </a:lnSpc>
            </a:pPr>
            <a:r>
              <a:rPr lang="en-US" altLang="en-US" sz="2000" b="1">
                <a:solidFill>
                  <a:srgbClr val="FF0000"/>
                </a:solidFill>
                <a:cs typeface="Arial" panose="020B0604020202020204" pitchFamily="34" charset="0"/>
              </a:rPr>
              <a:t>Red</a:t>
            </a:r>
            <a:r>
              <a:rPr lang="en-US" altLang="en-US" sz="2000">
                <a:cs typeface="Arial" panose="020B0604020202020204" pitchFamily="34" charset="0"/>
              </a:rPr>
              <a:t> LEDs nghĩa là phần đó đang hoạt động không đúng hoặc đang được nâng cấp/upgrade. </a:t>
            </a:r>
            <a:endParaRPr lang="en-US" altLang="en-US" sz="2000"/>
          </a:p>
        </p:txBody>
      </p:sp>
      <p:pic>
        <p:nvPicPr>
          <p:cNvPr id="840710" name="Picture 4">
            <a:extLst>
              <a:ext uri="{FF2B5EF4-FFF2-40B4-BE49-F238E27FC236}">
                <a16:creationId xmlns:a16="http://schemas.microsoft.com/office/drawing/2014/main" id="{99D388B0-91FF-4795-873E-C0B31E6C2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681038"/>
            <a:ext cx="19431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840711" name="Picture 5">
            <a:extLst>
              <a:ext uri="{FF2B5EF4-FFF2-40B4-BE49-F238E27FC236}">
                <a16:creationId xmlns:a16="http://schemas.microsoft.com/office/drawing/2014/main" id="{7C26C220-F68F-4418-9B69-E08BD68626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604838"/>
            <a:ext cx="2581275"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840712" name="Text Box 6">
            <a:extLst>
              <a:ext uri="{FF2B5EF4-FFF2-40B4-BE49-F238E27FC236}">
                <a16:creationId xmlns:a16="http://schemas.microsoft.com/office/drawing/2014/main" id="{39DA6499-F089-49E0-9358-5F97024B6354}"/>
              </a:ext>
            </a:extLst>
          </p:cNvPr>
          <p:cNvSpPr txBox="1">
            <a:spLocks noChangeArrowheads="1"/>
          </p:cNvSpPr>
          <p:nvPr/>
        </p:nvSpPr>
        <p:spPr bwMode="auto">
          <a:xfrm>
            <a:off x="457200" y="604838"/>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1100 AP</a:t>
            </a:r>
          </a:p>
        </p:txBody>
      </p:sp>
      <p:sp>
        <p:nvSpPr>
          <p:cNvPr id="840713" name="Text Box 7">
            <a:extLst>
              <a:ext uri="{FF2B5EF4-FFF2-40B4-BE49-F238E27FC236}">
                <a16:creationId xmlns:a16="http://schemas.microsoft.com/office/drawing/2014/main" id="{C63B2107-5B5D-46E6-B9AC-EC74C6C124ED}"/>
              </a:ext>
            </a:extLst>
          </p:cNvPr>
          <p:cNvSpPr txBox="1">
            <a:spLocks noChangeArrowheads="1"/>
          </p:cNvSpPr>
          <p:nvPr/>
        </p:nvSpPr>
        <p:spPr bwMode="auto">
          <a:xfrm>
            <a:off x="3810000" y="604838"/>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1200 AP</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8D3D2F51-5F67-486B-8060-D4AF9ECEBDFE}"/>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41731" name="Slide Number Placeholder 5">
            <a:extLst>
              <a:ext uri="{FF2B5EF4-FFF2-40B4-BE49-F238E27FC236}">
                <a16:creationId xmlns:a16="http://schemas.microsoft.com/office/drawing/2014/main" id="{327994C9-34FE-47DA-8BCE-BA1F200DBD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8A7CBDCF-CB74-4801-AA7C-79FEA03AA1A4}" type="slidenum">
              <a:rPr lang="en-US" altLang="en-US" sz="1400" smtClean="0">
                <a:latin typeface="Times New Roman" panose="02020603050405020304" pitchFamily="18" charset="0"/>
              </a:rPr>
              <a:pPr>
                <a:spcBef>
                  <a:spcPct val="0"/>
                </a:spcBef>
                <a:buClrTx/>
                <a:buSzTx/>
                <a:buFontTx/>
                <a:buNone/>
              </a:pPr>
              <a:t>27</a:t>
            </a:fld>
            <a:endParaRPr lang="en-US" altLang="en-US" sz="1400">
              <a:latin typeface="Times New Roman" panose="02020603050405020304" pitchFamily="18" charset="0"/>
            </a:endParaRPr>
          </a:p>
        </p:txBody>
      </p:sp>
      <p:pic>
        <p:nvPicPr>
          <p:cNvPr id="841732" name="Picture 2">
            <a:extLst>
              <a:ext uri="{FF2B5EF4-FFF2-40B4-BE49-F238E27FC236}">
                <a16:creationId xmlns:a16="http://schemas.microsoft.com/office/drawing/2014/main" id="{CFB7F261-BA20-4A8E-861D-E9F059C8B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9763" y="442913"/>
            <a:ext cx="3438525"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841733" name="Rectangle 3">
            <a:extLst>
              <a:ext uri="{FF2B5EF4-FFF2-40B4-BE49-F238E27FC236}">
                <a16:creationId xmlns:a16="http://schemas.microsoft.com/office/drawing/2014/main" id="{4E0DFA24-3239-407E-B760-E1223A18611C}"/>
              </a:ext>
            </a:extLst>
          </p:cNvPr>
          <p:cNvSpPr>
            <a:spLocks noGrp="1" noChangeArrowheads="1"/>
          </p:cNvSpPr>
          <p:nvPr>
            <p:ph type="title"/>
          </p:nvPr>
        </p:nvSpPr>
        <p:spPr>
          <a:xfrm>
            <a:off x="-14288" y="-100013"/>
            <a:ext cx="7772401" cy="1143001"/>
          </a:xfrm>
        </p:spPr>
        <p:txBody>
          <a:bodyPr/>
          <a:lstStyle/>
          <a:p>
            <a:r>
              <a:rPr lang="en-US" altLang="en-US"/>
              <a:t>Xác lập lại AP (nguồn đang bật)</a:t>
            </a:r>
          </a:p>
        </p:txBody>
      </p:sp>
      <p:sp>
        <p:nvSpPr>
          <p:cNvPr id="841734" name="Rectangle 4">
            <a:extLst>
              <a:ext uri="{FF2B5EF4-FFF2-40B4-BE49-F238E27FC236}">
                <a16:creationId xmlns:a16="http://schemas.microsoft.com/office/drawing/2014/main" id="{32B07C8E-2676-4A67-A4AA-461A7B141741}"/>
              </a:ext>
            </a:extLst>
          </p:cNvPr>
          <p:cNvSpPr>
            <a:spLocks noGrp="1" noChangeArrowheads="1"/>
          </p:cNvSpPr>
          <p:nvPr>
            <p:ph type="body" idx="1"/>
          </p:nvPr>
        </p:nvSpPr>
        <p:spPr>
          <a:xfrm>
            <a:off x="0" y="3367088"/>
            <a:ext cx="9158288" cy="2881312"/>
          </a:xfrm>
        </p:spPr>
        <p:txBody>
          <a:bodyPr/>
          <a:lstStyle/>
          <a:p>
            <a:pPr>
              <a:lnSpc>
                <a:spcPct val="90000"/>
              </a:lnSpc>
            </a:pPr>
            <a:r>
              <a:rPr lang="en-US" altLang="en-US" sz="2000"/>
              <a:t>Khi bắt đầu một bài thực hành, để đảm bảo rằng một AP có những thiết lập mặc định, ta sẽ xác lập lại AP đó.</a:t>
            </a:r>
          </a:p>
          <a:p>
            <a:pPr>
              <a:lnSpc>
                <a:spcPct val="90000"/>
              </a:lnSpc>
            </a:pPr>
            <a:r>
              <a:rPr lang="en-US" altLang="en-US" sz="2000">
                <a:cs typeface="Arial" panose="020B0604020202020204" pitchFamily="34" charset="0"/>
              </a:rPr>
              <a:t>Thực hiện các bước sau để xác lập lại các thiết lập mặc định cho access point sử dụng nút MODE trên AP:</a:t>
            </a:r>
          </a:p>
          <a:p>
            <a:pPr>
              <a:lnSpc>
                <a:spcPct val="90000"/>
              </a:lnSpc>
            </a:pPr>
            <a:r>
              <a:rPr lang="en-US" altLang="en-US" sz="2000" b="1">
                <a:cs typeface="Arial" panose="020B0604020202020204" pitchFamily="34" charset="0"/>
              </a:rPr>
              <a:t>Bước 1</a:t>
            </a:r>
            <a:r>
              <a:rPr lang="en-US" altLang="en-US" sz="2000">
                <a:cs typeface="Arial" panose="020B0604020202020204" pitchFamily="34" charset="0"/>
              </a:rPr>
              <a:t> Ngắt nguồn (rút dây nguồn nếu AP được cấp ngoài hay cáp Ethernet nếu nó được cấp trong/in-line power) khỏi AP. </a:t>
            </a:r>
          </a:p>
          <a:p>
            <a:pPr>
              <a:lnSpc>
                <a:spcPct val="90000"/>
              </a:lnSpc>
            </a:pPr>
            <a:r>
              <a:rPr lang="en-US" altLang="en-US" sz="2000" b="1">
                <a:cs typeface="Arial" panose="020B0604020202020204" pitchFamily="34" charset="0"/>
              </a:rPr>
              <a:t>Bước 2</a:t>
            </a:r>
            <a:r>
              <a:rPr lang="en-US" altLang="en-US" sz="2000">
                <a:cs typeface="Arial" panose="020B0604020202020204" pitchFamily="34" charset="0"/>
              </a:rPr>
              <a:t> Ấn và giữ nút </a:t>
            </a:r>
            <a:r>
              <a:rPr lang="en-US" altLang="en-US" sz="2000" b="1">
                <a:cs typeface="Arial" panose="020B0604020202020204" pitchFamily="34" charset="0"/>
              </a:rPr>
              <a:t>MODE</a:t>
            </a:r>
            <a:r>
              <a:rPr lang="en-US" altLang="en-US" sz="2000">
                <a:cs typeface="Arial" panose="020B0604020202020204" pitchFamily="34" charset="0"/>
              </a:rPr>
              <a:t> trong khi cấp nguồn lại cho AP. </a:t>
            </a:r>
          </a:p>
          <a:p>
            <a:pPr>
              <a:lnSpc>
                <a:spcPct val="90000"/>
              </a:lnSpc>
            </a:pPr>
            <a:r>
              <a:rPr lang="en-US" altLang="en-US" sz="2000" b="1">
                <a:cs typeface="Arial" panose="020B0604020202020204" pitchFamily="34" charset="0"/>
              </a:rPr>
              <a:t>Bước 3</a:t>
            </a:r>
            <a:r>
              <a:rPr lang="en-US" altLang="en-US" sz="2000">
                <a:cs typeface="Arial" panose="020B0604020202020204" pitchFamily="34" charset="0"/>
              </a:rPr>
              <a:t> Giữ nút </a:t>
            </a:r>
            <a:r>
              <a:rPr lang="en-US" altLang="en-US" sz="2000" b="1">
                <a:cs typeface="Arial" panose="020B0604020202020204" pitchFamily="34" charset="0"/>
              </a:rPr>
              <a:t>MODE</a:t>
            </a:r>
            <a:r>
              <a:rPr lang="en-US" altLang="en-US" sz="2000">
                <a:cs typeface="Arial" panose="020B0604020202020204" pitchFamily="34" charset="0"/>
              </a:rPr>
              <a:t> cho đến khi </a:t>
            </a:r>
            <a:r>
              <a:rPr lang="en-US" altLang="en-US" sz="2000" b="1">
                <a:solidFill>
                  <a:srgbClr val="FF9900"/>
                </a:solidFill>
                <a:cs typeface="Arial" panose="020B0604020202020204" pitchFamily="34" charset="0"/>
              </a:rPr>
              <a:t>đèn trạng thái/Status LED chuyển sang màu hổ phách/amber</a:t>
            </a:r>
            <a:r>
              <a:rPr lang="en-US" altLang="en-US" sz="2000">
                <a:cs typeface="Arial" panose="020B0604020202020204" pitchFamily="34" charset="0"/>
              </a:rPr>
              <a:t> (xấp xỉ khoảng 1 đến 2 giây), và thả nút bấm ra. Tất cả các thiết lập trở về trạng thái mặc định.  </a:t>
            </a:r>
          </a:p>
        </p:txBody>
      </p:sp>
      <p:pic>
        <p:nvPicPr>
          <p:cNvPr id="841735" name="Picture 5">
            <a:extLst>
              <a:ext uri="{FF2B5EF4-FFF2-40B4-BE49-F238E27FC236}">
                <a16:creationId xmlns:a16="http://schemas.microsoft.com/office/drawing/2014/main" id="{9A9D5B42-8D5D-4DA4-AE7B-F7C2CC306E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295400"/>
            <a:ext cx="3429000" cy="189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841736" name="Text Box 6">
            <a:extLst>
              <a:ext uri="{FF2B5EF4-FFF2-40B4-BE49-F238E27FC236}">
                <a16:creationId xmlns:a16="http://schemas.microsoft.com/office/drawing/2014/main" id="{3F710E87-902B-44CF-A90A-A67073A44DE7}"/>
              </a:ext>
            </a:extLst>
          </p:cNvPr>
          <p:cNvSpPr txBox="1">
            <a:spLocks noChangeArrowheads="1"/>
          </p:cNvSpPr>
          <p:nvPr/>
        </p:nvSpPr>
        <p:spPr bwMode="auto">
          <a:xfrm>
            <a:off x="381000" y="1143000"/>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1100 AP</a:t>
            </a:r>
          </a:p>
        </p:txBody>
      </p:sp>
      <p:sp>
        <p:nvSpPr>
          <p:cNvPr id="841737" name="Text Box 7">
            <a:extLst>
              <a:ext uri="{FF2B5EF4-FFF2-40B4-BE49-F238E27FC236}">
                <a16:creationId xmlns:a16="http://schemas.microsoft.com/office/drawing/2014/main" id="{C5055402-81C4-4EC4-A1F7-C0D555C02EBA}"/>
              </a:ext>
            </a:extLst>
          </p:cNvPr>
          <p:cNvSpPr txBox="1">
            <a:spLocks noChangeArrowheads="1"/>
          </p:cNvSpPr>
          <p:nvPr/>
        </p:nvSpPr>
        <p:spPr bwMode="auto">
          <a:xfrm>
            <a:off x="6324600" y="114300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1200 AP</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D3455149-7265-4F46-B6B3-069C295D0B8F}"/>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42755" name="Slide Number Placeholder 5">
            <a:extLst>
              <a:ext uri="{FF2B5EF4-FFF2-40B4-BE49-F238E27FC236}">
                <a16:creationId xmlns:a16="http://schemas.microsoft.com/office/drawing/2014/main" id="{6BED378D-C3CD-41BA-99A0-D80424C78B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F103A8E8-07B4-4BC5-BF45-6FD97C583CF3}" type="slidenum">
              <a:rPr lang="en-US" altLang="en-US" sz="1400" smtClean="0">
                <a:latin typeface="Times New Roman" panose="02020603050405020304" pitchFamily="18" charset="0"/>
              </a:rPr>
              <a:pPr>
                <a:spcBef>
                  <a:spcPct val="0"/>
                </a:spcBef>
                <a:buClrTx/>
                <a:buSzTx/>
                <a:buFontTx/>
                <a:buNone/>
              </a:pPr>
              <a:t>28</a:t>
            </a:fld>
            <a:endParaRPr lang="en-US" altLang="en-US" sz="1400">
              <a:latin typeface="Times New Roman" panose="02020603050405020304" pitchFamily="18" charset="0"/>
            </a:endParaRPr>
          </a:p>
        </p:txBody>
      </p:sp>
      <p:sp>
        <p:nvSpPr>
          <p:cNvPr id="842756" name="Rectangle 2">
            <a:extLst>
              <a:ext uri="{FF2B5EF4-FFF2-40B4-BE49-F238E27FC236}">
                <a16:creationId xmlns:a16="http://schemas.microsoft.com/office/drawing/2014/main" id="{13A0C61C-E773-464D-952F-0A55088C2219}"/>
              </a:ext>
            </a:extLst>
          </p:cNvPr>
          <p:cNvSpPr>
            <a:spLocks noGrp="1" noChangeArrowheads="1"/>
          </p:cNvSpPr>
          <p:nvPr>
            <p:ph type="title"/>
          </p:nvPr>
        </p:nvSpPr>
        <p:spPr>
          <a:xfrm>
            <a:off x="533400" y="-171450"/>
            <a:ext cx="7772400" cy="1143000"/>
          </a:xfrm>
        </p:spPr>
        <p:txBody>
          <a:bodyPr/>
          <a:lstStyle/>
          <a:p>
            <a:r>
              <a:rPr lang="en-US" altLang="en-US"/>
              <a:t>Xác lập lại AP (nguồn đang bật)</a:t>
            </a:r>
          </a:p>
        </p:txBody>
      </p:sp>
      <p:sp>
        <p:nvSpPr>
          <p:cNvPr id="842757" name="Rectangle 3">
            <a:extLst>
              <a:ext uri="{FF2B5EF4-FFF2-40B4-BE49-F238E27FC236}">
                <a16:creationId xmlns:a16="http://schemas.microsoft.com/office/drawing/2014/main" id="{3CE229B9-7BEA-4486-B3EF-0BE84E393387}"/>
              </a:ext>
            </a:extLst>
          </p:cNvPr>
          <p:cNvSpPr>
            <a:spLocks noGrp="1" noChangeArrowheads="1"/>
          </p:cNvSpPr>
          <p:nvPr>
            <p:ph type="body" idx="1"/>
          </p:nvPr>
        </p:nvSpPr>
        <p:spPr>
          <a:xfrm>
            <a:off x="0" y="3471863"/>
            <a:ext cx="8964613" cy="3081337"/>
          </a:xfrm>
        </p:spPr>
        <p:txBody>
          <a:bodyPr/>
          <a:lstStyle/>
          <a:p>
            <a:r>
              <a:rPr lang="en-US" altLang="en-US" sz="2400">
                <a:cs typeface="Arial" panose="020B0604020202020204" pitchFamily="34" charset="0"/>
              </a:rPr>
              <a:t>Trên các APs đời 340 và 350 nút Reset là một lỗ nhỏ ở phần mặt sau của base station. </a:t>
            </a:r>
          </a:p>
          <a:p>
            <a:r>
              <a:rPr lang="en-US" altLang="en-US" sz="2400">
                <a:cs typeface="Arial" panose="020B0604020202020204" pitchFamily="34" charset="0"/>
              </a:rPr>
              <a:t>Để kích hoạt nút Reset, chèn/chọt vào lỗ nhỏ bằng một que/thanh giấy thẳng (được cuộn) và nhấn. </a:t>
            </a:r>
          </a:p>
          <a:p>
            <a:r>
              <a:rPr lang="en-US" altLang="en-US" sz="2400">
                <a:cs typeface="Arial" panose="020B0604020202020204" pitchFamily="34" charset="0"/>
              </a:rPr>
              <a:t>Rút que giấy ra. </a:t>
            </a:r>
          </a:p>
          <a:p>
            <a:r>
              <a:rPr lang="en-US" altLang="en-US" sz="2400" b="1">
                <a:solidFill>
                  <a:srgbClr val="FF9900"/>
                </a:solidFill>
                <a:cs typeface="Arial" panose="020B0604020202020204" pitchFamily="34" charset="0"/>
              </a:rPr>
              <a:t>Đèn LED trạng thái/status có màu hổ phách nhấp nháy</a:t>
            </a:r>
            <a:r>
              <a:rPr lang="en-US" altLang="en-US" sz="2400">
                <a:cs typeface="Arial" panose="020B0604020202020204" pitchFamily="34" charset="0"/>
              </a:rPr>
              <a:t> cho thấy base station có các giá trị tham số mặc định. </a:t>
            </a:r>
            <a:endParaRPr lang="en-US" altLang="en-US" sz="2400"/>
          </a:p>
        </p:txBody>
      </p:sp>
      <p:pic>
        <p:nvPicPr>
          <p:cNvPr id="842758" name="Picture 4">
            <a:extLst>
              <a:ext uri="{FF2B5EF4-FFF2-40B4-BE49-F238E27FC236}">
                <a16:creationId xmlns:a16="http://schemas.microsoft.com/office/drawing/2014/main" id="{0AFB755C-0B27-4DA7-AB97-5B0B437FB9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776288"/>
            <a:ext cx="34290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842759" name="Text Box 5">
            <a:extLst>
              <a:ext uri="{FF2B5EF4-FFF2-40B4-BE49-F238E27FC236}">
                <a16:creationId xmlns:a16="http://schemas.microsoft.com/office/drawing/2014/main" id="{46CE0E15-F9C1-40B1-9A02-DDD8DD23B97C}"/>
              </a:ext>
            </a:extLst>
          </p:cNvPr>
          <p:cNvSpPr txBox="1">
            <a:spLocks noChangeArrowheads="1"/>
          </p:cNvSpPr>
          <p:nvPr/>
        </p:nvSpPr>
        <p:spPr bwMode="auto">
          <a:xfrm>
            <a:off x="3200400" y="822325"/>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350 AP</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A2DF1330-ACF7-4463-A658-C36E599015AE}"/>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43779" name="Slide Number Placeholder 5">
            <a:extLst>
              <a:ext uri="{FF2B5EF4-FFF2-40B4-BE49-F238E27FC236}">
                <a16:creationId xmlns:a16="http://schemas.microsoft.com/office/drawing/2014/main" id="{F32CFAD2-DABD-4BD8-9D44-818B76C2CB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2B1A9658-9784-4686-8765-06E802861977}" type="slidenum">
              <a:rPr lang="en-US" altLang="en-US" sz="1400" smtClean="0">
                <a:latin typeface="Times New Roman" panose="02020603050405020304" pitchFamily="18" charset="0"/>
              </a:rPr>
              <a:pPr>
                <a:spcBef>
                  <a:spcPct val="0"/>
                </a:spcBef>
                <a:buClrTx/>
                <a:buSzTx/>
                <a:buFontTx/>
                <a:buNone/>
              </a:pPr>
              <a:t>29</a:t>
            </a:fld>
            <a:endParaRPr lang="en-US" altLang="en-US" sz="1400">
              <a:latin typeface="Times New Roman" panose="02020603050405020304" pitchFamily="18" charset="0"/>
            </a:endParaRPr>
          </a:p>
        </p:txBody>
      </p:sp>
      <p:sp>
        <p:nvSpPr>
          <p:cNvPr id="843780" name="Rectangle 2">
            <a:extLst>
              <a:ext uri="{FF2B5EF4-FFF2-40B4-BE49-F238E27FC236}">
                <a16:creationId xmlns:a16="http://schemas.microsoft.com/office/drawing/2014/main" id="{13D1F413-1984-411F-BB77-B24889ED5E44}"/>
              </a:ext>
            </a:extLst>
          </p:cNvPr>
          <p:cNvSpPr>
            <a:spLocks noGrp="1" noChangeArrowheads="1"/>
          </p:cNvSpPr>
          <p:nvPr>
            <p:ph type="title"/>
          </p:nvPr>
        </p:nvSpPr>
        <p:spPr>
          <a:xfrm>
            <a:off x="533400" y="228600"/>
            <a:ext cx="8610600" cy="1143000"/>
          </a:xfrm>
        </p:spPr>
        <p:txBody>
          <a:bodyPr/>
          <a:lstStyle/>
          <a:p>
            <a:r>
              <a:rPr lang="en-US" altLang="en-US" sz="3600"/>
              <a:t>Các thiết lập mặc định của Cisco APs</a:t>
            </a:r>
          </a:p>
        </p:txBody>
      </p:sp>
      <p:grpSp>
        <p:nvGrpSpPr>
          <p:cNvPr id="843781" name="Group 5">
            <a:extLst>
              <a:ext uri="{FF2B5EF4-FFF2-40B4-BE49-F238E27FC236}">
                <a16:creationId xmlns:a16="http://schemas.microsoft.com/office/drawing/2014/main" id="{72E4E01A-6762-4D2C-8F18-7CD07E36C07C}"/>
              </a:ext>
            </a:extLst>
          </p:cNvPr>
          <p:cNvGrpSpPr>
            <a:grpSpLocks/>
          </p:cNvGrpSpPr>
          <p:nvPr/>
        </p:nvGrpSpPr>
        <p:grpSpPr bwMode="auto">
          <a:xfrm>
            <a:off x="838200" y="2466975"/>
            <a:ext cx="7286625" cy="2171700"/>
            <a:chOff x="528" y="816"/>
            <a:chExt cx="4590" cy="1368"/>
          </a:xfrm>
        </p:grpSpPr>
        <p:pic>
          <p:nvPicPr>
            <p:cNvPr id="843782" name="Picture 3">
              <a:extLst>
                <a:ext uri="{FF2B5EF4-FFF2-40B4-BE49-F238E27FC236}">
                  <a16:creationId xmlns:a16="http://schemas.microsoft.com/office/drawing/2014/main" id="{62B11B79-947A-4C46-B0EB-20532A9469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816"/>
              <a:ext cx="4590" cy="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843783" name="Text Box 4">
              <a:extLst>
                <a:ext uri="{FF2B5EF4-FFF2-40B4-BE49-F238E27FC236}">
                  <a16:creationId xmlns:a16="http://schemas.microsoft.com/office/drawing/2014/main" id="{6B8ADBB0-F3FD-4A51-94DE-84B439327475}"/>
                </a:ext>
              </a:extLst>
            </p:cNvPr>
            <p:cNvSpPr txBox="1">
              <a:spLocks noChangeArrowheads="1"/>
            </p:cNvSpPr>
            <p:nvPr/>
          </p:nvSpPr>
          <p:spPr bwMode="auto">
            <a:xfrm>
              <a:off x="3504" y="1584"/>
              <a:ext cx="12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600" b="1">
                  <a:latin typeface="Arial" panose="020B0604020202020204" pitchFamily="34" charset="0"/>
                </a:rPr>
                <a:t>255.255.255.0 (/24)</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C0F8A11A-35AB-4723-8A3F-8AD14DFCD953}"/>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16131" name="Slide Number Placeholder 5">
            <a:extLst>
              <a:ext uri="{FF2B5EF4-FFF2-40B4-BE49-F238E27FC236}">
                <a16:creationId xmlns:a16="http://schemas.microsoft.com/office/drawing/2014/main" id="{F4759ECC-9B85-4042-AD01-3A14314F6A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9016DE3D-0194-4FEE-9D26-26F44963C22E}" type="slidenum">
              <a:rPr lang="en-US" altLang="en-US" sz="1400" smtClean="0">
                <a:latin typeface="Times New Roman" panose="02020603050405020304" pitchFamily="18" charset="0"/>
              </a:rPr>
              <a:pPr>
                <a:spcBef>
                  <a:spcPct val="0"/>
                </a:spcBef>
                <a:buClrTx/>
                <a:buSzTx/>
                <a:buFontTx/>
                <a:buNone/>
              </a:pPr>
              <a:t>3</a:t>
            </a:fld>
            <a:endParaRPr lang="en-US" altLang="en-US" sz="1400">
              <a:latin typeface="Times New Roman" panose="02020603050405020304" pitchFamily="18" charset="0"/>
            </a:endParaRPr>
          </a:p>
        </p:txBody>
      </p:sp>
      <p:sp>
        <p:nvSpPr>
          <p:cNvPr id="816132" name="Rectangle 2">
            <a:extLst>
              <a:ext uri="{FF2B5EF4-FFF2-40B4-BE49-F238E27FC236}">
                <a16:creationId xmlns:a16="http://schemas.microsoft.com/office/drawing/2014/main" id="{90491443-A84C-4F10-ADCC-473AFAD735FC}"/>
              </a:ext>
            </a:extLst>
          </p:cNvPr>
          <p:cNvSpPr>
            <a:spLocks noGrp="1" noChangeArrowheads="1"/>
          </p:cNvSpPr>
          <p:nvPr>
            <p:ph type="title"/>
          </p:nvPr>
        </p:nvSpPr>
        <p:spPr>
          <a:xfrm>
            <a:off x="0" y="57150"/>
            <a:ext cx="6132513" cy="1143000"/>
          </a:xfrm>
        </p:spPr>
        <p:txBody>
          <a:bodyPr/>
          <a:lstStyle/>
          <a:p>
            <a:r>
              <a:rPr lang="en-US" altLang="en-US"/>
              <a:t>Mạng cục bộ không dây?</a:t>
            </a:r>
          </a:p>
        </p:txBody>
      </p:sp>
      <p:sp>
        <p:nvSpPr>
          <p:cNvPr id="816133" name="Rectangle 3">
            <a:extLst>
              <a:ext uri="{FF2B5EF4-FFF2-40B4-BE49-F238E27FC236}">
                <a16:creationId xmlns:a16="http://schemas.microsoft.com/office/drawing/2014/main" id="{5E7E28FD-61B4-46BB-9C2B-65FAAEF3A114}"/>
              </a:ext>
            </a:extLst>
          </p:cNvPr>
          <p:cNvSpPr>
            <a:spLocks noGrp="1" noChangeArrowheads="1"/>
          </p:cNvSpPr>
          <p:nvPr>
            <p:ph type="body" idx="1"/>
          </p:nvPr>
        </p:nvSpPr>
        <p:spPr>
          <a:xfrm>
            <a:off x="0" y="3551238"/>
            <a:ext cx="8977313" cy="3306762"/>
          </a:xfrm>
        </p:spPr>
        <p:txBody>
          <a:bodyPr/>
          <a:lstStyle/>
          <a:p>
            <a:r>
              <a:rPr lang="en-US" altLang="en-US" sz="2400">
                <a:cs typeface="Arial" panose="020B0604020202020204" pitchFamily="34" charset="0"/>
              </a:rPr>
              <a:t>WLAN, giống như một LAN, đòi hỏi một phương tiện truyền vật lý để truyền các tín hiệu. </a:t>
            </a:r>
          </a:p>
          <a:p>
            <a:r>
              <a:rPr lang="en-US" altLang="en-US" sz="2400">
                <a:cs typeface="Arial" panose="020B0604020202020204" pitchFamily="34" charset="0"/>
              </a:rPr>
              <a:t>Thay vì sử dụng UTP (phổ biến cho LAN hiện nay), WLANs sử dụng:</a:t>
            </a:r>
          </a:p>
          <a:p>
            <a:pPr lvl="1"/>
            <a:r>
              <a:rPr lang="en-US" altLang="en-US" sz="2000">
                <a:cs typeface="Arial" panose="020B0604020202020204" pitchFamily="34" charset="0"/>
              </a:rPr>
              <a:t>Tia hồng ngoại – Infrared (IR)</a:t>
            </a:r>
          </a:p>
          <a:p>
            <a:pPr lvl="2"/>
            <a:r>
              <a:rPr lang="en-US" altLang="en-US" sz="1800">
                <a:cs typeface="Arial" panose="020B0604020202020204" pitchFamily="34" charset="0"/>
              </a:rPr>
              <a:t>802.11 có đặc tả kỹ thuật cho WLAN sử dụng IR</a:t>
            </a:r>
          </a:p>
          <a:p>
            <a:pPr lvl="2"/>
            <a:r>
              <a:rPr lang="en-US" altLang="en-US" sz="1800">
                <a:cs typeface="Arial" panose="020B0604020202020204" pitchFamily="34" charset="0"/>
              </a:rPr>
              <a:t>có nhiều hạn chế, dễ dàng bị chặn/cản, không có sản phẩm thực tế</a:t>
            </a:r>
          </a:p>
          <a:p>
            <a:pPr lvl="1"/>
            <a:r>
              <a:rPr lang="en-US" altLang="en-US" sz="2000">
                <a:cs typeface="Arial" panose="020B0604020202020204" pitchFamily="34" charset="0"/>
              </a:rPr>
              <a:t>Tần số radio - Radio frequencies (RFs)</a:t>
            </a:r>
          </a:p>
          <a:p>
            <a:pPr lvl="2"/>
            <a:r>
              <a:rPr lang="en-US" altLang="en-US" sz="1800">
                <a:cs typeface="Arial" panose="020B0604020202020204" pitchFamily="34" charset="0"/>
              </a:rPr>
              <a:t> Có thể xuyên qua  “phần lớn” các vật cản trong văn phòng</a:t>
            </a:r>
          </a:p>
          <a:p>
            <a:endParaRPr lang="en-US" altLang="en-US" sz="2400"/>
          </a:p>
        </p:txBody>
      </p:sp>
      <p:pic>
        <p:nvPicPr>
          <p:cNvPr id="816134" name="Picture 4" descr="1920au3">
            <a:extLst>
              <a:ext uri="{FF2B5EF4-FFF2-40B4-BE49-F238E27FC236}">
                <a16:creationId xmlns:a16="http://schemas.microsoft.com/office/drawing/2014/main" id="{4D3C1A73-F3E2-4D8E-B6C3-8CD92E6D41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5825" y="152400"/>
            <a:ext cx="3178175" cy="316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6135" name="Text Box 5">
            <a:extLst>
              <a:ext uri="{FF2B5EF4-FFF2-40B4-BE49-F238E27FC236}">
                <a16:creationId xmlns:a16="http://schemas.microsoft.com/office/drawing/2014/main" id="{B0093C01-0858-4A57-B453-77F8A860231A}"/>
              </a:ext>
            </a:extLst>
          </p:cNvPr>
          <p:cNvSpPr txBox="1">
            <a:spLocks noChangeArrowheads="1"/>
          </p:cNvSpPr>
          <p:nvPr/>
        </p:nvSpPr>
        <p:spPr bwMode="auto">
          <a:xfrm>
            <a:off x="5943600" y="32766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200">
                <a:latin typeface="Arial" panose="020B0604020202020204" pitchFamily="34" charset="0"/>
              </a:rPr>
              <a:t>http://earlyradiohistory.us/1920au.htm</a:t>
            </a:r>
          </a:p>
        </p:txBody>
      </p:sp>
      <p:pic>
        <p:nvPicPr>
          <p:cNvPr id="816136" name="Picture 6" descr="portege4000_exterior_06">
            <a:extLst>
              <a:ext uri="{FF2B5EF4-FFF2-40B4-BE49-F238E27FC236}">
                <a16:creationId xmlns:a16="http://schemas.microsoft.com/office/drawing/2014/main" id="{46361C34-6C04-4096-B5C9-FCC4BDFD49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143000"/>
            <a:ext cx="28575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ACA80CC-BC05-443C-A9B7-EFEECD522438}"/>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44803" name="Slide Number Placeholder 5">
            <a:extLst>
              <a:ext uri="{FF2B5EF4-FFF2-40B4-BE49-F238E27FC236}">
                <a16:creationId xmlns:a16="http://schemas.microsoft.com/office/drawing/2014/main" id="{C1DB6C25-1EE7-4B2D-BABE-8922CC1A0E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DDE9C5E2-7E7E-4712-BFDA-3858CD0BE84D}" type="slidenum">
              <a:rPr lang="en-US" altLang="en-US" sz="1400" smtClean="0">
                <a:latin typeface="Times New Roman" panose="02020603050405020304" pitchFamily="18" charset="0"/>
              </a:rPr>
              <a:pPr>
                <a:spcBef>
                  <a:spcPct val="0"/>
                </a:spcBef>
                <a:buClrTx/>
                <a:buSzTx/>
                <a:buFontTx/>
                <a:buNone/>
              </a:pPr>
              <a:t>30</a:t>
            </a:fld>
            <a:endParaRPr lang="en-US" altLang="en-US" sz="1400">
              <a:latin typeface="Times New Roman" panose="02020603050405020304" pitchFamily="18" charset="0"/>
            </a:endParaRPr>
          </a:p>
        </p:txBody>
      </p:sp>
      <p:sp>
        <p:nvSpPr>
          <p:cNvPr id="844804" name="Rectangle 2">
            <a:extLst>
              <a:ext uri="{FF2B5EF4-FFF2-40B4-BE49-F238E27FC236}">
                <a16:creationId xmlns:a16="http://schemas.microsoft.com/office/drawing/2014/main" id="{AAA68875-8EC1-4AE3-9690-AFC6DD8A983B}"/>
              </a:ext>
            </a:extLst>
          </p:cNvPr>
          <p:cNvSpPr>
            <a:spLocks noGrp="1" noChangeArrowheads="1"/>
          </p:cNvSpPr>
          <p:nvPr>
            <p:ph type="title"/>
          </p:nvPr>
        </p:nvSpPr>
        <p:spPr>
          <a:xfrm>
            <a:off x="533400" y="228600"/>
            <a:ext cx="8610600" cy="1143000"/>
          </a:xfrm>
        </p:spPr>
        <p:txBody>
          <a:bodyPr/>
          <a:lstStyle/>
          <a:p>
            <a:r>
              <a:rPr lang="en-US" altLang="en-US"/>
              <a:t>Kết nối đến AP để cấu hình</a:t>
            </a:r>
          </a:p>
        </p:txBody>
      </p:sp>
      <p:pic>
        <p:nvPicPr>
          <p:cNvPr id="844805" name="Picture 3">
            <a:extLst>
              <a:ext uri="{FF2B5EF4-FFF2-40B4-BE49-F238E27FC236}">
                <a16:creationId xmlns:a16="http://schemas.microsoft.com/office/drawing/2014/main" id="{A8DB2708-62F4-4636-AD69-290786562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90763"/>
            <a:ext cx="755332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844806" name="Rectangle 4">
            <a:extLst>
              <a:ext uri="{FF2B5EF4-FFF2-40B4-BE49-F238E27FC236}">
                <a16:creationId xmlns:a16="http://schemas.microsoft.com/office/drawing/2014/main" id="{D1956F85-27E4-4351-BD0E-8615692F16C0}"/>
              </a:ext>
            </a:extLst>
          </p:cNvPr>
          <p:cNvSpPr>
            <a:spLocks noChangeArrowheads="1"/>
          </p:cNvSpPr>
          <p:nvPr/>
        </p:nvSpPr>
        <p:spPr bwMode="auto">
          <a:xfrm>
            <a:off x="3581400" y="2976563"/>
            <a:ext cx="1600200" cy="14478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44807" name="Text Box 5">
            <a:extLst>
              <a:ext uri="{FF2B5EF4-FFF2-40B4-BE49-F238E27FC236}">
                <a16:creationId xmlns:a16="http://schemas.microsoft.com/office/drawing/2014/main" id="{2C5092EE-2689-4A8E-BAFE-83BB65C9E757}"/>
              </a:ext>
            </a:extLst>
          </p:cNvPr>
          <p:cNvSpPr txBox="1">
            <a:spLocks noChangeArrowheads="1"/>
          </p:cNvSpPr>
          <p:nvPr/>
        </p:nvSpPr>
        <p:spPr bwMode="auto">
          <a:xfrm>
            <a:off x="3124200" y="4576763"/>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Wired</a:t>
            </a:r>
          </a:p>
        </p:txBody>
      </p:sp>
      <p:sp>
        <p:nvSpPr>
          <p:cNvPr id="844808" name="Text Box 6">
            <a:extLst>
              <a:ext uri="{FF2B5EF4-FFF2-40B4-BE49-F238E27FC236}">
                <a16:creationId xmlns:a16="http://schemas.microsoft.com/office/drawing/2014/main" id="{1C15BDF5-CB62-4CF1-ACC8-744097F99781}"/>
              </a:ext>
            </a:extLst>
          </p:cNvPr>
          <p:cNvSpPr txBox="1">
            <a:spLocks noChangeArrowheads="1"/>
          </p:cNvSpPr>
          <p:nvPr/>
        </p:nvSpPr>
        <p:spPr bwMode="auto">
          <a:xfrm>
            <a:off x="4724400" y="4576763"/>
            <a:ext cx="419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Wireless: đòi hỏi sự kết hợp</a:t>
            </a:r>
          </a:p>
        </p:txBody>
      </p:sp>
      <p:sp>
        <p:nvSpPr>
          <p:cNvPr id="844809" name="Line 7">
            <a:extLst>
              <a:ext uri="{FF2B5EF4-FFF2-40B4-BE49-F238E27FC236}">
                <a16:creationId xmlns:a16="http://schemas.microsoft.com/office/drawing/2014/main" id="{5A9D0F2B-CDF8-4094-ADF5-1DE2BB8A0361}"/>
              </a:ext>
            </a:extLst>
          </p:cNvPr>
          <p:cNvSpPr>
            <a:spLocks noChangeShapeType="1"/>
          </p:cNvSpPr>
          <p:nvPr/>
        </p:nvSpPr>
        <p:spPr bwMode="auto">
          <a:xfrm flipH="1">
            <a:off x="3962400" y="4424363"/>
            <a:ext cx="381000" cy="2286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4810" name="Line 8">
            <a:extLst>
              <a:ext uri="{FF2B5EF4-FFF2-40B4-BE49-F238E27FC236}">
                <a16:creationId xmlns:a16="http://schemas.microsoft.com/office/drawing/2014/main" id="{C6A4E631-8BE1-4289-A862-BACDB806D983}"/>
              </a:ext>
            </a:extLst>
          </p:cNvPr>
          <p:cNvSpPr>
            <a:spLocks noChangeShapeType="1"/>
          </p:cNvSpPr>
          <p:nvPr/>
        </p:nvSpPr>
        <p:spPr bwMode="auto">
          <a:xfrm>
            <a:off x="4343400" y="4424363"/>
            <a:ext cx="381000" cy="2286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4">
            <a:extLst>
              <a:ext uri="{FF2B5EF4-FFF2-40B4-BE49-F238E27FC236}">
                <a16:creationId xmlns:a16="http://schemas.microsoft.com/office/drawing/2014/main" id="{1B50C8AF-2985-41E1-B75B-F45482AB44AE}"/>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45827" name="Slide Number Placeholder 5">
            <a:extLst>
              <a:ext uri="{FF2B5EF4-FFF2-40B4-BE49-F238E27FC236}">
                <a16:creationId xmlns:a16="http://schemas.microsoft.com/office/drawing/2014/main" id="{B458FE2D-3E8E-434F-9A44-B1DAB25A15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2672DEA8-6CA1-47CC-BFFA-15B3294B1B1E}" type="slidenum">
              <a:rPr lang="en-US" altLang="en-US" sz="1400" smtClean="0">
                <a:latin typeface="Times New Roman" panose="02020603050405020304" pitchFamily="18" charset="0"/>
              </a:rPr>
              <a:pPr>
                <a:spcBef>
                  <a:spcPct val="0"/>
                </a:spcBef>
                <a:buClrTx/>
                <a:buSzTx/>
                <a:buFontTx/>
                <a:buNone/>
              </a:pPr>
              <a:t>31</a:t>
            </a:fld>
            <a:endParaRPr lang="en-US" altLang="en-US" sz="1400">
              <a:latin typeface="Times New Roman" panose="02020603050405020304" pitchFamily="18" charset="0"/>
            </a:endParaRPr>
          </a:p>
        </p:txBody>
      </p:sp>
      <p:sp>
        <p:nvSpPr>
          <p:cNvPr id="845828" name="Rectangle 2">
            <a:extLst>
              <a:ext uri="{FF2B5EF4-FFF2-40B4-BE49-F238E27FC236}">
                <a16:creationId xmlns:a16="http://schemas.microsoft.com/office/drawing/2014/main" id="{DFACB708-6ABB-4AC4-8C6C-F9685E04EEAC}"/>
              </a:ext>
            </a:extLst>
          </p:cNvPr>
          <p:cNvSpPr>
            <a:spLocks noGrp="1" noChangeArrowheads="1"/>
          </p:cNvSpPr>
          <p:nvPr>
            <p:ph type="title"/>
          </p:nvPr>
        </p:nvSpPr>
        <p:spPr>
          <a:xfrm>
            <a:off x="0" y="-257175"/>
            <a:ext cx="9144000" cy="1143000"/>
          </a:xfrm>
        </p:spPr>
        <p:txBody>
          <a:bodyPr/>
          <a:lstStyle/>
          <a:p>
            <a:r>
              <a:rPr lang="en-US" altLang="en-US"/>
              <a:t>Kết nối vào AP để cấu hình</a:t>
            </a:r>
          </a:p>
        </p:txBody>
      </p:sp>
      <p:sp>
        <p:nvSpPr>
          <p:cNvPr id="845829" name="Rectangle 3">
            <a:extLst>
              <a:ext uri="{FF2B5EF4-FFF2-40B4-BE49-F238E27FC236}">
                <a16:creationId xmlns:a16="http://schemas.microsoft.com/office/drawing/2014/main" id="{65EF4BA6-27C4-46C7-9EAA-4726BCA3300E}"/>
              </a:ext>
            </a:extLst>
          </p:cNvPr>
          <p:cNvSpPr>
            <a:spLocks noGrp="1" noChangeArrowheads="1"/>
          </p:cNvSpPr>
          <p:nvPr>
            <p:ph type="body" idx="1"/>
          </p:nvPr>
        </p:nvSpPr>
        <p:spPr>
          <a:xfrm>
            <a:off x="0" y="4533900"/>
            <a:ext cx="8915400" cy="1752600"/>
          </a:xfrm>
        </p:spPr>
        <p:txBody>
          <a:bodyPr/>
          <a:lstStyle/>
          <a:p>
            <a:pPr>
              <a:lnSpc>
                <a:spcPct val="90000"/>
              </a:lnSpc>
            </a:pPr>
            <a:r>
              <a:rPr lang="en-US" altLang="en-US" sz="2400" b="1">
                <a:solidFill>
                  <a:srgbClr val="99CCFF"/>
                </a:solidFill>
              </a:rPr>
              <a:t>Console</a:t>
            </a:r>
            <a:r>
              <a:rPr lang="en-US" altLang="en-US" sz="2400"/>
              <a:t>: 9600-8-N-1-None</a:t>
            </a:r>
          </a:p>
          <a:p>
            <a:pPr>
              <a:lnSpc>
                <a:spcPct val="90000"/>
              </a:lnSpc>
            </a:pPr>
            <a:r>
              <a:rPr lang="en-US" altLang="en-US" sz="2400" b="1"/>
              <a:t>Ethernet</a:t>
            </a:r>
            <a:r>
              <a:rPr lang="en-US" altLang="en-US" sz="2400"/>
              <a:t> hay </a:t>
            </a:r>
            <a:r>
              <a:rPr lang="en-US" altLang="en-US" sz="2400" b="1">
                <a:solidFill>
                  <a:srgbClr val="FF0000"/>
                </a:solidFill>
              </a:rPr>
              <a:t>Wireless adapter</a:t>
            </a:r>
            <a:r>
              <a:rPr lang="en-US" altLang="en-US" sz="2400"/>
              <a:t>: </a:t>
            </a:r>
          </a:p>
          <a:p>
            <a:pPr lvl="1">
              <a:lnSpc>
                <a:spcPct val="90000"/>
              </a:lnSpc>
            </a:pPr>
            <a:r>
              <a:rPr lang="en-US" altLang="en-US" sz="2000"/>
              <a:t>Trừ khi đã định tuyến, phải đảm bảo rằng địa chỉ IP của các thiết bị nằm trong cùng một mạng (con).</a:t>
            </a:r>
          </a:p>
          <a:p>
            <a:pPr lvl="1">
              <a:lnSpc>
                <a:spcPct val="90000"/>
              </a:lnSpc>
            </a:pPr>
            <a:r>
              <a:rPr lang="en-US" altLang="en-US" sz="2000"/>
              <a:t>Thông thường, chỉ sử dụng một trong hai.  </a:t>
            </a:r>
          </a:p>
          <a:p>
            <a:pPr lvl="1">
              <a:lnSpc>
                <a:spcPct val="90000"/>
              </a:lnSpc>
            </a:pPr>
            <a:r>
              <a:rPr lang="en-US" altLang="en-US" sz="2000"/>
              <a:t>Đảm bảo là đã tắt/disable hay ngắt kết nối vật lý đối với card không được sử dụng để cấu hình.</a:t>
            </a:r>
          </a:p>
        </p:txBody>
      </p:sp>
      <p:pic>
        <p:nvPicPr>
          <p:cNvPr id="845830" name="Picture 4">
            <a:extLst>
              <a:ext uri="{FF2B5EF4-FFF2-40B4-BE49-F238E27FC236}">
                <a16:creationId xmlns:a16="http://schemas.microsoft.com/office/drawing/2014/main" id="{F9A4A384-8BDE-43FF-A060-EC53214646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850" y="638175"/>
            <a:ext cx="135731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5831" name="Picture 5">
            <a:extLst>
              <a:ext uri="{FF2B5EF4-FFF2-40B4-BE49-F238E27FC236}">
                <a16:creationId xmlns:a16="http://schemas.microsoft.com/office/drawing/2014/main" id="{26B7F268-3876-4D11-ABDF-33E61D25FB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1019175"/>
            <a:ext cx="21336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845832" name="Picture 6">
            <a:extLst>
              <a:ext uri="{FF2B5EF4-FFF2-40B4-BE49-F238E27FC236}">
                <a16:creationId xmlns:a16="http://schemas.microsoft.com/office/drawing/2014/main" id="{04821ACF-4FD2-4AB4-8C58-ED8CAC2F62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4250" y="3457575"/>
            <a:ext cx="38671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845833" name="Line 7">
            <a:extLst>
              <a:ext uri="{FF2B5EF4-FFF2-40B4-BE49-F238E27FC236}">
                <a16:creationId xmlns:a16="http://schemas.microsoft.com/office/drawing/2014/main" id="{CF0E48A2-EF8E-4F71-9EC9-A9C6C771C801}"/>
              </a:ext>
            </a:extLst>
          </p:cNvPr>
          <p:cNvSpPr>
            <a:spLocks noChangeShapeType="1"/>
          </p:cNvSpPr>
          <p:nvPr/>
        </p:nvSpPr>
        <p:spPr bwMode="auto">
          <a:xfrm>
            <a:off x="6419850" y="3076575"/>
            <a:ext cx="0" cy="9906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5834" name="Text Box 8">
            <a:extLst>
              <a:ext uri="{FF2B5EF4-FFF2-40B4-BE49-F238E27FC236}">
                <a16:creationId xmlns:a16="http://schemas.microsoft.com/office/drawing/2014/main" id="{20E42833-2DC6-4EC3-BD7F-C027897C93C7}"/>
              </a:ext>
            </a:extLst>
          </p:cNvPr>
          <p:cNvSpPr txBox="1">
            <a:spLocks noChangeArrowheads="1"/>
          </p:cNvSpPr>
          <p:nvPr/>
        </p:nvSpPr>
        <p:spPr bwMode="auto">
          <a:xfrm>
            <a:off x="2990850" y="1323975"/>
            <a:ext cx="22098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rgbClr val="FF0000"/>
                </a:solidFill>
                <a:latin typeface="Arial" panose="020B0604020202020204" pitchFamily="34" charset="0"/>
              </a:rPr>
              <a:t>) </a:t>
            </a:r>
            <a:r>
              <a:rPr lang="en-US" altLang="en-US" sz="3200" b="1">
                <a:solidFill>
                  <a:srgbClr val="FF0000"/>
                </a:solidFill>
                <a:latin typeface="Arial" panose="020B0604020202020204" pitchFamily="34" charset="0"/>
              </a:rPr>
              <a:t> )</a:t>
            </a:r>
            <a:r>
              <a:rPr lang="en-US" altLang="en-US" sz="2400" b="1">
                <a:solidFill>
                  <a:srgbClr val="FF0000"/>
                </a:solidFill>
                <a:latin typeface="Arial" panose="020B0604020202020204" pitchFamily="34" charset="0"/>
              </a:rPr>
              <a:t>  </a:t>
            </a:r>
            <a:r>
              <a:rPr lang="en-US" altLang="en-US" sz="4000" b="1">
                <a:solidFill>
                  <a:srgbClr val="FF0000"/>
                </a:solidFill>
                <a:latin typeface="Arial" panose="020B0604020202020204" pitchFamily="34" charset="0"/>
              </a:rPr>
              <a:t>) </a:t>
            </a:r>
            <a:r>
              <a:rPr lang="en-US" altLang="en-US" sz="2400" b="1">
                <a:solidFill>
                  <a:srgbClr val="FF0000"/>
                </a:solidFill>
                <a:latin typeface="Arial" panose="020B0604020202020204" pitchFamily="34" charset="0"/>
              </a:rPr>
              <a:t> </a:t>
            </a:r>
            <a:r>
              <a:rPr lang="en-US" altLang="en-US" sz="4400" b="1">
                <a:solidFill>
                  <a:srgbClr val="FF0000"/>
                </a:solidFill>
                <a:latin typeface="Arial" panose="020B0604020202020204" pitchFamily="34" charset="0"/>
              </a:rPr>
              <a:t>)</a:t>
            </a:r>
            <a:r>
              <a:rPr lang="en-US" altLang="en-US" sz="2400" b="1">
                <a:solidFill>
                  <a:srgbClr val="FF0000"/>
                </a:solidFill>
                <a:latin typeface="Arial" panose="020B0604020202020204" pitchFamily="34" charset="0"/>
              </a:rPr>
              <a:t> </a:t>
            </a:r>
            <a:r>
              <a:rPr lang="en-US" altLang="en-US" sz="4800" b="1">
                <a:solidFill>
                  <a:srgbClr val="FF0000"/>
                </a:solidFill>
                <a:latin typeface="Arial" panose="020B0604020202020204" pitchFamily="34" charset="0"/>
              </a:rPr>
              <a:t>)</a:t>
            </a:r>
            <a:endParaRPr lang="en-US" altLang="en-US" sz="2400" b="1">
              <a:solidFill>
                <a:srgbClr val="FF0000"/>
              </a:solidFill>
              <a:latin typeface="Arial" panose="020B0604020202020204" pitchFamily="34" charset="0"/>
            </a:endParaRPr>
          </a:p>
        </p:txBody>
      </p:sp>
      <p:sp>
        <p:nvSpPr>
          <p:cNvPr id="845835" name="Freeform 9">
            <a:extLst>
              <a:ext uri="{FF2B5EF4-FFF2-40B4-BE49-F238E27FC236}">
                <a16:creationId xmlns:a16="http://schemas.microsoft.com/office/drawing/2014/main" id="{A63B5A16-EE0B-4C1A-A441-2BFE334C28AA}"/>
              </a:ext>
            </a:extLst>
          </p:cNvPr>
          <p:cNvSpPr>
            <a:spLocks/>
          </p:cNvSpPr>
          <p:nvPr/>
        </p:nvSpPr>
        <p:spPr bwMode="auto">
          <a:xfrm>
            <a:off x="2228850" y="2238375"/>
            <a:ext cx="2209800" cy="1828800"/>
          </a:xfrm>
          <a:custGeom>
            <a:avLst/>
            <a:gdLst>
              <a:gd name="T0" fmla="*/ 0 w 1392"/>
              <a:gd name="T1" fmla="*/ 0 h 1104"/>
              <a:gd name="T2" fmla="*/ 2147483646 w 1392"/>
              <a:gd name="T3" fmla="*/ 2147483646 h 1104"/>
              <a:gd name="T4" fmla="*/ 2147483646 w 1392"/>
              <a:gd name="T5" fmla="*/ 2147483646 h 1104"/>
              <a:gd name="T6" fmla="*/ 0 60000 65536"/>
              <a:gd name="T7" fmla="*/ 0 60000 65536"/>
              <a:gd name="T8" fmla="*/ 0 60000 65536"/>
              <a:gd name="T9" fmla="*/ 0 w 1392"/>
              <a:gd name="T10" fmla="*/ 0 h 1104"/>
              <a:gd name="T11" fmla="*/ 1392 w 1392"/>
              <a:gd name="T12" fmla="*/ 1104 h 1104"/>
            </a:gdLst>
            <a:ahLst/>
            <a:cxnLst>
              <a:cxn ang="T6">
                <a:pos x="T0" y="T1"/>
              </a:cxn>
              <a:cxn ang="T7">
                <a:pos x="T2" y="T3"/>
              </a:cxn>
              <a:cxn ang="T8">
                <a:pos x="T4" y="T5"/>
              </a:cxn>
            </a:cxnLst>
            <a:rect l="T9" t="T10" r="T11" b="T12"/>
            <a:pathLst>
              <a:path w="1392" h="1104">
                <a:moveTo>
                  <a:pt x="0" y="0"/>
                </a:moveTo>
                <a:cubicBezTo>
                  <a:pt x="388" y="100"/>
                  <a:pt x="776" y="200"/>
                  <a:pt x="1008" y="384"/>
                </a:cubicBezTo>
                <a:cubicBezTo>
                  <a:pt x="1240" y="568"/>
                  <a:pt x="1316" y="836"/>
                  <a:pt x="1392" y="1104"/>
                </a:cubicBezTo>
              </a:path>
            </a:pathLst>
          </a:custGeom>
          <a:noFill/>
          <a:ln w="508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45836" name="Freeform 10">
            <a:extLst>
              <a:ext uri="{FF2B5EF4-FFF2-40B4-BE49-F238E27FC236}">
                <a16:creationId xmlns:a16="http://schemas.microsoft.com/office/drawing/2014/main" id="{23047616-7345-4B26-AB0F-301FFBA4FF95}"/>
              </a:ext>
            </a:extLst>
          </p:cNvPr>
          <p:cNvSpPr>
            <a:spLocks/>
          </p:cNvSpPr>
          <p:nvPr/>
        </p:nvSpPr>
        <p:spPr bwMode="auto">
          <a:xfrm>
            <a:off x="2457450" y="2149475"/>
            <a:ext cx="3581400" cy="1143000"/>
          </a:xfrm>
          <a:custGeom>
            <a:avLst/>
            <a:gdLst>
              <a:gd name="T0" fmla="*/ 0 w 2256"/>
              <a:gd name="T1" fmla="*/ 2147483646 h 720"/>
              <a:gd name="T2" fmla="*/ 2147483646 w 2256"/>
              <a:gd name="T3" fmla="*/ 2147483646 h 720"/>
              <a:gd name="T4" fmla="*/ 2147483646 w 2256"/>
              <a:gd name="T5" fmla="*/ 2147483646 h 720"/>
              <a:gd name="T6" fmla="*/ 2147483646 w 2256"/>
              <a:gd name="T7" fmla="*/ 2147483646 h 720"/>
              <a:gd name="T8" fmla="*/ 0 60000 65536"/>
              <a:gd name="T9" fmla="*/ 0 60000 65536"/>
              <a:gd name="T10" fmla="*/ 0 60000 65536"/>
              <a:gd name="T11" fmla="*/ 0 60000 65536"/>
              <a:gd name="T12" fmla="*/ 0 w 2256"/>
              <a:gd name="T13" fmla="*/ 0 h 720"/>
              <a:gd name="T14" fmla="*/ 2256 w 2256"/>
              <a:gd name="T15" fmla="*/ 720 h 720"/>
            </a:gdLst>
            <a:ahLst/>
            <a:cxnLst>
              <a:cxn ang="T8">
                <a:pos x="T0" y="T1"/>
              </a:cxn>
              <a:cxn ang="T9">
                <a:pos x="T2" y="T3"/>
              </a:cxn>
              <a:cxn ang="T10">
                <a:pos x="T4" y="T5"/>
              </a:cxn>
              <a:cxn ang="T11">
                <a:pos x="T6" y="T7"/>
              </a:cxn>
            </a:cxnLst>
            <a:rect l="T12" t="T13" r="T14" b="T15"/>
            <a:pathLst>
              <a:path w="2256" h="720">
                <a:moveTo>
                  <a:pt x="0" y="8"/>
                </a:moveTo>
                <a:cubicBezTo>
                  <a:pt x="316" y="4"/>
                  <a:pt x="632" y="0"/>
                  <a:pt x="864" y="104"/>
                </a:cubicBezTo>
                <a:cubicBezTo>
                  <a:pt x="1096" y="208"/>
                  <a:pt x="1160" y="544"/>
                  <a:pt x="1392" y="632"/>
                </a:cubicBezTo>
                <a:cubicBezTo>
                  <a:pt x="1624" y="720"/>
                  <a:pt x="1940" y="676"/>
                  <a:pt x="2256" y="632"/>
                </a:cubicBezTo>
              </a:path>
            </a:pathLst>
          </a:custGeom>
          <a:noFill/>
          <a:ln w="50800" cap="flat" cmpd="sng">
            <a:solidFill>
              <a:srgbClr val="99CC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45837" name="Text Box 11">
            <a:extLst>
              <a:ext uri="{FF2B5EF4-FFF2-40B4-BE49-F238E27FC236}">
                <a16:creationId xmlns:a16="http://schemas.microsoft.com/office/drawing/2014/main" id="{62D8CC6C-E7CD-47E7-9342-25639450D7E4}"/>
              </a:ext>
            </a:extLst>
          </p:cNvPr>
          <p:cNvSpPr txBox="1">
            <a:spLocks noChangeArrowheads="1"/>
          </p:cNvSpPr>
          <p:nvPr/>
        </p:nvSpPr>
        <p:spPr bwMode="auto">
          <a:xfrm>
            <a:off x="685800" y="2543175"/>
            <a:ext cx="215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latin typeface="Arial" panose="020B0604020202020204" pitchFamily="34" charset="0"/>
              </a:rPr>
              <a:t>10.0.0.101/24</a:t>
            </a:r>
          </a:p>
        </p:txBody>
      </p:sp>
      <p:sp>
        <p:nvSpPr>
          <p:cNvPr id="845838" name="Text Box 12">
            <a:extLst>
              <a:ext uri="{FF2B5EF4-FFF2-40B4-BE49-F238E27FC236}">
                <a16:creationId xmlns:a16="http://schemas.microsoft.com/office/drawing/2014/main" id="{C68058D7-62BD-4F46-8329-A204F5195982}"/>
              </a:ext>
            </a:extLst>
          </p:cNvPr>
          <p:cNvSpPr txBox="1">
            <a:spLocks noChangeArrowheads="1"/>
          </p:cNvSpPr>
          <p:nvPr/>
        </p:nvSpPr>
        <p:spPr bwMode="auto">
          <a:xfrm>
            <a:off x="6858000" y="942975"/>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latin typeface="Arial" panose="020B0604020202020204" pitchFamily="34" charset="0"/>
              </a:rPr>
              <a:t>10.0.0.1/24</a:t>
            </a:r>
          </a:p>
        </p:txBody>
      </p:sp>
      <p:sp>
        <p:nvSpPr>
          <p:cNvPr id="845839" name="Text Box 13">
            <a:extLst>
              <a:ext uri="{FF2B5EF4-FFF2-40B4-BE49-F238E27FC236}">
                <a16:creationId xmlns:a16="http://schemas.microsoft.com/office/drawing/2014/main" id="{6956D44B-2885-4E39-B887-C92901CBD741}"/>
              </a:ext>
            </a:extLst>
          </p:cNvPr>
          <p:cNvSpPr txBox="1">
            <a:spLocks noChangeArrowheads="1"/>
          </p:cNvSpPr>
          <p:nvPr/>
        </p:nvSpPr>
        <p:spPr bwMode="auto">
          <a:xfrm>
            <a:off x="2819400" y="1095375"/>
            <a:ext cx="215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solidFill>
                  <a:srgbClr val="FF0000"/>
                </a:solidFill>
                <a:latin typeface="Arial" panose="020B0604020202020204" pitchFamily="34" charset="0"/>
              </a:rPr>
              <a:t>10.0.0.102/24</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4">
            <a:extLst>
              <a:ext uri="{FF2B5EF4-FFF2-40B4-BE49-F238E27FC236}">
                <a16:creationId xmlns:a16="http://schemas.microsoft.com/office/drawing/2014/main" id="{0774558F-E51B-4E9E-B309-34DFAC9E7CF6}"/>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46851" name="Slide Number Placeholder 5">
            <a:extLst>
              <a:ext uri="{FF2B5EF4-FFF2-40B4-BE49-F238E27FC236}">
                <a16:creationId xmlns:a16="http://schemas.microsoft.com/office/drawing/2014/main" id="{F6BFB311-AD83-49C8-99E0-70FAEA396E7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275B4224-699C-44C7-B7FE-B34EECFD2C31}" type="slidenum">
              <a:rPr lang="en-US" altLang="en-US" sz="1400" smtClean="0">
                <a:latin typeface="Times New Roman" panose="02020603050405020304" pitchFamily="18" charset="0"/>
              </a:rPr>
              <a:pPr>
                <a:spcBef>
                  <a:spcPct val="0"/>
                </a:spcBef>
                <a:buClrTx/>
                <a:buSzTx/>
                <a:buFontTx/>
                <a:buNone/>
              </a:pPr>
              <a:t>32</a:t>
            </a:fld>
            <a:endParaRPr lang="en-US" altLang="en-US" sz="1400">
              <a:latin typeface="Times New Roman" panose="02020603050405020304" pitchFamily="18" charset="0"/>
            </a:endParaRPr>
          </a:p>
        </p:txBody>
      </p:sp>
      <p:sp>
        <p:nvSpPr>
          <p:cNvPr id="846852" name="Rectangle 2">
            <a:extLst>
              <a:ext uri="{FF2B5EF4-FFF2-40B4-BE49-F238E27FC236}">
                <a16:creationId xmlns:a16="http://schemas.microsoft.com/office/drawing/2014/main" id="{2D6D6752-6FAE-4442-A13E-C09310A8B1DF}"/>
              </a:ext>
            </a:extLst>
          </p:cNvPr>
          <p:cNvSpPr>
            <a:spLocks noGrp="1" noChangeArrowheads="1"/>
          </p:cNvSpPr>
          <p:nvPr>
            <p:ph type="title"/>
          </p:nvPr>
        </p:nvSpPr>
        <p:spPr>
          <a:xfrm>
            <a:off x="609600" y="0"/>
            <a:ext cx="7772400" cy="1143000"/>
          </a:xfrm>
        </p:spPr>
        <p:txBody>
          <a:bodyPr/>
          <a:lstStyle/>
          <a:p>
            <a:r>
              <a:rPr lang="en-US" altLang="en-US"/>
              <a:t>Kết nối vào AP qua cổng Console</a:t>
            </a:r>
          </a:p>
        </p:txBody>
      </p:sp>
      <p:sp>
        <p:nvSpPr>
          <p:cNvPr id="846853" name="Rectangle 3">
            <a:extLst>
              <a:ext uri="{FF2B5EF4-FFF2-40B4-BE49-F238E27FC236}">
                <a16:creationId xmlns:a16="http://schemas.microsoft.com/office/drawing/2014/main" id="{1F4819F0-4E1B-43D6-B4B3-311CCB4E69BC}"/>
              </a:ext>
            </a:extLst>
          </p:cNvPr>
          <p:cNvSpPr>
            <a:spLocks noGrp="1" noChangeArrowheads="1"/>
          </p:cNvSpPr>
          <p:nvPr>
            <p:ph type="body" idx="1"/>
          </p:nvPr>
        </p:nvSpPr>
        <p:spPr>
          <a:xfrm>
            <a:off x="609600" y="5410200"/>
            <a:ext cx="8534400" cy="1219200"/>
          </a:xfrm>
        </p:spPr>
        <p:txBody>
          <a:bodyPr/>
          <a:lstStyle/>
          <a:p>
            <a:r>
              <a:rPr lang="en-US" altLang="en-US" sz="2400"/>
              <a:t>Có hai loại giao diện cấu hình dòng lệnh (CLI) khác nhau:</a:t>
            </a:r>
          </a:p>
          <a:p>
            <a:pPr lvl="1"/>
            <a:r>
              <a:rPr lang="en-US" altLang="en-US" sz="2000"/>
              <a:t>IOS CLI</a:t>
            </a:r>
          </a:p>
          <a:p>
            <a:pPr lvl="1"/>
            <a:r>
              <a:rPr lang="en-US" altLang="en-US" sz="2000"/>
              <a:t>VxMenu</a:t>
            </a:r>
          </a:p>
        </p:txBody>
      </p:sp>
      <p:pic>
        <p:nvPicPr>
          <p:cNvPr id="846854" name="Picture 4">
            <a:extLst>
              <a:ext uri="{FF2B5EF4-FFF2-40B4-BE49-F238E27FC236}">
                <a16:creationId xmlns:a16="http://schemas.microsoft.com/office/drawing/2014/main" id="{9461B6FA-E723-4EC4-BE7F-864D3E7A0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286000"/>
            <a:ext cx="63246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846855" name="Picture 5">
            <a:extLst>
              <a:ext uri="{FF2B5EF4-FFF2-40B4-BE49-F238E27FC236}">
                <a16:creationId xmlns:a16="http://schemas.microsoft.com/office/drawing/2014/main" id="{633CF5D9-B3C0-4968-A991-3849E5F0C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143000"/>
            <a:ext cx="129540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846856" name="Line 6">
            <a:extLst>
              <a:ext uri="{FF2B5EF4-FFF2-40B4-BE49-F238E27FC236}">
                <a16:creationId xmlns:a16="http://schemas.microsoft.com/office/drawing/2014/main" id="{298D1E3B-E567-445E-836E-82C57B03597D}"/>
              </a:ext>
            </a:extLst>
          </p:cNvPr>
          <p:cNvSpPr>
            <a:spLocks noChangeShapeType="1"/>
          </p:cNvSpPr>
          <p:nvPr/>
        </p:nvSpPr>
        <p:spPr bwMode="auto">
          <a:xfrm>
            <a:off x="2590800" y="1905000"/>
            <a:ext cx="3657600" cy="0"/>
          </a:xfrm>
          <a:prstGeom prst="line">
            <a:avLst/>
          </a:prstGeom>
          <a:noFill/>
          <a:ln w="25400">
            <a:solidFill>
              <a:srgbClr val="99CCFF"/>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846857" name="Picture 7">
            <a:extLst>
              <a:ext uri="{FF2B5EF4-FFF2-40B4-BE49-F238E27FC236}">
                <a16:creationId xmlns:a16="http://schemas.microsoft.com/office/drawing/2014/main" id="{03327B81-DEFC-428B-9760-4F6B1457C4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066800"/>
            <a:ext cx="6175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6858" name="Text Box 8">
            <a:extLst>
              <a:ext uri="{FF2B5EF4-FFF2-40B4-BE49-F238E27FC236}">
                <a16:creationId xmlns:a16="http://schemas.microsoft.com/office/drawing/2014/main" id="{27843180-C9C2-446D-B136-1C3743A5F13E}"/>
              </a:ext>
            </a:extLst>
          </p:cNvPr>
          <p:cNvSpPr txBox="1">
            <a:spLocks noChangeArrowheads="1"/>
          </p:cNvSpPr>
          <p:nvPr/>
        </p:nvSpPr>
        <p:spPr bwMode="auto">
          <a:xfrm>
            <a:off x="4876800" y="13716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latin typeface="Arial" panose="020B0604020202020204" pitchFamily="34" charset="0"/>
              </a:rPr>
              <a:t>Console</a:t>
            </a:r>
          </a:p>
        </p:txBody>
      </p:sp>
      <p:sp>
        <p:nvSpPr>
          <p:cNvPr id="846859" name="Text Box 9">
            <a:extLst>
              <a:ext uri="{FF2B5EF4-FFF2-40B4-BE49-F238E27FC236}">
                <a16:creationId xmlns:a16="http://schemas.microsoft.com/office/drawing/2014/main" id="{55E68B63-23E3-4E79-A750-9A8D2A18B95C}"/>
              </a:ext>
            </a:extLst>
          </p:cNvPr>
          <p:cNvSpPr txBox="1">
            <a:spLocks noChangeArrowheads="1"/>
          </p:cNvSpPr>
          <p:nvPr/>
        </p:nvSpPr>
        <p:spPr bwMode="auto">
          <a:xfrm>
            <a:off x="2971800" y="13716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latin typeface="Arial" panose="020B0604020202020204" pitchFamily="34" charset="0"/>
              </a:rPr>
              <a:t>Serial</a:t>
            </a:r>
          </a:p>
        </p:txBody>
      </p:sp>
      <p:sp>
        <p:nvSpPr>
          <p:cNvPr id="846860" name="Line 10">
            <a:extLst>
              <a:ext uri="{FF2B5EF4-FFF2-40B4-BE49-F238E27FC236}">
                <a16:creationId xmlns:a16="http://schemas.microsoft.com/office/drawing/2014/main" id="{B8811110-4A28-410F-83C3-7B112D3FE334}"/>
              </a:ext>
            </a:extLst>
          </p:cNvPr>
          <p:cNvSpPr>
            <a:spLocks noChangeShapeType="1"/>
          </p:cNvSpPr>
          <p:nvPr/>
        </p:nvSpPr>
        <p:spPr bwMode="auto">
          <a:xfrm flipH="1">
            <a:off x="2667000" y="1676400"/>
            <a:ext cx="457200" cy="152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6861" name="Line 11">
            <a:extLst>
              <a:ext uri="{FF2B5EF4-FFF2-40B4-BE49-F238E27FC236}">
                <a16:creationId xmlns:a16="http://schemas.microsoft.com/office/drawing/2014/main" id="{4F64A2CA-0F8C-4FBE-812A-03068C35E836}"/>
              </a:ext>
            </a:extLst>
          </p:cNvPr>
          <p:cNvSpPr>
            <a:spLocks noChangeShapeType="1"/>
          </p:cNvSpPr>
          <p:nvPr/>
        </p:nvSpPr>
        <p:spPr bwMode="auto">
          <a:xfrm>
            <a:off x="5791200" y="1676400"/>
            <a:ext cx="457200" cy="228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6862" name="Text Box 12">
            <a:extLst>
              <a:ext uri="{FF2B5EF4-FFF2-40B4-BE49-F238E27FC236}">
                <a16:creationId xmlns:a16="http://schemas.microsoft.com/office/drawing/2014/main" id="{BCFFDD80-CB81-41A3-8009-AA19DC50DDF4}"/>
              </a:ext>
            </a:extLst>
          </p:cNvPr>
          <p:cNvSpPr txBox="1">
            <a:spLocks noChangeArrowheads="1"/>
          </p:cNvSpPr>
          <p:nvPr/>
        </p:nvSpPr>
        <p:spPr bwMode="auto">
          <a:xfrm>
            <a:off x="3581400" y="1905000"/>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latin typeface="Arial" panose="020B0604020202020204" pitchFamily="34" charset="0"/>
              </a:rPr>
              <a:t>Rollover Cable</a:t>
            </a:r>
          </a:p>
        </p:txBody>
      </p:sp>
      <p:pic>
        <p:nvPicPr>
          <p:cNvPr id="846863" name="Picture 13">
            <a:extLst>
              <a:ext uri="{FF2B5EF4-FFF2-40B4-BE49-F238E27FC236}">
                <a16:creationId xmlns:a16="http://schemas.microsoft.com/office/drawing/2014/main" id="{D744550A-9A4E-42F1-AB05-F9F1710AFB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3200400"/>
            <a:ext cx="2590800" cy="214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846864" name="Picture 14">
            <a:extLst>
              <a:ext uri="{FF2B5EF4-FFF2-40B4-BE49-F238E27FC236}">
                <a16:creationId xmlns:a16="http://schemas.microsoft.com/office/drawing/2014/main" id="{EAAD5C18-F66B-4032-A190-E724FE7BEE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3200400"/>
            <a:ext cx="3429000" cy="212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846865" name="Text Box 15">
            <a:extLst>
              <a:ext uri="{FF2B5EF4-FFF2-40B4-BE49-F238E27FC236}">
                <a16:creationId xmlns:a16="http://schemas.microsoft.com/office/drawing/2014/main" id="{B6F4C751-1738-4C2D-8CBA-F2064D365AE7}"/>
              </a:ext>
            </a:extLst>
          </p:cNvPr>
          <p:cNvSpPr txBox="1">
            <a:spLocks noChangeArrowheads="1"/>
          </p:cNvSpPr>
          <p:nvPr/>
        </p:nvSpPr>
        <p:spPr bwMode="auto">
          <a:xfrm>
            <a:off x="7848600" y="34290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latin typeface="Arial" panose="020B0604020202020204" pitchFamily="34" charset="0"/>
              </a:rPr>
              <a:t>VxMenu</a:t>
            </a:r>
          </a:p>
        </p:txBody>
      </p:sp>
      <p:sp>
        <p:nvSpPr>
          <p:cNvPr id="846866" name="Text Box 16">
            <a:extLst>
              <a:ext uri="{FF2B5EF4-FFF2-40B4-BE49-F238E27FC236}">
                <a16:creationId xmlns:a16="http://schemas.microsoft.com/office/drawing/2014/main" id="{4534C763-7309-4B80-BA6A-026B416677A1}"/>
              </a:ext>
            </a:extLst>
          </p:cNvPr>
          <p:cNvSpPr txBox="1">
            <a:spLocks noChangeArrowheads="1"/>
          </p:cNvSpPr>
          <p:nvPr/>
        </p:nvSpPr>
        <p:spPr bwMode="auto">
          <a:xfrm>
            <a:off x="152400" y="33528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latin typeface="Arial" panose="020B0604020202020204" pitchFamily="34" charset="0"/>
              </a:rPr>
              <a:t>IOS CLI</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43B0A308-B305-4576-811A-D42E5504EAE8}"/>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47875" name="Slide Number Placeholder 5">
            <a:extLst>
              <a:ext uri="{FF2B5EF4-FFF2-40B4-BE49-F238E27FC236}">
                <a16:creationId xmlns:a16="http://schemas.microsoft.com/office/drawing/2014/main" id="{B67BE235-4216-483D-B409-8A5EE9425D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E840A6C2-C183-43E6-9D39-7B851A73D799}" type="slidenum">
              <a:rPr lang="en-US" altLang="en-US" sz="1400" smtClean="0">
                <a:latin typeface="Times New Roman" panose="02020603050405020304" pitchFamily="18" charset="0"/>
              </a:rPr>
              <a:pPr>
                <a:spcBef>
                  <a:spcPct val="0"/>
                </a:spcBef>
                <a:buClrTx/>
                <a:buSzTx/>
                <a:buFontTx/>
                <a:buNone/>
              </a:pPr>
              <a:t>33</a:t>
            </a:fld>
            <a:endParaRPr lang="en-US" altLang="en-US" sz="1400">
              <a:latin typeface="Times New Roman" panose="02020603050405020304" pitchFamily="18" charset="0"/>
            </a:endParaRPr>
          </a:p>
        </p:txBody>
      </p:sp>
      <p:sp>
        <p:nvSpPr>
          <p:cNvPr id="847876" name="Rectangle 2">
            <a:extLst>
              <a:ext uri="{FF2B5EF4-FFF2-40B4-BE49-F238E27FC236}">
                <a16:creationId xmlns:a16="http://schemas.microsoft.com/office/drawing/2014/main" id="{E69FD505-039D-4797-A90D-5A9BACD96CF3}"/>
              </a:ext>
            </a:extLst>
          </p:cNvPr>
          <p:cNvSpPr>
            <a:spLocks noGrp="1" noChangeArrowheads="1"/>
          </p:cNvSpPr>
          <p:nvPr>
            <p:ph type="title"/>
          </p:nvPr>
        </p:nvSpPr>
        <p:spPr>
          <a:xfrm>
            <a:off x="533400" y="-285750"/>
            <a:ext cx="7772400" cy="1143000"/>
          </a:xfrm>
        </p:spPr>
        <p:txBody>
          <a:bodyPr/>
          <a:lstStyle/>
          <a:p>
            <a:r>
              <a:rPr lang="en-US" altLang="en-US"/>
              <a:t>Kết nối vào AP qua Telnet</a:t>
            </a:r>
          </a:p>
        </p:txBody>
      </p:sp>
      <p:pic>
        <p:nvPicPr>
          <p:cNvPr id="847877" name="Picture 3">
            <a:extLst>
              <a:ext uri="{FF2B5EF4-FFF2-40B4-BE49-F238E27FC236}">
                <a16:creationId xmlns:a16="http://schemas.microsoft.com/office/drawing/2014/main" id="{029D3A18-CE42-4665-B3D4-5CD9A9515F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057400"/>
            <a:ext cx="696277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847878" name="Picture 4">
            <a:extLst>
              <a:ext uri="{FF2B5EF4-FFF2-40B4-BE49-F238E27FC236}">
                <a16:creationId xmlns:a16="http://schemas.microsoft.com/office/drawing/2014/main" id="{F49FCEA9-9D2A-4A45-8E21-32F6EDB1FE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962400"/>
            <a:ext cx="396240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847879" name="Text Box 5">
            <a:extLst>
              <a:ext uri="{FF2B5EF4-FFF2-40B4-BE49-F238E27FC236}">
                <a16:creationId xmlns:a16="http://schemas.microsoft.com/office/drawing/2014/main" id="{C86534EA-BB71-4356-B577-C6F791472BC8}"/>
              </a:ext>
            </a:extLst>
          </p:cNvPr>
          <p:cNvSpPr txBox="1">
            <a:spLocks noChangeArrowheads="1"/>
          </p:cNvSpPr>
          <p:nvPr/>
        </p:nvSpPr>
        <p:spPr bwMode="auto">
          <a:xfrm>
            <a:off x="990600" y="6150300"/>
            <a:ext cx="7467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a:latin typeface="Arial" panose="020B0604020202020204" pitchFamily="34" charset="0"/>
              </a:rPr>
              <a:t>Yêu cầu một kết nối mạng bằng </a:t>
            </a:r>
            <a:r>
              <a:rPr lang="en-US" altLang="en-US" sz="2000" b="1">
                <a:latin typeface="Arial" panose="020B0604020202020204" pitchFamily="34" charset="0"/>
              </a:rPr>
              <a:t>Ethernet</a:t>
            </a:r>
            <a:r>
              <a:rPr lang="en-US" altLang="en-US" sz="2000">
                <a:latin typeface="Arial" panose="020B0604020202020204" pitchFamily="34" charset="0"/>
              </a:rPr>
              <a:t> hay </a:t>
            </a:r>
            <a:r>
              <a:rPr lang="en-US" altLang="en-US" sz="2000" b="1">
                <a:solidFill>
                  <a:srgbClr val="FF0000"/>
                </a:solidFill>
                <a:latin typeface="Arial" panose="020B0604020202020204" pitchFamily="34" charset="0"/>
              </a:rPr>
              <a:t>Wireless</a:t>
            </a:r>
          </a:p>
        </p:txBody>
      </p:sp>
      <p:sp>
        <p:nvSpPr>
          <p:cNvPr id="847880" name="Rectangle 6">
            <a:extLst>
              <a:ext uri="{FF2B5EF4-FFF2-40B4-BE49-F238E27FC236}">
                <a16:creationId xmlns:a16="http://schemas.microsoft.com/office/drawing/2014/main" id="{FD6C9EBC-9399-4C88-A0BC-56AF117F7424}"/>
              </a:ext>
            </a:extLst>
          </p:cNvPr>
          <p:cNvSpPr>
            <a:spLocks noGrp="1" noChangeArrowheads="1"/>
          </p:cNvSpPr>
          <p:nvPr>
            <p:ph type="body" idx="1"/>
          </p:nvPr>
        </p:nvSpPr>
        <p:spPr>
          <a:xfrm>
            <a:off x="5257800" y="3962400"/>
            <a:ext cx="3886200" cy="1981200"/>
          </a:xfrm>
          <a:noFill/>
        </p:spPr>
        <p:txBody>
          <a:bodyPr/>
          <a:lstStyle/>
          <a:p>
            <a:pPr>
              <a:lnSpc>
                <a:spcPct val="90000"/>
              </a:lnSpc>
            </a:pPr>
            <a:r>
              <a:rPr lang="en-US" altLang="en-US" sz="2000"/>
              <a:t>Các tham số mặc định của AP</a:t>
            </a:r>
          </a:p>
          <a:p>
            <a:pPr lvl="1">
              <a:lnSpc>
                <a:spcPct val="90000"/>
              </a:lnSpc>
            </a:pPr>
            <a:r>
              <a:rPr lang="en-US" altLang="en-US" sz="1800"/>
              <a:t>IP Address = 10.0.0.1/24</a:t>
            </a:r>
          </a:p>
          <a:p>
            <a:pPr lvl="1">
              <a:lnSpc>
                <a:spcPct val="90000"/>
              </a:lnSpc>
            </a:pPr>
            <a:r>
              <a:rPr lang="en-US" altLang="en-US" sz="1800"/>
              <a:t>Username and Password = Cisco (“C” not “c”)</a:t>
            </a:r>
          </a:p>
          <a:p>
            <a:pPr lvl="1">
              <a:lnSpc>
                <a:spcPct val="90000"/>
              </a:lnSpc>
            </a:pPr>
            <a:r>
              <a:rPr lang="en-US" altLang="en-US" sz="1800"/>
              <a:t>password này là privilege password, không phải là WEP password.</a:t>
            </a:r>
          </a:p>
        </p:txBody>
      </p:sp>
      <p:sp>
        <p:nvSpPr>
          <p:cNvPr id="847881" name="Text Box 7">
            <a:extLst>
              <a:ext uri="{FF2B5EF4-FFF2-40B4-BE49-F238E27FC236}">
                <a16:creationId xmlns:a16="http://schemas.microsoft.com/office/drawing/2014/main" id="{8EA93688-EB45-4667-990F-BF162AC00FA9}"/>
              </a:ext>
            </a:extLst>
          </p:cNvPr>
          <p:cNvSpPr txBox="1">
            <a:spLocks noChangeArrowheads="1"/>
          </p:cNvSpPr>
          <p:nvPr/>
        </p:nvSpPr>
        <p:spPr bwMode="auto">
          <a:xfrm>
            <a:off x="2133600" y="30480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600" b="1">
                <a:solidFill>
                  <a:schemeClr val="bg1"/>
                </a:solidFill>
                <a:latin typeface="Arial" panose="020B0604020202020204" pitchFamily="34" charset="0"/>
              </a:rPr>
              <a:t>Cisco</a:t>
            </a:r>
          </a:p>
        </p:txBody>
      </p:sp>
      <p:pic>
        <p:nvPicPr>
          <p:cNvPr id="847882" name="Picture 8">
            <a:extLst>
              <a:ext uri="{FF2B5EF4-FFF2-40B4-BE49-F238E27FC236}">
                <a16:creationId xmlns:a16="http://schemas.microsoft.com/office/drawing/2014/main" id="{C39EFA8E-889C-4F2D-8025-7700FF2DCC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762000"/>
            <a:ext cx="63055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847883" name="Picture 9">
            <a:extLst>
              <a:ext uri="{FF2B5EF4-FFF2-40B4-BE49-F238E27FC236}">
                <a16:creationId xmlns:a16="http://schemas.microsoft.com/office/drawing/2014/main" id="{6FCB8A2C-CC14-4785-9ABB-8F2190EAC8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219200"/>
            <a:ext cx="63150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4">
            <a:extLst>
              <a:ext uri="{FF2B5EF4-FFF2-40B4-BE49-F238E27FC236}">
                <a16:creationId xmlns:a16="http://schemas.microsoft.com/office/drawing/2014/main" id="{CB09558C-C338-4CC1-8908-FEC26E874931}"/>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48899" name="Slide Number Placeholder 5">
            <a:extLst>
              <a:ext uri="{FF2B5EF4-FFF2-40B4-BE49-F238E27FC236}">
                <a16:creationId xmlns:a16="http://schemas.microsoft.com/office/drawing/2014/main" id="{AF8CB465-45F7-4D65-8D25-0F4AD51386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FC19F9BD-DC32-4552-BE40-17FDE4098170}" type="slidenum">
              <a:rPr lang="en-US" altLang="en-US" sz="1400" smtClean="0">
                <a:latin typeface="Times New Roman" panose="02020603050405020304" pitchFamily="18" charset="0"/>
              </a:rPr>
              <a:pPr>
                <a:spcBef>
                  <a:spcPct val="0"/>
                </a:spcBef>
                <a:buClrTx/>
                <a:buSzTx/>
                <a:buFontTx/>
                <a:buNone/>
              </a:pPr>
              <a:t>34</a:t>
            </a:fld>
            <a:endParaRPr lang="en-US" altLang="en-US" sz="1400">
              <a:latin typeface="Times New Roman" panose="02020603050405020304" pitchFamily="18" charset="0"/>
            </a:endParaRPr>
          </a:p>
        </p:txBody>
      </p:sp>
      <p:sp>
        <p:nvSpPr>
          <p:cNvPr id="848900" name="Rectangle 2">
            <a:extLst>
              <a:ext uri="{FF2B5EF4-FFF2-40B4-BE49-F238E27FC236}">
                <a16:creationId xmlns:a16="http://schemas.microsoft.com/office/drawing/2014/main" id="{ED2A136A-9D88-4600-A729-875D84FCCE83}"/>
              </a:ext>
            </a:extLst>
          </p:cNvPr>
          <p:cNvSpPr>
            <a:spLocks noGrp="1" noChangeArrowheads="1"/>
          </p:cNvSpPr>
          <p:nvPr>
            <p:ph type="title"/>
          </p:nvPr>
        </p:nvSpPr>
        <p:spPr>
          <a:xfrm>
            <a:off x="457200" y="-76200"/>
            <a:ext cx="7772400" cy="1143000"/>
          </a:xfrm>
        </p:spPr>
        <p:txBody>
          <a:bodyPr/>
          <a:lstStyle/>
          <a:p>
            <a:r>
              <a:rPr lang="en-US" altLang="en-US" sz="3600"/>
              <a:t>Kết nối vào AP qua trình duyệt Web</a:t>
            </a:r>
          </a:p>
        </p:txBody>
      </p:sp>
      <p:pic>
        <p:nvPicPr>
          <p:cNvPr id="848901" name="Picture 3">
            <a:extLst>
              <a:ext uri="{FF2B5EF4-FFF2-40B4-BE49-F238E27FC236}">
                <a16:creationId xmlns:a16="http://schemas.microsoft.com/office/drawing/2014/main" id="{58E5596C-5EA2-4BA4-86BA-6D50472717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066800"/>
            <a:ext cx="5867400"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848902" name="Rectangle 4">
            <a:extLst>
              <a:ext uri="{FF2B5EF4-FFF2-40B4-BE49-F238E27FC236}">
                <a16:creationId xmlns:a16="http://schemas.microsoft.com/office/drawing/2014/main" id="{09623FEA-D6ED-41A5-B827-16DA7CF6AEA5}"/>
              </a:ext>
            </a:extLst>
          </p:cNvPr>
          <p:cNvSpPr>
            <a:spLocks noChangeArrowheads="1"/>
          </p:cNvSpPr>
          <p:nvPr/>
        </p:nvSpPr>
        <p:spPr bwMode="auto">
          <a:xfrm>
            <a:off x="4038600" y="2209800"/>
            <a:ext cx="1143000" cy="4572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48903" name="Text Box 5">
            <a:extLst>
              <a:ext uri="{FF2B5EF4-FFF2-40B4-BE49-F238E27FC236}">
                <a16:creationId xmlns:a16="http://schemas.microsoft.com/office/drawing/2014/main" id="{D5750FAE-B7C1-48E7-B5A6-50A375BC4148}"/>
              </a:ext>
            </a:extLst>
          </p:cNvPr>
          <p:cNvSpPr txBox="1">
            <a:spLocks noChangeArrowheads="1"/>
          </p:cNvSpPr>
          <p:nvPr/>
        </p:nvSpPr>
        <p:spPr bwMode="auto">
          <a:xfrm>
            <a:off x="3124200" y="281940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Wired</a:t>
            </a:r>
          </a:p>
        </p:txBody>
      </p:sp>
      <p:sp>
        <p:nvSpPr>
          <p:cNvPr id="848904" name="Text Box 6">
            <a:extLst>
              <a:ext uri="{FF2B5EF4-FFF2-40B4-BE49-F238E27FC236}">
                <a16:creationId xmlns:a16="http://schemas.microsoft.com/office/drawing/2014/main" id="{5CA0C232-5052-49F8-A609-6037CFA56C0A}"/>
              </a:ext>
            </a:extLst>
          </p:cNvPr>
          <p:cNvSpPr txBox="1">
            <a:spLocks noChangeArrowheads="1"/>
          </p:cNvSpPr>
          <p:nvPr/>
        </p:nvSpPr>
        <p:spPr bwMode="auto">
          <a:xfrm>
            <a:off x="4724400" y="2819400"/>
            <a:ext cx="419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Wireless: yêu cầu sự kết hợp</a:t>
            </a:r>
          </a:p>
        </p:txBody>
      </p:sp>
      <p:sp>
        <p:nvSpPr>
          <p:cNvPr id="848905" name="Line 7">
            <a:extLst>
              <a:ext uri="{FF2B5EF4-FFF2-40B4-BE49-F238E27FC236}">
                <a16:creationId xmlns:a16="http://schemas.microsoft.com/office/drawing/2014/main" id="{D7421D73-73D7-444B-8B3C-8003D620CF52}"/>
              </a:ext>
            </a:extLst>
          </p:cNvPr>
          <p:cNvSpPr>
            <a:spLocks noChangeShapeType="1"/>
          </p:cNvSpPr>
          <p:nvPr/>
        </p:nvSpPr>
        <p:spPr bwMode="auto">
          <a:xfrm flipH="1">
            <a:off x="3962400" y="2667000"/>
            <a:ext cx="381000" cy="2286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8906" name="Line 8">
            <a:extLst>
              <a:ext uri="{FF2B5EF4-FFF2-40B4-BE49-F238E27FC236}">
                <a16:creationId xmlns:a16="http://schemas.microsoft.com/office/drawing/2014/main" id="{B226E2D6-E0F9-46C8-A845-E9DA0B68B141}"/>
              </a:ext>
            </a:extLst>
          </p:cNvPr>
          <p:cNvSpPr>
            <a:spLocks noChangeShapeType="1"/>
          </p:cNvSpPr>
          <p:nvPr/>
        </p:nvSpPr>
        <p:spPr bwMode="auto">
          <a:xfrm>
            <a:off x="4343400" y="2667000"/>
            <a:ext cx="381000" cy="2286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848907" name="Picture 9">
            <a:extLst>
              <a:ext uri="{FF2B5EF4-FFF2-40B4-BE49-F238E27FC236}">
                <a16:creationId xmlns:a16="http://schemas.microsoft.com/office/drawing/2014/main" id="{A2AAFA4E-CC05-4245-BECE-DE4969B0BC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200400"/>
            <a:ext cx="63246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848908" name="Picture 10">
            <a:extLst>
              <a:ext uri="{FF2B5EF4-FFF2-40B4-BE49-F238E27FC236}">
                <a16:creationId xmlns:a16="http://schemas.microsoft.com/office/drawing/2014/main" id="{7084A48F-19D4-4C85-AA6F-49FE3B8D7A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143375"/>
            <a:ext cx="381000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848909" name="Picture 11">
            <a:extLst>
              <a:ext uri="{FF2B5EF4-FFF2-40B4-BE49-F238E27FC236}">
                <a16:creationId xmlns:a16="http://schemas.microsoft.com/office/drawing/2014/main" id="{C6115303-55B9-4302-B41A-FA5AFB5906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4189413"/>
            <a:ext cx="3733800" cy="266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848910" name="Line 12">
            <a:extLst>
              <a:ext uri="{FF2B5EF4-FFF2-40B4-BE49-F238E27FC236}">
                <a16:creationId xmlns:a16="http://schemas.microsoft.com/office/drawing/2014/main" id="{85BFE54B-FE7C-48BA-B79C-8C5B1AE188E5}"/>
              </a:ext>
            </a:extLst>
          </p:cNvPr>
          <p:cNvSpPr>
            <a:spLocks noChangeShapeType="1"/>
          </p:cNvSpPr>
          <p:nvPr/>
        </p:nvSpPr>
        <p:spPr bwMode="auto">
          <a:xfrm flipH="1">
            <a:off x="1219200" y="3733800"/>
            <a:ext cx="457200" cy="4572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8911" name="Line 13">
            <a:extLst>
              <a:ext uri="{FF2B5EF4-FFF2-40B4-BE49-F238E27FC236}">
                <a16:creationId xmlns:a16="http://schemas.microsoft.com/office/drawing/2014/main" id="{C9A39A57-09C0-459D-9F82-343F252C6A20}"/>
              </a:ext>
            </a:extLst>
          </p:cNvPr>
          <p:cNvSpPr>
            <a:spLocks noChangeShapeType="1"/>
          </p:cNvSpPr>
          <p:nvPr/>
        </p:nvSpPr>
        <p:spPr bwMode="auto">
          <a:xfrm>
            <a:off x="2362200" y="3962400"/>
            <a:ext cx="2667000" cy="5334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8912" name="Text Box 14">
            <a:extLst>
              <a:ext uri="{FF2B5EF4-FFF2-40B4-BE49-F238E27FC236}">
                <a16:creationId xmlns:a16="http://schemas.microsoft.com/office/drawing/2014/main" id="{B81077A9-C076-41FD-BFFB-A2F8429CC9B5}"/>
              </a:ext>
            </a:extLst>
          </p:cNvPr>
          <p:cNvSpPr txBox="1">
            <a:spLocks noChangeArrowheads="1"/>
          </p:cNvSpPr>
          <p:nvPr/>
        </p:nvSpPr>
        <p:spPr bwMode="auto">
          <a:xfrm>
            <a:off x="0" y="2590800"/>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Cách được ưa thích!</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2AD14F31-9676-429B-9701-A9728C36A996}"/>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49923" name="Slide Number Placeholder 5">
            <a:extLst>
              <a:ext uri="{FF2B5EF4-FFF2-40B4-BE49-F238E27FC236}">
                <a16:creationId xmlns:a16="http://schemas.microsoft.com/office/drawing/2014/main" id="{BD723984-779D-4754-85D2-53661C37A5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BFAABB9F-BD01-4C9B-9C08-5E28FD0D96D0}" type="slidenum">
              <a:rPr lang="en-US" altLang="en-US" sz="1400" smtClean="0">
                <a:latin typeface="Times New Roman" panose="02020603050405020304" pitchFamily="18" charset="0"/>
              </a:rPr>
              <a:pPr>
                <a:spcBef>
                  <a:spcPct val="0"/>
                </a:spcBef>
                <a:buClrTx/>
                <a:buSzTx/>
                <a:buFontTx/>
                <a:buNone/>
              </a:pPr>
              <a:t>35</a:t>
            </a:fld>
            <a:endParaRPr lang="en-US" altLang="en-US" sz="1400">
              <a:latin typeface="Times New Roman" panose="02020603050405020304" pitchFamily="18" charset="0"/>
            </a:endParaRPr>
          </a:p>
        </p:txBody>
      </p:sp>
      <p:sp>
        <p:nvSpPr>
          <p:cNvPr id="849924" name="Rectangle 2">
            <a:extLst>
              <a:ext uri="{FF2B5EF4-FFF2-40B4-BE49-F238E27FC236}">
                <a16:creationId xmlns:a16="http://schemas.microsoft.com/office/drawing/2014/main" id="{7D494074-3A24-4D07-B6B6-03FC5C83926C}"/>
              </a:ext>
            </a:extLst>
          </p:cNvPr>
          <p:cNvSpPr>
            <a:spLocks noGrp="1" noChangeArrowheads="1"/>
          </p:cNvSpPr>
          <p:nvPr>
            <p:ph type="title"/>
          </p:nvPr>
        </p:nvSpPr>
        <p:spPr>
          <a:xfrm>
            <a:off x="533400" y="-28575"/>
            <a:ext cx="8610600" cy="1143000"/>
          </a:xfrm>
        </p:spPr>
        <p:txBody>
          <a:bodyPr/>
          <a:lstStyle/>
          <a:p>
            <a:r>
              <a:rPr lang="en-US" altLang="en-US"/>
              <a:t>Kết nối vào AP qua Wireless card</a:t>
            </a:r>
          </a:p>
        </p:txBody>
      </p:sp>
      <p:sp>
        <p:nvSpPr>
          <p:cNvPr id="849925" name="Rectangle 3">
            <a:extLst>
              <a:ext uri="{FF2B5EF4-FFF2-40B4-BE49-F238E27FC236}">
                <a16:creationId xmlns:a16="http://schemas.microsoft.com/office/drawing/2014/main" id="{F19C2C3D-DDF6-491E-8506-63AC0496BE3F}"/>
              </a:ext>
            </a:extLst>
          </p:cNvPr>
          <p:cNvSpPr>
            <a:spLocks noGrp="1" noChangeArrowheads="1"/>
          </p:cNvSpPr>
          <p:nvPr>
            <p:ph type="body" idx="1"/>
          </p:nvPr>
        </p:nvSpPr>
        <p:spPr>
          <a:xfrm>
            <a:off x="381000" y="3962400"/>
            <a:ext cx="8534400" cy="2743200"/>
          </a:xfrm>
        </p:spPr>
        <p:txBody>
          <a:bodyPr/>
          <a:lstStyle/>
          <a:p>
            <a:pPr>
              <a:lnSpc>
                <a:spcPct val="90000"/>
              </a:lnSpc>
            </a:pPr>
            <a:r>
              <a:rPr lang="en-US" altLang="en-US" sz="2400" b="1">
                <a:solidFill>
                  <a:srgbClr val="FF0000"/>
                </a:solidFill>
              </a:rPr>
              <a:t>Wireless adapter</a:t>
            </a:r>
            <a:r>
              <a:rPr lang="en-US" altLang="en-US" sz="2400"/>
              <a:t>: </a:t>
            </a:r>
          </a:p>
          <a:p>
            <a:pPr lvl="1">
              <a:lnSpc>
                <a:spcPct val="90000"/>
              </a:lnSpc>
            </a:pPr>
            <a:r>
              <a:rPr lang="en-US" altLang="en-US" sz="2000"/>
              <a:t>Nếu cấu hình bằng cách sử dụng wireless adapter, đầu tiên ta phải kết hợp nó với AP muốn cấu hình.</a:t>
            </a:r>
          </a:p>
          <a:p>
            <a:pPr lvl="1">
              <a:lnSpc>
                <a:spcPct val="90000"/>
              </a:lnSpc>
            </a:pPr>
            <a:r>
              <a:rPr lang="en-US" altLang="en-US" sz="2000"/>
              <a:t>Thiết lập các tham số cấu hình phù hợp với AP đó.</a:t>
            </a:r>
          </a:p>
          <a:p>
            <a:pPr lvl="1">
              <a:lnSpc>
                <a:spcPct val="90000"/>
              </a:lnSpc>
            </a:pPr>
            <a:r>
              <a:rPr lang="en-US" altLang="en-US" sz="2000"/>
              <a:t>Cisco 1100 và 1200 APs có các tham số mặc định:</a:t>
            </a:r>
          </a:p>
          <a:p>
            <a:pPr lvl="2">
              <a:lnSpc>
                <a:spcPct val="90000"/>
              </a:lnSpc>
            </a:pPr>
            <a:r>
              <a:rPr lang="en-US" altLang="en-US" sz="1800"/>
              <a:t>IP Address = 10.0.0.1/24</a:t>
            </a:r>
          </a:p>
          <a:p>
            <a:pPr lvl="2">
              <a:lnSpc>
                <a:spcPct val="90000"/>
              </a:lnSpc>
            </a:pPr>
            <a:r>
              <a:rPr lang="en-US" altLang="en-US" sz="1800"/>
              <a:t>SSID = tsunami</a:t>
            </a:r>
          </a:p>
          <a:p>
            <a:pPr lvl="2">
              <a:lnSpc>
                <a:spcPct val="90000"/>
              </a:lnSpc>
            </a:pPr>
            <a:r>
              <a:rPr lang="en-US" altLang="en-US" sz="1800"/>
              <a:t>Password = Cisco (“C” not “c”)</a:t>
            </a:r>
          </a:p>
        </p:txBody>
      </p:sp>
      <p:pic>
        <p:nvPicPr>
          <p:cNvPr id="849926" name="Picture 4">
            <a:extLst>
              <a:ext uri="{FF2B5EF4-FFF2-40B4-BE49-F238E27FC236}">
                <a16:creationId xmlns:a16="http://schemas.microsoft.com/office/drawing/2014/main" id="{378317FD-CF5B-4628-A5E6-30E2A78EF8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71600"/>
            <a:ext cx="5029200" cy="256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849927" name="Text Box 5">
            <a:extLst>
              <a:ext uri="{FF2B5EF4-FFF2-40B4-BE49-F238E27FC236}">
                <a16:creationId xmlns:a16="http://schemas.microsoft.com/office/drawing/2014/main" id="{BEEBEB23-A508-4CEA-8008-1E745D3EACCC}"/>
              </a:ext>
            </a:extLst>
          </p:cNvPr>
          <p:cNvSpPr txBox="1">
            <a:spLocks noChangeArrowheads="1"/>
          </p:cNvSpPr>
          <p:nvPr/>
        </p:nvSpPr>
        <p:spPr bwMode="auto">
          <a:xfrm>
            <a:off x="1219200" y="1219200"/>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solidFill>
                  <a:srgbClr val="FF0000"/>
                </a:solidFill>
                <a:latin typeface="Arial" panose="020B0604020202020204" pitchFamily="34" charset="0"/>
              </a:rPr>
              <a:t>SSID = tsunami</a:t>
            </a:r>
          </a:p>
        </p:txBody>
      </p:sp>
      <p:sp>
        <p:nvSpPr>
          <p:cNvPr id="849928" name="Text Box 6">
            <a:extLst>
              <a:ext uri="{FF2B5EF4-FFF2-40B4-BE49-F238E27FC236}">
                <a16:creationId xmlns:a16="http://schemas.microsoft.com/office/drawing/2014/main" id="{69149C93-0ED4-45F4-A720-88C085A63206}"/>
              </a:ext>
            </a:extLst>
          </p:cNvPr>
          <p:cNvSpPr txBox="1">
            <a:spLocks noChangeArrowheads="1"/>
          </p:cNvSpPr>
          <p:nvPr/>
        </p:nvSpPr>
        <p:spPr bwMode="auto">
          <a:xfrm>
            <a:off x="6934200" y="1371600"/>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solidFill>
                  <a:srgbClr val="FF0000"/>
                </a:solidFill>
                <a:latin typeface="Arial" panose="020B0604020202020204" pitchFamily="34" charset="0"/>
              </a:rPr>
              <a:t>SSID = tsunami</a:t>
            </a:r>
          </a:p>
        </p:txBody>
      </p:sp>
      <p:sp>
        <p:nvSpPr>
          <p:cNvPr id="849929" name="Line 7">
            <a:extLst>
              <a:ext uri="{FF2B5EF4-FFF2-40B4-BE49-F238E27FC236}">
                <a16:creationId xmlns:a16="http://schemas.microsoft.com/office/drawing/2014/main" id="{D4E028F7-4597-42F4-A097-32E39C5D58B9}"/>
              </a:ext>
            </a:extLst>
          </p:cNvPr>
          <p:cNvSpPr>
            <a:spLocks noChangeShapeType="1"/>
          </p:cNvSpPr>
          <p:nvPr/>
        </p:nvSpPr>
        <p:spPr bwMode="auto">
          <a:xfrm flipV="1">
            <a:off x="2819400" y="2133600"/>
            <a:ext cx="304800" cy="19050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849930" name="Picture 8">
            <a:extLst>
              <a:ext uri="{FF2B5EF4-FFF2-40B4-BE49-F238E27FC236}">
                <a16:creationId xmlns:a16="http://schemas.microsoft.com/office/drawing/2014/main" id="{69084342-197D-4400-B0DE-6CFE1CD21C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219200"/>
            <a:ext cx="685800" cy="420688"/>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E3FC3793-ECAA-4255-94C8-9063EA81C58F}"/>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50947" name="Slide Number Placeholder 5">
            <a:extLst>
              <a:ext uri="{FF2B5EF4-FFF2-40B4-BE49-F238E27FC236}">
                <a16:creationId xmlns:a16="http://schemas.microsoft.com/office/drawing/2014/main" id="{FBC45B71-2304-42DF-B251-1C9B42936C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EB027177-F69A-48EC-8E63-279CCDED34F5}" type="slidenum">
              <a:rPr lang="en-US" altLang="en-US" sz="1400" smtClean="0">
                <a:latin typeface="Times New Roman" panose="02020603050405020304" pitchFamily="18" charset="0"/>
              </a:rPr>
              <a:pPr>
                <a:spcBef>
                  <a:spcPct val="0"/>
                </a:spcBef>
                <a:buClrTx/>
                <a:buSzTx/>
                <a:buFontTx/>
                <a:buNone/>
              </a:pPr>
              <a:t>36</a:t>
            </a:fld>
            <a:endParaRPr lang="en-US" altLang="en-US" sz="1400">
              <a:latin typeface="Times New Roman" panose="02020603050405020304" pitchFamily="18" charset="0"/>
            </a:endParaRPr>
          </a:p>
        </p:txBody>
      </p:sp>
      <p:sp>
        <p:nvSpPr>
          <p:cNvPr id="850948" name="Rectangle 2">
            <a:extLst>
              <a:ext uri="{FF2B5EF4-FFF2-40B4-BE49-F238E27FC236}">
                <a16:creationId xmlns:a16="http://schemas.microsoft.com/office/drawing/2014/main" id="{4A1B0445-A18D-413C-8043-FE0406DF5CAC}"/>
              </a:ext>
            </a:extLst>
          </p:cNvPr>
          <p:cNvSpPr>
            <a:spLocks noGrp="1" noChangeArrowheads="1"/>
          </p:cNvSpPr>
          <p:nvPr>
            <p:ph type="title"/>
          </p:nvPr>
        </p:nvSpPr>
        <p:spPr>
          <a:xfrm>
            <a:off x="533400" y="-271463"/>
            <a:ext cx="7772400" cy="1143001"/>
          </a:xfrm>
        </p:spPr>
        <p:txBody>
          <a:bodyPr/>
          <a:lstStyle/>
          <a:p>
            <a:r>
              <a:rPr lang="en-US" altLang="en-US" sz="3600"/>
              <a:t>Kết nối vào AP qua Ethernet card</a:t>
            </a:r>
          </a:p>
        </p:txBody>
      </p:sp>
      <p:sp>
        <p:nvSpPr>
          <p:cNvPr id="850949" name="Rectangle 3">
            <a:extLst>
              <a:ext uri="{FF2B5EF4-FFF2-40B4-BE49-F238E27FC236}">
                <a16:creationId xmlns:a16="http://schemas.microsoft.com/office/drawing/2014/main" id="{647A5000-06DB-417A-8DB2-415598E4FBCB}"/>
              </a:ext>
            </a:extLst>
          </p:cNvPr>
          <p:cNvSpPr>
            <a:spLocks noGrp="1" noChangeArrowheads="1"/>
          </p:cNvSpPr>
          <p:nvPr>
            <p:ph type="body" idx="1"/>
          </p:nvPr>
        </p:nvSpPr>
        <p:spPr>
          <a:xfrm>
            <a:off x="381000" y="3962400"/>
            <a:ext cx="8534400" cy="2743200"/>
          </a:xfrm>
        </p:spPr>
        <p:txBody>
          <a:bodyPr/>
          <a:lstStyle/>
          <a:p>
            <a:r>
              <a:rPr lang="en-US" altLang="en-US" sz="2400" b="1"/>
              <a:t>Dây Ethernet</a:t>
            </a:r>
            <a:r>
              <a:rPr lang="en-US" altLang="en-US" sz="2400"/>
              <a:t>: </a:t>
            </a:r>
          </a:p>
          <a:p>
            <a:pPr lvl="1"/>
            <a:r>
              <a:rPr lang="en-US" altLang="en-US" sz="2000"/>
              <a:t>Sự kết hợp trước là không cần thiết</a:t>
            </a:r>
          </a:p>
          <a:p>
            <a:pPr lvl="1"/>
            <a:r>
              <a:rPr lang="en-US" altLang="en-US" sz="2000"/>
              <a:t>Phải đặt địa chỉ IP của Ethernet interface cùng mạng (con) với AP đó.</a:t>
            </a:r>
          </a:p>
          <a:p>
            <a:pPr lvl="1"/>
            <a:r>
              <a:rPr lang="en-US" altLang="en-US" sz="2000"/>
              <a:t>Các tham số mặc định của AP:</a:t>
            </a:r>
          </a:p>
          <a:p>
            <a:pPr lvl="2"/>
            <a:r>
              <a:rPr lang="en-US" altLang="en-US" sz="1800"/>
              <a:t>IP Address = 10.0.0.1/24</a:t>
            </a:r>
          </a:p>
          <a:p>
            <a:pPr lvl="2"/>
            <a:r>
              <a:rPr lang="en-US" altLang="en-US" sz="1800"/>
              <a:t>Password = Cisco (“C” not “c”)</a:t>
            </a:r>
          </a:p>
        </p:txBody>
      </p:sp>
      <p:pic>
        <p:nvPicPr>
          <p:cNvPr id="850950" name="Picture 4">
            <a:extLst>
              <a:ext uri="{FF2B5EF4-FFF2-40B4-BE49-F238E27FC236}">
                <a16:creationId xmlns:a16="http://schemas.microsoft.com/office/drawing/2014/main" id="{ECB04776-84F2-47EA-9203-A06F833D46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71600"/>
            <a:ext cx="5029200" cy="256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850951" name="Text Box 5">
            <a:extLst>
              <a:ext uri="{FF2B5EF4-FFF2-40B4-BE49-F238E27FC236}">
                <a16:creationId xmlns:a16="http://schemas.microsoft.com/office/drawing/2014/main" id="{4047800A-A664-4726-A637-0BCAB457F0B3}"/>
              </a:ext>
            </a:extLst>
          </p:cNvPr>
          <p:cNvSpPr txBox="1">
            <a:spLocks noChangeArrowheads="1"/>
          </p:cNvSpPr>
          <p:nvPr/>
        </p:nvSpPr>
        <p:spPr bwMode="auto">
          <a:xfrm>
            <a:off x="381000" y="3124200"/>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Cách được ưa thích!</a:t>
            </a:r>
          </a:p>
        </p:txBody>
      </p:sp>
      <p:sp>
        <p:nvSpPr>
          <p:cNvPr id="850952" name="Line 6">
            <a:extLst>
              <a:ext uri="{FF2B5EF4-FFF2-40B4-BE49-F238E27FC236}">
                <a16:creationId xmlns:a16="http://schemas.microsoft.com/office/drawing/2014/main" id="{A6CA07DD-6A31-4241-B10B-0BB1EB30C81D}"/>
              </a:ext>
            </a:extLst>
          </p:cNvPr>
          <p:cNvSpPr>
            <a:spLocks noChangeShapeType="1"/>
          </p:cNvSpPr>
          <p:nvPr/>
        </p:nvSpPr>
        <p:spPr bwMode="auto">
          <a:xfrm flipV="1">
            <a:off x="2667000" y="2743200"/>
            <a:ext cx="1066800" cy="1295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850953" name="Picture 7">
            <a:extLst>
              <a:ext uri="{FF2B5EF4-FFF2-40B4-BE49-F238E27FC236}">
                <a16:creationId xmlns:a16="http://schemas.microsoft.com/office/drawing/2014/main" id="{E9AF9FEB-DF68-4BDC-B64D-45296AD9BB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219200"/>
            <a:ext cx="685800" cy="420688"/>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850954" name="Text Box 8">
            <a:extLst>
              <a:ext uri="{FF2B5EF4-FFF2-40B4-BE49-F238E27FC236}">
                <a16:creationId xmlns:a16="http://schemas.microsoft.com/office/drawing/2014/main" id="{01A2AFC3-51C6-4079-83FD-E06484CA4D9B}"/>
              </a:ext>
            </a:extLst>
          </p:cNvPr>
          <p:cNvSpPr txBox="1">
            <a:spLocks noChangeArrowheads="1"/>
          </p:cNvSpPr>
          <p:nvPr/>
        </p:nvSpPr>
        <p:spPr bwMode="auto">
          <a:xfrm>
            <a:off x="1219200" y="1219200"/>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solidFill>
                  <a:srgbClr val="FF0000"/>
                </a:solidFill>
                <a:latin typeface="Arial" panose="020B0604020202020204" pitchFamily="34" charset="0"/>
              </a:rPr>
              <a:t>SSID = tsunami</a:t>
            </a:r>
          </a:p>
        </p:txBody>
      </p:sp>
      <p:sp>
        <p:nvSpPr>
          <p:cNvPr id="850955" name="Text Box 9">
            <a:extLst>
              <a:ext uri="{FF2B5EF4-FFF2-40B4-BE49-F238E27FC236}">
                <a16:creationId xmlns:a16="http://schemas.microsoft.com/office/drawing/2014/main" id="{795C109E-198C-4482-B558-27A9ADB94243}"/>
              </a:ext>
            </a:extLst>
          </p:cNvPr>
          <p:cNvSpPr txBox="1">
            <a:spLocks noChangeArrowheads="1"/>
          </p:cNvSpPr>
          <p:nvPr/>
        </p:nvSpPr>
        <p:spPr bwMode="auto">
          <a:xfrm>
            <a:off x="6934200" y="1371600"/>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solidFill>
                  <a:srgbClr val="FF0000"/>
                </a:solidFill>
                <a:latin typeface="Arial" panose="020B0604020202020204" pitchFamily="34" charset="0"/>
              </a:rPr>
              <a:t>SSID = tsunami</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F32202FC-1BCB-4A5C-82F6-2DB3D63A46DD}"/>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51971" name="Slide Number Placeholder 5">
            <a:extLst>
              <a:ext uri="{FF2B5EF4-FFF2-40B4-BE49-F238E27FC236}">
                <a16:creationId xmlns:a16="http://schemas.microsoft.com/office/drawing/2014/main" id="{B5A8995B-71FE-401C-9FED-ED02F9DE06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6FC4B650-3043-457A-93DB-7CC429D8FD7B}" type="slidenum">
              <a:rPr lang="en-US" altLang="en-US" sz="1400" smtClean="0">
                <a:latin typeface="Times New Roman" panose="02020603050405020304" pitchFamily="18" charset="0"/>
              </a:rPr>
              <a:pPr>
                <a:spcBef>
                  <a:spcPct val="0"/>
                </a:spcBef>
                <a:buClrTx/>
                <a:buSzTx/>
                <a:buFontTx/>
                <a:buNone/>
              </a:pPr>
              <a:t>37</a:t>
            </a:fld>
            <a:endParaRPr lang="en-US" altLang="en-US" sz="1400">
              <a:latin typeface="Times New Roman" panose="02020603050405020304" pitchFamily="18" charset="0"/>
            </a:endParaRPr>
          </a:p>
        </p:txBody>
      </p:sp>
      <p:sp>
        <p:nvSpPr>
          <p:cNvPr id="851972" name="Rectangle 2">
            <a:extLst>
              <a:ext uri="{FF2B5EF4-FFF2-40B4-BE49-F238E27FC236}">
                <a16:creationId xmlns:a16="http://schemas.microsoft.com/office/drawing/2014/main" id="{A3264969-2885-4CFC-A4A5-6E8F1D49D40D}"/>
              </a:ext>
            </a:extLst>
          </p:cNvPr>
          <p:cNvSpPr>
            <a:spLocks noGrp="1" noChangeArrowheads="1"/>
          </p:cNvSpPr>
          <p:nvPr>
            <p:ph type="title"/>
          </p:nvPr>
        </p:nvSpPr>
        <p:spPr>
          <a:xfrm>
            <a:off x="533400" y="0"/>
            <a:ext cx="7772400" cy="1143000"/>
          </a:xfrm>
        </p:spPr>
        <p:txBody>
          <a:bodyPr/>
          <a:lstStyle/>
          <a:p>
            <a:r>
              <a:rPr lang="en-US" altLang="en-US" sz="3600"/>
              <a:t>Kết nối vào AP qua Ethernet card</a:t>
            </a:r>
          </a:p>
        </p:txBody>
      </p:sp>
      <p:sp>
        <p:nvSpPr>
          <p:cNvPr id="851973" name="Rectangle 3">
            <a:extLst>
              <a:ext uri="{FF2B5EF4-FFF2-40B4-BE49-F238E27FC236}">
                <a16:creationId xmlns:a16="http://schemas.microsoft.com/office/drawing/2014/main" id="{28EE5415-8055-46B8-9CC9-E4C3E7EEB59D}"/>
              </a:ext>
            </a:extLst>
          </p:cNvPr>
          <p:cNvSpPr>
            <a:spLocks noGrp="1" noChangeArrowheads="1"/>
          </p:cNvSpPr>
          <p:nvPr>
            <p:ph type="body" idx="1"/>
          </p:nvPr>
        </p:nvSpPr>
        <p:spPr>
          <a:xfrm>
            <a:off x="381000" y="4033838"/>
            <a:ext cx="8534400" cy="2382837"/>
          </a:xfrm>
        </p:spPr>
        <p:txBody>
          <a:bodyPr/>
          <a:lstStyle/>
          <a:p>
            <a:r>
              <a:rPr lang="en-US" altLang="en-US" sz="2400" b="1"/>
              <a:t>Dây Ethernet</a:t>
            </a:r>
            <a:r>
              <a:rPr lang="en-US" altLang="en-US" sz="2400"/>
              <a:t>: </a:t>
            </a:r>
          </a:p>
          <a:p>
            <a:pPr lvl="1"/>
            <a:r>
              <a:rPr lang="en-US" altLang="en-US" sz="2000"/>
              <a:t>Ta sẽ dùng </a:t>
            </a:r>
            <a:r>
              <a:rPr lang="en-US" altLang="en-US" sz="2000" b="1"/>
              <a:t>trình duyệt Web qua cách dùng dây</a:t>
            </a:r>
            <a:r>
              <a:rPr lang="en-US" altLang="en-US" sz="2000"/>
              <a:t> để cấu hình cho các APs trong các bài lab để tránh cấu hình nhầm AP khi cấu hình qua wireless.</a:t>
            </a:r>
          </a:p>
        </p:txBody>
      </p:sp>
      <p:pic>
        <p:nvPicPr>
          <p:cNvPr id="851974" name="Picture 4">
            <a:extLst>
              <a:ext uri="{FF2B5EF4-FFF2-40B4-BE49-F238E27FC236}">
                <a16:creationId xmlns:a16="http://schemas.microsoft.com/office/drawing/2014/main" id="{BC95D3A1-702A-49CA-BD53-361A479712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71600"/>
            <a:ext cx="5029200" cy="256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851975" name="Text Box 5">
            <a:extLst>
              <a:ext uri="{FF2B5EF4-FFF2-40B4-BE49-F238E27FC236}">
                <a16:creationId xmlns:a16="http://schemas.microsoft.com/office/drawing/2014/main" id="{1C8FB990-76AE-4AE8-9D6B-2382A2835896}"/>
              </a:ext>
            </a:extLst>
          </p:cNvPr>
          <p:cNvSpPr txBox="1">
            <a:spLocks noChangeArrowheads="1"/>
          </p:cNvSpPr>
          <p:nvPr/>
        </p:nvSpPr>
        <p:spPr bwMode="auto">
          <a:xfrm>
            <a:off x="381000" y="3124200"/>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Cách được ưa thích!</a:t>
            </a:r>
          </a:p>
        </p:txBody>
      </p:sp>
      <p:sp>
        <p:nvSpPr>
          <p:cNvPr id="851976" name="Line 6">
            <a:extLst>
              <a:ext uri="{FF2B5EF4-FFF2-40B4-BE49-F238E27FC236}">
                <a16:creationId xmlns:a16="http://schemas.microsoft.com/office/drawing/2014/main" id="{8632C74E-8951-42E2-A352-D3901782DDFF}"/>
              </a:ext>
            </a:extLst>
          </p:cNvPr>
          <p:cNvSpPr>
            <a:spLocks noChangeShapeType="1"/>
          </p:cNvSpPr>
          <p:nvPr/>
        </p:nvSpPr>
        <p:spPr bwMode="auto">
          <a:xfrm flipV="1">
            <a:off x="2667000" y="2743200"/>
            <a:ext cx="1066800" cy="1295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851977" name="Picture 7">
            <a:extLst>
              <a:ext uri="{FF2B5EF4-FFF2-40B4-BE49-F238E27FC236}">
                <a16:creationId xmlns:a16="http://schemas.microsoft.com/office/drawing/2014/main" id="{B2C70932-ACFF-40B1-9AB1-6DDC7025C2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219200"/>
            <a:ext cx="685800" cy="420688"/>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851978" name="Text Box 8">
            <a:extLst>
              <a:ext uri="{FF2B5EF4-FFF2-40B4-BE49-F238E27FC236}">
                <a16:creationId xmlns:a16="http://schemas.microsoft.com/office/drawing/2014/main" id="{CD81EFB3-B3D7-44C2-AEC4-D2D7EAAAD3F4}"/>
              </a:ext>
            </a:extLst>
          </p:cNvPr>
          <p:cNvSpPr txBox="1">
            <a:spLocks noChangeArrowheads="1"/>
          </p:cNvSpPr>
          <p:nvPr/>
        </p:nvSpPr>
        <p:spPr bwMode="auto">
          <a:xfrm>
            <a:off x="6934200" y="1371600"/>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solidFill>
                  <a:srgbClr val="FF0000"/>
                </a:solidFill>
                <a:latin typeface="Arial" panose="020B0604020202020204" pitchFamily="34" charset="0"/>
              </a:rPr>
              <a:t>SSID = tsunami</a:t>
            </a:r>
          </a:p>
        </p:txBody>
      </p:sp>
      <p:sp>
        <p:nvSpPr>
          <p:cNvPr id="851979" name="Text Box 9">
            <a:extLst>
              <a:ext uri="{FF2B5EF4-FFF2-40B4-BE49-F238E27FC236}">
                <a16:creationId xmlns:a16="http://schemas.microsoft.com/office/drawing/2014/main" id="{32EB1647-A865-484F-B243-83AF6BC062AC}"/>
              </a:ext>
            </a:extLst>
          </p:cNvPr>
          <p:cNvSpPr txBox="1">
            <a:spLocks noChangeArrowheads="1"/>
          </p:cNvSpPr>
          <p:nvPr/>
        </p:nvSpPr>
        <p:spPr bwMode="auto">
          <a:xfrm>
            <a:off x="1219200" y="1219200"/>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solidFill>
                  <a:srgbClr val="FF0000"/>
                </a:solidFill>
                <a:latin typeface="Arial" panose="020B0604020202020204" pitchFamily="34" charset="0"/>
              </a:rPr>
              <a:t>SSID = tsunami</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4">
            <a:extLst>
              <a:ext uri="{FF2B5EF4-FFF2-40B4-BE49-F238E27FC236}">
                <a16:creationId xmlns:a16="http://schemas.microsoft.com/office/drawing/2014/main" id="{AE1AB6E6-3060-4A04-8AF2-E513992E9DD9}"/>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52995" name="Slide Number Placeholder 5">
            <a:extLst>
              <a:ext uri="{FF2B5EF4-FFF2-40B4-BE49-F238E27FC236}">
                <a16:creationId xmlns:a16="http://schemas.microsoft.com/office/drawing/2014/main" id="{A95D2E7C-1DC9-49F9-9930-04B70D17A7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2E98B869-5F20-4A16-B681-EFC5445A694D}" type="slidenum">
              <a:rPr lang="en-US" altLang="en-US" sz="1400" smtClean="0">
                <a:latin typeface="Times New Roman" panose="02020603050405020304" pitchFamily="18" charset="0"/>
              </a:rPr>
              <a:pPr>
                <a:spcBef>
                  <a:spcPct val="0"/>
                </a:spcBef>
                <a:buClrTx/>
                <a:buSzTx/>
                <a:buFontTx/>
                <a:buNone/>
              </a:pPr>
              <a:t>38</a:t>
            </a:fld>
            <a:endParaRPr lang="en-US" altLang="en-US" sz="1400">
              <a:latin typeface="Times New Roman" panose="02020603050405020304" pitchFamily="18" charset="0"/>
            </a:endParaRPr>
          </a:p>
        </p:txBody>
      </p:sp>
      <p:sp>
        <p:nvSpPr>
          <p:cNvPr id="852996" name="Rectangle 2">
            <a:extLst>
              <a:ext uri="{FF2B5EF4-FFF2-40B4-BE49-F238E27FC236}">
                <a16:creationId xmlns:a16="http://schemas.microsoft.com/office/drawing/2014/main" id="{FF60431D-B4F8-46A4-9065-59BD6CE61AD3}"/>
              </a:ext>
            </a:extLst>
          </p:cNvPr>
          <p:cNvSpPr>
            <a:spLocks noGrp="1" noChangeArrowheads="1"/>
          </p:cNvSpPr>
          <p:nvPr>
            <p:ph type="title"/>
          </p:nvPr>
        </p:nvSpPr>
        <p:spPr>
          <a:xfrm>
            <a:off x="533400" y="-180975"/>
            <a:ext cx="8610600" cy="1143000"/>
          </a:xfrm>
        </p:spPr>
        <p:txBody>
          <a:bodyPr/>
          <a:lstStyle/>
          <a:p>
            <a:r>
              <a:rPr lang="en-US" altLang="en-US" sz="3600"/>
              <a:t>Các bài Lab và kết nối vào AP</a:t>
            </a:r>
          </a:p>
        </p:txBody>
      </p:sp>
      <p:sp>
        <p:nvSpPr>
          <p:cNvPr id="852997" name="Rectangle 3">
            <a:extLst>
              <a:ext uri="{FF2B5EF4-FFF2-40B4-BE49-F238E27FC236}">
                <a16:creationId xmlns:a16="http://schemas.microsoft.com/office/drawing/2014/main" id="{677EC11E-3D63-4489-9883-6E510BE982FA}"/>
              </a:ext>
            </a:extLst>
          </p:cNvPr>
          <p:cNvSpPr>
            <a:spLocks noGrp="1" noChangeArrowheads="1"/>
          </p:cNvSpPr>
          <p:nvPr>
            <p:ph type="body" idx="1"/>
          </p:nvPr>
        </p:nvSpPr>
        <p:spPr>
          <a:xfrm>
            <a:off x="173038" y="5135563"/>
            <a:ext cx="8970962" cy="1112837"/>
          </a:xfrm>
        </p:spPr>
        <p:txBody>
          <a:bodyPr/>
          <a:lstStyle/>
          <a:p>
            <a:pPr>
              <a:lnSpc>
                <a:spcPct val="90000"/>
              </a:lnSpc>
            </a:pPr>
            <a:r>
              <a:rPr lang="en-US" altLang="en-US" sz="2000"/>
              <a:t>Trong các bài lab phải chắc chắn rằng ta đang cấu hình và kết nối vào đúng AP muốn làm việc!</a:t>
            </a:r>
          </a:p>
          <a:p>
            <a:pPr>
              <a:lnSpc>
                <a:spcPct val="90000"/>
              </a:lnSpc>
            </a:pPr>
            <a:r>
              <a:rPr lang="en-US" altLang="en-US" sz="2000"/>
              <a:t>Đầu tiên ta kết nối vào AP qua card dùng dây, thay đổi SSID và địa chỉ IP trên AP.</a:t>
            </a:r>
          </a:p>
        </p:txBody>
      </p:sp>
      <p:sp>
        <p:nvSpPr>
          <p:cNvPr id="852998" name="Line 4">
            <a:extLst>
              <a:ext uri="{FF2B5EF4-FFF2-40B4-BE49-F238E27FC236}">
                <a16:creationId xmlns:a16="http://schemas.microsoft.com/office/drawing/2014/main" id="{198383D9-14DA-4ACB-AFE9-59DCC4E1571C}"/>
              </a:ext>
            </a:extLst>
          </p:cNvPr>
          <p:cNvSpPr>
            <a:spLocks noChangeShapeType="1"/>
          </p:cNvSpPr>
          <p:nvPr/>
        </p:nvSpPr>
        <p:spPr bwMode="auto">
          <a:xfrm flipV="1">
            <a:off x="457200" y="2895600"/>
            <a:ext cx="8458200" cy="76200"/>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pic>
        <p:nvPicPr>
          <p:cNvPr id="852999" name="Picture 5" descr="airap_d0">
            <a:extLst>
              <a:ext uri="{FF2B5EF4-FFF2-40B4-BE49-F238E27FC236}">
                <a16:creationId xmlns:a16="http://schemas.microsoft.com/office/drawing/2014/main" id="{C1C7503E-65BB-4EDE-9007-6871204C21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219200"/>
            <a:ext cx="108108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3000" name="Picture 6" descr="airap_d0">
            <a:extLst>
              <a:ext uri="{FF2B5EF4-FFF2-40B4-BE49-F238E27FC236}">
                <a16:creationId xmlns:a16="http://schemas.microsoft.com/office/drawing/2014/main" id="{7C646006-AD12-40F2-B34A-D574E65C4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276600"/>
            <a:ext cx="108108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3001" name="Text Box 7">
            <a:extLst>
              <a:ext uri="{FF2B5EF4-FFF2-40B4-BE49-F238E27FC236}">
                <a16:creationId xmlns:a16="http://schemas.microsoft.com/office/drawing/2014/main" id="{E40988AD-AE6F-473C-B22E-589B0E199AFD}"/>
              </a:ext>
            </a:extLst>
          </p:cNvPr>
          <p:cNvSpPr txBox="1">
            <a:spLocks noChangeArrowheads="1"/>
          </p:cNvSpPr>
          <p:nvPr/>
        </p:nvSpPr>
        <p:spPr bwMode="auto">
          <a:xfrm>
            <a:off x="5334000" y="13716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AP1</a:t>
            </a:r>
          </a:p>
        </p:txBody>
      </p:sp>
      <p:sp>
        <p:nvSpPr>
          <p:cNvPr id="853002" name="Text Box 8">
            <a:extLst>
              <a:ext uri="{FF2B5EF4-FFF2-40B4-BE49-F238E27FC236}">
                <a16:creationId xmlns:a16="http://schemas.microsoft.com/office/drawing/2014/main" id="{4A9707AF-B166-4427-A547-699C9F1BEDDF}"/>
              </a:ext>
            </a:extLst>
          </p:cNvPr>
          <p:cNvSpPr txBox="1">
            <a:spLocks noChangeArrowheads="1"/>
          </p:cNvSpPr>
          <p:nvPr/>
        </p:nvSpPr>
        <p:spPr bwMode="auto">
          <a:xfrm>
            <a:off x="5334000" y="42672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AP2</a:t>
            </a:r>
          </a:p>
        </p:txBody>
      </p:sp>
      <p:pic>
        <p:nvPicPr>
          <p:cNvPr id="853003" name="Picture 9" descr="laptop">
            <a:extLst>
              <a:ext uri="{FF2B5EF4-FFF2-40B4-BE49-F238E27FC236}">
                <a16:creationId xmlns:a16="http://schemas.microsoft.com/office/drawing/2014/main" id="{6924C672-2077-4276-B8CD-621577B36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24200"/>
            <a:ext cx="1981200"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3004" name="Line 10">
            <a:extLst>
              <a:ext uri="{FF2B5EF4-FFF2-40B4-BE49-F238E27FC236}">
                <a16:creationId xmlns:a16="http://schemas.microsoft.com/office/drawing/2014/main" id="{4483DA27-7492-4DA0-AD27-531C4B444A83}"/>
              </a:ext>
            </a:extLst>
          </p:cNvPr>
          <p:cNvSpPr>
            <a:spLocks noChangeShapeType="1"/>
          </p:cNvSpPr>
          <p:nvPr/>
        </p:nvSpPr>
        <p:spPr bwMode="auto">
          <a:xfrm>
            <a:off x="2667000" y="4191000"/>
            <a:ext cx="1905000"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53005" name="AutoShape 11">
            <a:extLst>
              <a:ext uri="{FF2B5EF4-FFF2-40B4-BE49-F238E27FC236}">
                <a16:creationId xmlns:a16="http://schemas.microsoft.com/office/drawing/2014/main" id="{34E3000A-4D66-46F7-B074-A8511ADF1C9B}"/>
              </a:ext>
            </a:extLst>
          </p:cNvPr>
          <p:cNvSpPr>
            <a:spLocks noChangeArrowheads="1"/>
          </p:cNvSpPr>
          <p:nvPr/>
        </p:nvSpPr>
        <p:spPr bwMode="auto">
          <a:xfrm>
            <a:off x="1676400" y="1447800"/>
            <a:ext cx="2209800" cy="1066800"/>
          </a:xfrm>
          <a:prstGeom prst="wedgeRoundRectCallout">
            <a:avLst>
              <a:gd name="adj1" fmla="val -34269"/>
              <a:gd name="adj2" fmla="val 136606"/>
              <a:gd name="adj3" fmla="val 16667"/>
            </a:avLst>
          </a:prstGeom>
          <a:solidFill>
            <a:schemeClr val="bg1"/>
          </a:solidFill>
          <a:ln w="25400">
            <a:solidFill>
              <a:srgbClr val="FF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Hey, what happened to my settings on AP2!</a:t>
            </a:r>
          </a:p>
        </p:txBody>
      </p:sp>
      <p:pic>
        <p:nvPicPr>
          <p:cNvPr id="853006" name="Picture 12">
            <a:extLst>
              <a:ext uri="{FF2B5EF4-FFF2-40B4-BE49-F238E27FC236}">
                <a16:creationId xmlns:a16="http://schemas.microsoft.com/office/drawing/2014/main" id="{3B74B1DD-0CFA-4973-AD69-88D041F887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1447800"/>
            <a:ext cx="16764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853007" name="AutoShape 13">
            <a:extLst>
              <a:ext uri="{FF2B5EF4-FFF2-40B4-BE49-F238E27FC236}">
                <a16:creationId xmlns:a16="http://schemas.microsoft.com/office/drawing/2014/main" id="{20DA4D3E-FB5A-438D-B308-B77BCDBD07B9}"/>
              </a:ext>
            </a:extLst>
          </p:cNvPr>
          <p:cNvSpPr>
            <a:spLocks noChangeArrowheads="1"/>
          </p:cNvSpPr>
          <p:nvPr/>
        </p:nvSpPr>
        <p:spPr bwMode="auto">
          <a:xfrm>
            <a:off x="7162800" y="685800"/>
            <a:ext cx="1981200" cy="685800"/>
          </a:xfrm>
          <a:prstGeom prst="wedgeRoundRectCallout">
            <a:avLst>
              <a:gd name="adj1" fmla="val -5046"/>
              <a:gd name="adj2" fmla="val 108333"/>
              <a:gd name="adj3" fmla="val 16667"/>
            </a:avLst>
          </a:prstGeom>
          <a:solidFill>
            <a:schemeClr val="bg1"/>
          </a:solidFill>
          <a:ln w="25400">
            <a:solidFill>
              <a:srgbClr val="FF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b="1">
                <a:latin typeface="Arial" panose="020B0604020202020204" pitchFamily="34" charset="0"/>
              </a:rPr>
              <a:t>Configuring AP1 is easy!</a:t>
            </a:r>
          </a:p>
        </p:txBody>
      </p:sp>
      <p:sp>
        <p:nvSpPr>
          <p:cNvPr id="853008" name="Line 14">
            <a:extLst>
              <a:ext uri="{FF2B5EF4-FFF2-40B4-BE49-F238E27FC236}">
                <a16:creationId xmlns:a16="http://schemas.microsoft.com/office/drawing/2014/main" id="{45490015-3AC9-49F4-AE80-26DE65DACE52}"/>
              </a:ext>
            </a:extLst>
          </p:cNvPr>
          <p:cNvSpPr>
            <a:spLocks noChangeShapeType="1"/>
          </p:cNvSpPr>
          <p:nvPr/>
        </p:nvSpPr>
        <p:spPr bwMode="auto">
          <a:xfrm flipV="1">
            <a:off x="5257800" y="2438400"/>
            <a:ext cx="2057400" cy="175260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53009" name="Text Box 15">
            <a:extLst>
              <a:ext uri="{FF2B5EF4-FFF2-40B4-BE49-F238E27FC236}">
                <a16:creationId xmlns:a16="http://schemas.microsoft.com/office/drawing/2014/main" id="{1AE80888-1DEB-4A2E-921F-9FAF3ABFF73C}"/>
              </a:ext>
            </a:extLst>
          </p:cNvPr>
          <p:cNvSpPr txBox="1">
            <a:spLocks noChangeArrowheads="1"/>
          </p:cNvSpPr>
          <p:nvPr/>
        </p:nvSpPr>
        <p:spPr bwMode="auto">
          <a:xfrm>
            <a:off x="5257800" y="24384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10.0.0.1</a:t>
            </a:r>
          </a:p>
        </p:txBody>
      </p:sp>
      <p:sp>
        <p:nvSpPr>
          <p:cNvPr id="853010" name="Text Box 16">
            <a:extLst>
              <a:ext uri="{FF2B5EF4-FFF2-40B4-BE49-F238E27FC236}">
                <a16:creationId xmlns:a16="http://schemas.microsoft.com/office/drawing/2014/main" id="{4D7D8144-AC24-4856-B78F-6DEFFD09116E}"/>
              </a:ext>
            </a:extLst>
          </p:cNvPr>
          <p:cNvSpPr txBox="1">
            <a:spLocks noChangeArrowheads="1"/>
          </p:cNvSpPr>
          <p:nvPr/>
        </p:nvSpPr>
        <p:spPr bwMode="auto">
          <a:xfrm>
            <a:off x="4343400" y="47244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10.0.0.1</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945681D2-703A-46C4-8DD9-37BEE400F9BF}"/>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54019" name="Slide Number Placeholder 5">
            <a:extLst>
              <a:ext uri="{FF2B5EF4-FFF2-40B4-BE49-F238E27FC236}">
                <a16:creationId xmlns:a16="http://schemas.microsoft.com/office/drawing/2014/main" id="{C24C513D-C7C6-4D71-870A-3B0DDC756E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AEF2F0AF-598B-4F22-90A3-395001A743FC}" type="slidenum">
              <a:rPr lang="en-US" altLang="en-US" sz="1400" smtClean="0">
                <a:latin typeface="Times New Roman" panose="02020603050405020304" pitchFamily="18" charset="0"/>
              </a:rPr>
              <a:pPr>
                <a:spcBef>
                  <a:spcPct val="0"/>
                </a:spcBef>
                <a:buClrTx/>
                <a:buSzTx/>
                <a:buFontTx/>
                <a:buNone/>
              </a:pPr>
              <a:t>39</a:t>
            </a:fld>
            <a:endParaRPr lang="en-US" altLang="en-US" sz="1400">
              <a:latin typeface="Times New Roman" panose="02020603050405020304" pitchFamily="18" charset="0"/>
            </a:endParaRPr>
          </a:p>
        </p:txBody>
      </p:sp>
      <p:pic>
        <p:nvPicPr>
          <p:cNvPr id="854020" name="Picture 2">
            <a:extLst>
              <a:ext uri="{FF2B5EF4-FFF2-40B4-BE49-F238E27FC236}">
                <a16:creationId xmlns:a16="http://schemas.microsoft.com/office/drawing/2014/main" id="{501DDFF0-09E6-4443-A26D-BE04028EBC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6791325"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854021" name="Picture 3">
            <a:extLst>
              <a:ext uri="{FF2B5EF4-FFF2-40B4-BE49-F238E27FC236}">
                <a16:creationId xmlns:a16="http://schemas.microsoft.com/office/drawing/2014/main" id="{3F233CB9-BDCC-4145-A532-8B35657C4B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75" y="4714875"/>
            <a:ext cx="2600325"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854022" name="Picture 4">
            <a:extLst>
              <a:ext uri="{FF2B5EF4-FFF2-40B4-BE49-F238E27FC236}">
                <a16:creationId xmlns:a16="http://schemas.microsoft.com/office/drawing/2014/main" id="{3A981CFE-3334-4951-A3A3-62A8DAEFB4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2350" y="4541837"/>
            <a:ext cx="26384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854023" name="Text Box 5">
            <a:extLst>
              <a:ext uri="{FF2B5EF4-FFF2-40B4-BE49-F238E27FC236}">
                <a16:creationId xmlns:a16="http://schemas.microsoft.com/office/drawing/2014/main" id="{BFC17DE5-4167-4EFE-AB79-A6B5AFE3E447}"/>
              </a:ext>
            </a:extLst>
          </p:cNvPr>
          <p:cNvSpPr txBox="1">
            <a:spLocks noChangeArrowheads="1"/>
          </p:cNvSpPr>
          <p:nvPr/>
        </p:nvSpPr>
        <p:spPr bwMode="auto">
          <a:xfrm>
            <a:off x="914400" y="434340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Wired</a:t>
            </a:r>
          </a:p>
        </p:txBody>
      </p:sp>
      <p:sp>
        <p:nvSpPr>
          <p:cNvPr id="854024" name="Text Box 6">
            <a:extLst>
              <a:ext uri="{FF2B5EF4-FFF2-40B4-BE49-F238E27FC236}">
                <a16:creationId xmlns:a16="http://schemas.microsoft.com/office/drawing/2014/main" id="{A762105C-942F-4371-ABE1-9032B09BE889}"/>
              </a:ext>
            </a:extLst>
          </p:cNvPr>
          <p:cNvSpPr txBox="1">
            <a:spLocks noChangeArrowheads="1"/>
          </p:cNvSpPr>
          <p:nvPr/>
        </p:nvSpPr>
        <p:spPr bwMode="auto">
          <a:xfrm>
            <a:off x="4005262" y="4318000"/>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Wireless</a:t>
            </a:r>
          </a:p>
        </p:txBody>
      </p:sp>
      <p:sp>
        <p:nvSpPr>
          <p:cNvPr id="854025" name="Rectangle 7">
            <a:extLst>
              <a:ext uri="{FF2B5EF4-FFF2-40B4-BE49-F238E27FC236}">
                <a16:creationId xmlns:a16="http://schemas.microsoft.com/office/drawing/2014/main" id="{E86EA2BC-2C52-42BF-9D98-9B98728EF3AA}"/>
              </a:ext>
            </a:extLst>
          </p:cNvPr>
          <p:cNvSpPr>
            <a:spLocks noGrp="1" noChangeArrowheads="1"/>
          </p:cNvSpPr>
          <p:nvPr>
            <p:ph type="title"/>
          </p:nvPr>
        </p:nvSpPr>
        <p:spPr>
          <a:xfrm>
            <a:off x="533400" y="0"/>
            <a:ext cx="7772400" cy="1143000"/>
          </a:xfrm>
          <a:noFill/>
        </p:spPr>
        <p:txBody>
          <a:bodyPr/>
          <a:lstStyle/>
          <a:p>
            <a:r>
              <a:rPr lang="en-US" altLang="en-US" sz="3600"/>
              <a:t>Cấu hình địa chỉ IP</a:t>
            </a:r>
          </a:p>
        </p:txBody>
      </p:sp>
      <p:sp>
        <p:nvSpPr>
          <p:cNvPr id="854026" name="Rectangle 8">
            <a:extLst>
              <a:ext uri="{FF2B5EF4-FFF2-40B4-BE49-F238E27FC236}">
                <a16:creationId xmlns:a16="http://schemas.microsoft.com/office/drawing/2014/main" id="{C9725BC9-0987-461D-81E7-C05D1E74D18E}"/>
              </a:ext>
            </a:extLst>
          </p:cNvPr>
          <p:cNvSpPr>
            <a:spLocks noChangeArrowheads="1"/>
          </p:cNvSpPr>
          <p:nvPr/>
        </p:nvSpPr>
        <p:spPr bwMode="auto">
          <a:xfrm>
            <a:off x="381000" y="4343400"/>
            <a:ext cx="3352800" cy="23622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8CFA687-2FE5-4D13-A347-42415E7747E6}"/>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17155" name="Slide Number Placeholder 5">
            <a:extLst>
              <a:ext uri="{FF2B5EF4-FFF2-40B4-BE49-F238E27FC236}">
                <a16:creationId xmlns:a16="http://schemas.microsoft.com/office/drawing/2014/main" id="{5D653909-A31A-4CA3-AE84-BFDB5A3089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44ADCD89-1CB8-4585-973A-8C88DA142C87}" type="slidenum">
              <a:rPr lang="en-US" altLang="en-US" sz="1400" smtClean="0">
                <a:latin typeface="Times New Roman" panose="02020603050405020304" pitchFamily="18" charset="0"/>
              </a:rPr>
              <a:pPr>
                <a:spcBef>
                  <a:spcPct val="0"/>
                </a:spcBef>
                <a:buClrTx/>
                <a:buSzTx/>
                <a:buFontTx/>
                <a:buNone/>
              </a:pPr>
              <a:t>4</a:t>
            </a:fld>
            <a:endParaRPr lang="en-US" altLang="en-US" sz="1400">
              <a:latin typeface="Times New Roman" panose="02020603050405020304" pitchFamily="18" charset="0"/>
            </a:endParaRPr>
          </a:p>
        </p:txBody>
      </p:sp>
      <p:sp>
        <p:nvSpPr>
          <p:cNvPr id="817156" name="Rectangle 2">
            <a:extLst>
              <a:ext uri="{FF2B5EF4-FFF2-40B4-BE49-F238E27FC236}">
                <a16:creationId xmlns:a16="http://schemas.microsoft.com/office/drawing/2014/main" id="{CA4091EF-2E89-4EFC-81F8-1D94BEE70D4D}"/>
              </a:ext>
            </a:extLst>
          </p:cNvPr>
          <p:cNvSpPr>
            <a:spLocks noGrp="1" noChangeArrowheads="1"/>
          </p:cNvSpPr>
          <p:nvPr>
            <p:ph type="title"/>
          </p:nvPr>
        </p:nvSpPr>
        <p:spPr>
          <a:xfrm>
            <a:off x="533400" y="603250"/>
            <a:ext cx="3179763" cy="1960563"/>
          </a:xfrm>
        </p:spPr>
        <p:txBody>
          <a:bodyPr/>
          <a:lstStyle/>
          <a:p>
            <a:r>
              <a:rPr lang="en-US" altLang="en-US"/>
              <a:t>Mạng cục bộ không dây là gì?</a:t>
            </a:r>
          </a:p>
        </p:txBody>
      </p:sp>
      <p:sp>
        <p:nvSpPr>
          <p:cNvPr id="817157" name="Rectangle 3">
            <a:extLst>
              <a:ext uri="{FF2B5EF4-FFF2-40B4-BE49-F238E27FC236}">
                <a16:creationId xmlns:a16="http://schemas.microsoft.com/office/drawing/2014/main" id="{C0544105-C6F7-425C-AFF2-52D9470B2109}"/>
              </a:ext>
            </a:extLst>
          </p:cNvPr>
          <p:cNvSpPr>
            <a:spLocks noGrp="1" noChangeArrowheads="1"/>
          </p:cNvSpPr>
          <p:nvPr>
            <p:ph type="body" idx="1"/>
          </p:nvPr>
        </p:nvSpPr>
        <p:spPr>
          <a:xfrm>
            <a:off x="533400" y="3529013"/>
            <a:ext cx="8610600" cy="2982912"/>
          </a:xfrm>
        </p:spPr>
        <p:txBody>
          <a:bodyPr/>
          <a:lstStyle/>
          <a:p>
            <a:r>
              <a:rPr lang="en-US" altLang="en-US" sz="2400">
                <a:cs typeface="Arial" panose="020B0604020202020204" pitchFamily="34" charset="0"/>
              </a:rPr>
              <a:t>WLANs sử dụng các dải (band) tần </a:t>
            </a:r>
            <a:r>
              <a:rPr lang="en-US" altLang="en-US" sz="2400" b="1">
                <a:cs typeface="Arial" panose="020B0604020202020204" pitchFamily="34" charset="0"/>
              </a:rPr>
              <a:t>2.4 GHz</a:t>
            </a:r>
            <a:r>
              <a:rPr lang="en-US" altLang="en-US" sz="2400">
                <a:cs typeface="Arial" panose="020B0604020202020204" pitchFamily="34" charset="0"/>
              </a:rPr>
              <a:t> và </a:t>
            </a:r>
            <a:r>
              <a:rPr lang="en-US" altLang="en-US" sz="2400" b="1">
                <a:cs typeface="Arial" panose="020B0604020202020204" pitchFamily="34" charset="0"/>
              </a:rPr>
              <a:t>5-GHz</a:t>
            </a:r>
            <a:r>
              <a:rPr lang="en-US" altLang="en-US" sz="2400">
                <a:cs typeface="Arial" panose="020B0604020202020204" pitchFamily="34" charset="0"/>
              </a:rPr>
              <a:t>. </a:t>
            </a:r>
          </a:p>
          <a:p>
            <a:r>
              <a:rPr lang="en-US" altLang="en-US" sz="2400">
                <a:cs typeface="Arial" panose="020B0604020202020204" pitchFamily="34" charset="0"/>
              </a:rPr>
              <a:t>Các dải tần số không cần giấy phép ISM (Industry, Scientific, Medical).</a:t>
            </a:r>
          </a:p>
          <a:p>
            <a:r>
              <a:rPr lang="en-US" altLang="en-US" sz="2400">
                <a:cs typeface="Arial" panose="020B0604020202020204" pitchFamily="34" charset="0"/>
              </a:rPr>
              <a:t>S-Band ISM</a:t>
            </a:r>
          </a:p>
          <a:p>
            <a:pPr lvl="1"/>
            <a:r>
              <a:rPr lang="en-US" altLang="en-US" sz="2000">
                <a:cs typeface="Arial" panose="020B0604020202020204" pitchFamily="34" charset="0"/>
              </a:rPr>
              <a:t>802.11b và 802.11g:  2.4- 2.5 GHz</a:t>
            </a:r>
          </a:p>
          <a:p>
            <a:r>
              <a:rPr lang="en-US" altLang="en-US" sz="2400">
                <a:cs typeface="Arial" panose="020B0604020202020204" pitchFamily="34" charset="0"/>
              </a:rPr>
              <a:t>C-Band ISM</a:t>
            </a:r>
          </a:p>
          <a:p>
            <a:pPr lvl="1"/>
            <a:r>
              <a:rPr lang="en-US" altLang="en-US" sz="2000">
                <a:cs typeface="Arial" panose="020B0604020202020204" pitchFamily="34" charset="0"/>
              </a:rPr>
              <a:t>802.11a:  5.725 – 5.875 GHz</a:t>
            </a:r>
            <a:endParaRPr lang="en-US" altLang="en-US" sz="2000"/>
          </a:p>
          <a:p>
            <a:endParaRPr lang="en-US" altLang="en-US" sz="2400"/>
          </a:p>
        </p:txBody>
      </p:sp>
      <p:pic>
        <p:nvPicPr>
          <p:cNvPr id="817158" name="Picture 4">
            <a:extLst>
              <a:ext uri="{FF2B5EF4-FFF2-40B4-BE49-F238E27FC236}">
                <a16:creationId xmlns:a16="http://schemas.microsoft.com/office/drawing/2014/main" id="{B371CB30-A31D-4D9E-AD65-621AA701AB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57163"/>
            <a:ext cx="4953000"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E5AF4E73-ADFD-4A4F-9A37-7260AA7A4960}"/>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55043" name="Slide Number Placeholder 4">
            <a:extLst>
              <a:ext uri="{FF2B5EF4-FFF2-40B4-BE49-F238E27FC236}">
                <a16:creationId xmlns:a16="http://schemas.microsoft.com/office/drawing/2014/main" id="{731554F4-C18B-4C11-AB14-88107CB7C8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41F3E7B9-51AF-41D8-9E2A-D51510C73F05}" type="slidenum">
              <a:rPr lang="en-US" altLang="en-US" sz="1400" smtClean="0">
                <a:latin typeface="Times New Roman" panose="02020603050405020304" pitchFamily="18" charset="0"/>
              </a:rPr>
              <a:pPr>
                <a:spcBef>
                  <a:spcPct val="0"/>
                </a:spcBef>
                <a:buClrTx/>
                <a:buSzTx/>
                <a:buFontTx/>
                <a:buNone/>
              </a:pPr>
              <a:t>40</a:t>
            </a:fld>
            <a:endParaRPr lang="en-US" altLang="en-US" sz="1400">
              <a:latin typeface="Times New Roman" panose="02020603050405020304" pitchFamily="18" charset="0"/>
            </a:endParaRPr>
          </a:p>
        </p:txBody>
      </p:sp>
      <p:sp>
        <p:nvSpPr>
          <p:cNvPr id="855044" name="Rectangle 2">
            <a:extLst>
              <a:ext uri="{FF2B5EF4-FFF2-40B4-BE49-F238E27FC236}">
                <a16:creationId xmlns:a16="http://schemas.microsoft.com/office/drawing/2014/main" id="{DAC40E95-6774-42C7-B065-0F988B881781}"/>
              </a:ext>
            </a:extLst>
          </p:cNvPr>
          <p:cNvSpPr>
            <a:spLocks noGrp="1" noChangeArrowheads="1"/>
          </p:cNvSpPr>
          <p:nvPr>
            <p:ph type="title"/>
          </p:nvPr>
        </p:nvSpPr>
        <p:spPr>
          <a:xfrm>
            <a:off x="533400" y="57150"/>
            <a:ext cx="7772400" cy="1143000"/>
          </a:xfrm>
        </p:spPr>
        <p:txBody>
          <a:bodyPr/>
          <a:lstStyle/>
          <a:p>
            <a:r>
              <a:rPr lang="en-US" altLang="en-US" sz="3600"/>
              <a:t>Cấu hình địa chỉ IP</a:t>
            </a:r>
          </a:p>
        </p:txBody>
      </p:sp>
      <p:pic>
        <p:nvPicPr>
          <p:cNvPr id="855045" name="Picture 3">
            <a:extLst>
              <a:ext uri="{FF2B5EF4-FFF2-40B4-BE49-F238E27FC236}">
                <a16:creationId xmlns:a16="http://schemas.microsoft.com/office/drawing/2014/main" id="{F14AFC5B-B056-468B-A400-C20D71F53E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3467100"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855046" name="Picture 4">
            <a:extLst>
              <a:ext uri="{FF2B5EF4-FFF2-40B4-BE49-F238E27FC236}">
                <a16:creationId xmlns:a16="http://schemas.microsoft.com/office/drawing/2014/main" id="{BDC6D864-0C09-4A7F-99C0-B2140F600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219200"/>
            <a:ext cx="3819525"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855047" name="Text Box 5">
            <a:extLst>
              <a:ext uri="{FF2B5EF4-FFF2-40B4-BE49-F238E27FC236}">
                <a16:creationId xmlns:a16="http://schemas.microsoft.com/office/drawing/2014/main" id="{BB5685F1-0B0D-4C2D-9916-6436EB04B478}"/>
              </a:ext>
            </a:extLst>
          </p:cNvPr>
          <p:cNvSpPr txBox="1">
            <a:spLocks noChangeArrowheads="1"/>
          </p:cNvSpPr>
          <p:nvPr/>
        </p:nvSpPr>
        <p:spPr bwMode="auto">
          <a:xfrm>
            <a:off x="838200" y="5645550"/>
            <a:ext cx="70104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Cấu hình địa chỉ IP trên card Ethernet của Host</a:t>
            </a:r>
          </a:p>
          <a:p>
            <a:pPr eaLnBrk="1" hangingPunct="1">
              <a:spcBef>
                <a:spcPct val="50000"/>
              </a:spcBef>
              <a:buClrTx/>
              <a:buSzTx/>
              <a:buFontTx/>
              <a:buNone/>
            </a:pPr>
            <a:r>
              <a:rPr lang="en-US" altLang="en-US" sz="2000" b="1">
                <a:latin typeface="Arial" panose="020B0604020202020204" pitchFamily="34" charset="0"/>
              </a:rPr>
              <a:t>Configuring the IP address on Host’s Ethernet interface</a:t>
            </a:r>
          </a:p>
        </p:txBody>
      </p:sp>
      <p:sp>
        <p:nvSpPr>
          <p:cNvPr id="855048" name="Text Box 6">
            <a:extLst>
              <a:ext uri="{FF2B5EF4-FFF2-40B4-BE49-F238E27FC236}">
                <a16:creationId xmlns:a16="http://schemas.microsoft.com/office/drawing/2014/main" id="{BE9E2112-4110-45B3-88BC-1C51813F94A7}"/>
              </a:ext>
            </a:extLst>
          </p:cNvPr>
          <p:cNvSpPr txBox="1">
            <a:spLocks noChangeArrowheads="1"/>
          </p:cNvSpPr>
          <p:nvPr/>
        </p:nvSpPr>
        <p:spPr bwMode="auto">
          <a:xfrm>
            <a:off x="7315200" y="2971800"/>
            <a:ext cx="533400" cy="2444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000">
                <a:latin typeface="Arial" panose="020B0604020202020204" pitchFamily="34" charset="0"/>
              </a:rPr>
              <a:t>224</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E62CC9BC-4181-436E-8021-A525DBA675E0}"/>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56067" name="Slide Number Placeholder 5">
            <a:extLst>
              <a:ext uri="{FF2B5EF4-FFF2-40B4-BE49-F238E27FC236}">
                <a16:creationId xmlns:a16="http://schemas.microsoft.com/office/drawing/2014/main" id="{8CD28195-3076-4191-813A-E7B4FDB49F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6F64DEF9-AE90-40E2-B0F8-D24189B7B2FA}" type="slidenum">
              <a:rPr lang="en-US" altLang="en-US" sz="1400" smtClean="0">
                <a:latin typeface="Times New Roman" panose="02020603050405020304" pitchFamily="18" charset="0"/>
              </a:rPr>
              <a:pPr>
                <a:spcBef>
                  <a:spcPct val="0"/>
                </a:spcBef>
                <a:buClrTx/>
                <a:buSzTx/>
                <a:buFontTx/>
                <a:buNone/>
              </a:pPr>
              <a:t>41</a:t>
            </a:fld>
            <a:endParaRPr lang="en-US" altLang="en-US" sz="1400">
              <a:latin typeface="Times New Roman" panose="02020603050405020304" pitchFamily="18" charset="0"/>
            </a:endParaRPr>
          </a:p>
        </p:txBody>
      </p:sp>
      <p:sp>
        <p:nvSpPr>
          <p:cNvPr id="856068" name="Rectangle 2">
            <a:extLst>
              <a:ext uri="{FF2B5EF4-FFF2-40B4-BE49-F238E27FC236}">
                <a16:creationId xmlns:a16="http://schemas.microsoft.com/office/drawing/2014/main" id="{BA3467B1-225D-4C74-9522-5D0FD1AE0524}"/>
              </a:ext>
            </a:extLst>
          </p:cNvPr>
          <p:cNvSpPr>
            <a:spLocks noGrp="1" noChangeArrowheads="1"/>
          </p:cNvSpPr>
          <p:nvPr>
            <p:ph type="title"/>
          </p:nvPr>
        </p:nvSpPr>
        <p:spPr>
          <a:xfrm>
            <a:off x="533400" y="-28575"/>
            <a:ext cx="7772400" cy="1143000"/>
          </a:xfrm>
        </p:spPr>
        <p:txBody>
          <a:bodyPr/>
          <a:lstStyle/>
          <a:p>
            <a:r>
              <a:rPr lang="en-US" altLang="en-US" sz="3600"/>
              <a:t>Truy cập AP qua trình duyệt</a:t>
            </a:r>
            <a:br>
              <a:rPr lang="en-US" altLang="en-US" sz="3600"/>
            </a:br>
            <a:endParaRPr lang="en-US" altLang="en-US" sz="3600"/>
          </a:p>
        </p:txBody>
      </p:sp>
      <p:pic>
        <p:nvPicPr>
          <p:cNvPr id="856069" name="Picture 3">
            <a:extLst>
              <a:ext uri="{FF2B5EF4-FFF2-40B4-BE49-F238E27FC236}">
                <a16:creationId xmlns:a16="http://schemas.microsoft.com/office/drawing/2014/main" id="{D870087B-21AB-4941-A71F-00B13D6DCC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219200"/>
            <a:ext cx="4191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856070" name="Picture 4">
            <a:extLst>
              <a:ext uri="{FF2B5EF4-FFF2-40B4-BE49-F238E27FC236}">
                <a16:creationId xmlns:a16="http://schemas.microsoft.com/office/drawing/2014/main" id="{0743AD71-9DD4-4FA5-BCDF-C0E2641EDD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43000"/>
            <a:ext cx="432435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856071" name="Picture 5">
            <a:extLst>
              <a:ext uri="{FF2B5EF4-FFF2-40B4-BE49-F238E27FC236}">
                <a16:creationId xmlns:a16="http://schemas.microsoft.com/office/drawing/2014/main" id="{440C2225-55DA-49A3-8322-A7333581FE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952750"/>
            <a:ext cx="3095625"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856072" name="Text Box 6">
            <a:extLst>
              <a:ext uri="{FF2B5EF4-FFF2-40B4-BE49-F238E27FC236}">
                <a16:creationId xmlns:a16="http://schemas.microsoft.com/office/drawing/2014/main" id="{C4E02C14-B695-43AE-802E-B7CBEA37F19A}"/>
              </a:ext>
            </a:extLst>
          </p:cNvPr>
          <p:cNvSpPr txBox="1">
            <a:spLocks noChangeArrowheads="1"/>
          </p:cNvSpPr>
          <p:nvPr/>
        </p:nvSpPr>
        <p:spPr bwMode="auto">
          <a:xfrm>
            <a:off x="2209800" y="5086350"/>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latin typeface="Arial" panose="020B0604020202020204" pitchFamily="34" charset="0"/>
              </a:rPr>
              <a:t>Cisco</a:t>
            </a:r>
          </a:p>
        </p:txBody>
      </p:sp>
      <p:sp>
        <p:nvSpPr>
          <p:cNvPr id="856073" name="Line 7">
            <a:extLst>
              <a:ext uri="{FF2B5EF4-FFF2-40B4-BE49-F238E27FC236}">
                <a16:creationId xmlns:a16="http://schemas.microsoft.com/office/drawing/2014/main" id="{E0C6327F-392D-40D8-8B9F-87F095DBA2DA}"/>
              </a:ext>
            </a:extLst>
          </p:cNvPr>
          <p:cNvSpPr>
            <a:spLocks noChangeShapeType="1"/>
          </p:cNvSpPr>
          <p:nvPr/>
        </p:nvSpPr>
        <p:spPr bwMode="auto">
          <a:xfrm flipV="1">
            <a:off x="2667000" y="4552950"/>
            <a:ext cx="609600" cy="533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856074" name="Picture 8">
            <a:extLst>
              <a:ext uri="{FF2B5EF4-FFF2-40B4-BE49-F238E27FC236}">
                <a16:creationId xmlns:a16="http://schemas.microsoft.com/office/drawing/2014/main" id="{B6A3066F-5A1C-415E-B4AB-ED4A8EE2A8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9225" y="3590864"/>
            <a:ext cx="381000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856075" name="Text Box 9">
            <a:extLst>
              <a:ext uri="{FF2B5EF4-FFF2-40B4-BE49-F238E27FC236}">
                <a16:creationId xmlns:a16="http://schemas.microsoft.com/office/drawing/2014/main" id="{FAEBACC3-9D84-4E58-BCA3-37C65EDA1518}"/>
              </a:ext>
            </a:extLst>
          </p:cNvPr>
          <p:cNvSpPr txBox="1">
            <a:spLocks noChangeArrowheads="1"/>
          </p:cNvSpPr>
          <p:nvPr/>
        </p:nvSpPr>
        <p:spPr bwMode="auto">
          <a:xfrm>
            <a:off x="2743200" y="2971800"/>
            <a:ext cx="685800" cy="244475"/>
          </a:xfrm>
          <a:prstGeom prst="rect">
            <a:avLst/>
          </a:prstGeom>
          <a:solidFill>
            <a:srgbClr val="3366FF"/>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000" b="1">
                <a:solidFill>
                  <a:schemeClr val="bg1"/>
                </a:solidFill>
                <a:latin typeface="Arial" panose="020B0604020202020204" pitchFamily="34" charset="0"/>
              </a:rPr>
              <a:t>10.0.0.1</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4">
            <a:extLst>
              <a:ext uri="{FF2B5EF4-FFF2-40B4-BE49-F238E27FC236}">
                <a16:creationId xmlns:a16="http://schemas.microsoft.com/office/drawing/2014/main" id="{6C37D095-B38A-4738-BF9B-720F253476A5}"/>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57091" name="Slide Number Placeholder 5">
            <a:extLst>
              <a:ext uri="{FF2B5EF4-FFF2-40B4-BE49-F238E27FC236}">
                <a16:creationId xmlns:a16="http://schemas.microsoft.com/office/drawing/2014/main" id="{E60BD0B4-7C0B-45B7-A1CE-0616B448C8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81C39262-D72C-4972-BF21-0E775936FF97}" type="slidenum">
              <a:rPr lang="en-US" altLang="en-US" sz="1400" smtClean="0">
                <a:latin typeface="Times New Roman" panose="02020603050405020304" pitchFamily="18" charset="0"/>
              </a:rPr>
              <a:pPr>
                <a:spcBef>
                  <a:spcPct val="0"/>
                </a:spcBef>
                <a:buClrTx/>
                <a:buSzTx/>
                <a:buFontTx/>
                <a:buNone/>
              </a:pPr>
              <a:t>42</a:t>
            </a:fld>
            <a:endParaRPr lang="en-US" altLang="en-US" sz="1400">
              <a:latin typeface="Times New Roman" panose="02020603050405020304" pitchFamily="18" charset="0"/>
            </a:endParaRPr>
          </a:p>
        </p:txBody>
      </p:sp>
      <p:sp>
        <p:nvSpPr>
          <p:cNvPr id="857092" name="Rectangle 2">
            <a:extLst>
              <a:ext uri="{FF2B5EF4-FFF2-40B4-BE49-F238E27FC236}">
                <a16:creationId xmlns:a16="http://schemas.microsoft.com/office/drawing/2014/main" id="{EA4D6A41-6D48-46E1-BDF1-6874BEDE7E94}"/>
              </a:ext>
            </a:extLst>
          </p:cNvPr>
          <p:cNvSpPr>
            <a:spLocks noGrp="1" noChangeArrowheads="1"/>
          </p:cNvSpPr>
          <p:nvPr>
            <p:ph type="title"/>
          </p:nvPr>
        </p:nvSpPr>
        <p:spPr>
          <a:xfrm>
            <a:off x="457200" y="-347663"/>
            <a:ext cx="7772400" cy="1143001"/>
          </a:xfrm>
        </p:spPr>
        <p:txBody>
          <a:bodyPr/>
          <a:lstStyle/>
          <a:p>
            <a:r>
              <a:rPr lang="en-US" altLang="en-US"/>
              <a:t>Thay đổi hai tham số</a:t>
            </a:r>
          </a:p>
        </p:txBody>
      </p:sp>
      <p:sp>
        <p:nvSpPr>
          <p:cNvPr id="857093" name="Rectangle 3">
            <a:extLst>
              <a:ext uri="{FF2B5EF4-FFF2-40B4-BE49-F238E27FC236}">
                <a16:creationId xmlns:a16="http://schemas.microsoft.com/office/drawing/2014/main" id="{DB514145-AAAA-4107-989C-D69A61819D91}"/>
              </a:ext>
            </a:extLst>
          </p:cNvPr>
          <p:cNvSpPr>
            <a:spLocks noGrp="1" noChangeArrowheads="1"/>
          </p:cNvSpPr>
          <p:nvPr>
            <p:ph type="body" idx="1"/>
          </p:nvPr>
        </p:nvSpPr>
        <p:spPr>
          <a:xfrm>
            <a:off x="152400" y="5418138"/>
            <a:ext cx="8991600" cy="915987"/>
          </a:xfrm>
        </p:spPr>
        <p:txBody>
          <a:bodyPr/>
          <a:lstStyle/>
          <a:p>
            <a:pPr>
              <a:lnSpc>
                <a:spcPct val="90000"/>
              </a:lnSpc>
            </a:pPr>
            <a:r>
              <a:rPr lang="en-US" altLang="en-US" sz="2000"/>
              <a:t>Lúc bắt đầu mỗi bài lab, sau khi đã kết nối qua card mạng dùng dây, ta sẽ thay đổi </a:t>
            </a:r>
            <a:r>
              <a:rPr lang="en-US" altLang="en-US" sz="2000" b="1"/>
              <a:t>địa chỉ IP</a:t>
            </a:r>
            <a:r>
              <a:rPr lang="en-US" altLang="en-US" sz="2000"/>
              <a:t> và </a:t>
            </a:r>
            <a:r>
              <a:rPr lang="en-US" altLang="en-US" sz="2000" b="1"/>
              <a:t>SSID</a:t>
            </a:r>
            <a:r>
              <a:rPr lang="en-US" altLang="en-US" sz="2000"/>
              <a:t> của AP, do đó những người khác sẽ không cấu hình nhầm vào AP của mình.</a:t>
            </a:r>
          </a:p>
          <a:p>
            <a:pPr>
              <a:lnSpc>
                <a:spcPct val="90000"/>
              </a:lnSpc>
            </a:pPr>
            <a:r>
              <a:rPr lang="en-US" altLang="en-US" sz="2000"/>
              <a:t>Ta cũng cần phải thay đổi </a:t>
            </a:r>
            <a:r>
              <a:rPr lang="en-US" altLang="en-US" sz="2000" b="1"/>
              <a:t>địa chỉ IP của máy mình</a:t>
            </a:r>
            <a:r>
              <a:rPr lang="en-US" altLang="en-US" sz="2000"/>
              <a:t>.</a:t>
            </a:r>
          </a:p>
        </p:txBody>
      </p:sp>
      <p:pic>
        <p:nvPicPr>
          <p:cNvPr id="857094" name="Picture 4">
            <a:extLst>
              <a:ext uri="{FF2B5EF4-FFF2-40B4-BE49-F238E27FC236}">
                <a16:creationId xmlns:a16="http://schemas.microsoft.com/office/drawing/2014/main" id="{45E77652-BCA9-4BD0-88DD-277E97A10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42975"/>
            <a:ext cx="5867400" cy="417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857095" name="Rectangle 5">
            <a:extLst>
              <a:ext uri="{FF2B5EF4-FFF2-40B4-BE49-F238E27FC236}">
                <a16:creationId xmlns:a16="http://schemas.microsoft.com/office/drawing/2014/main" id="{544A9437-3C24-437A-8214-316B7E6774CF}"/>
              </a:ext>
            </a:extLst>
          </p:cNvPr>
          <p:cNvSpPr>
            <a:spLocks noChangeArrowheads="1"/>
          </p:cNvSpPr>
          <p:nvPr/>
        </p:nvSpPr>
        <p:spPr bwMode="auto">
          <a:xfrm>
            <a:off x="1371600" y="2543175"/>
            <a:ext cx="3733800" cy="1524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pic>
        <p:nvPicPr>
          <p:cNvPr id="857096" name="Picture 6">
            <a:extLst>
              <a:ext uri="{FF2B5EF4-FFF2-40B4-BE49-F238E27FC236}">
                <a16:creationId xmlns:a16="http://schemas.microsoft.com/office/drawing/2014/main" id="{D112612C-3CD2-44B4-B65A-B16E070F13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4475" y="1019175"/>
            <a:ext cx="3819525"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857097" name="Line 7">
            <a:extLst>
              <a:ext uri="{FF2B5EF4-FFF2-40B4-BE49-F238E27FC236}">
                <a16:creationId xmlns:a16="http://schemas.microsoft.com/office/drawing/2014/main" id="{8C5CB45B-21A2-450D-9551-9EE52ACE7298}"/>
              </a:ext>
            </a:extLst>
          </p:cNvPr>
          <p:cNvSpPr>
            <a:spLocks noChangeShapeType="1"/>
          </p:cNvSpPr>
          <p:nvPr/>
        </p:nvSpPr>
        <p:spPr bwMode="auto">
          <a:xfrm>
            <a:off x="4191000" y="1095375"/>
            <a:ext cx="0" cy="14478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7098" name="Line 8">
            <a:extLst>
              <a:ext uri="{FF2B5EF4-FFF2-40B4-BE49-F238E27FC236}">
                <a16:creationId xmlns:a16="http://schemas.microsoft.com/office/drawing/2014/main" id="{8A90B53F-0B28-4A58-9C28-AFA4C85F3905}"/>
              </a:ext>
            </a:extLst>
          </p:cNvPr>
          <p:cNvSpPr>
            <a:spLocks noChangeShapeType="1"/>
          </p:cNvSpPr>
          <p:nvPr/>
        </p:nvSpPr>
        <p:spPr bwMode="auto">
          <a:xfrm>
            <a:off x="7772400" y="1247775"/>
            <a:ext cx="0" cy="13716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7099" name="Text Box 9">
            <a:extLst>
              <a:ext uri="{FF2B5EF4-FFF2-40B4-BE49-F238E27FC236}">
                <a16:creationId xmlns:a16="http://schemas.microsoft.com/office/drawing/2014/main" id="{EBD2225A-EBCD-46ED-AF9E-0C6C6AB64712}"/>
              </a:ext>
            </a:extLst>
          </p:cNvPr>
          <p:cNvSpPr txBox="1">
            <a:spLocks noChangeArrowheads="1"/>
          </p:cNvSpPr>
          <p:nvPr/>
        </p:nvSpPr>
        <p:spPr bwMode="auto">
          <a:xfrm>
            <a:off x="2743200" y="866775"/>
            <a:ext cx="2590800" cy="422275"/>
          </a:xfrm>
          <a:prstGeom prst="rect">
            <a:avLst/>
          </a:prstGeom>
          <a:solidFill>
            <a:schemeClr val="bg1"/>
          </a:solidFill>
          <a:ln w="25400">
            <a:solidFill>
              <a:srgbClr val="FF0000"/>
            </a:solidFill>
            <a:miter lim="800000"/>
            <a:headEnd/>
            <a:tailEnd/>
          </a:ln>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solidFill>
                  <a:srgbClr val="FF0000"/>
                </a:solidFill>
                <a:latin typeface="Arial" panose="020B0604020202020204" pitchFamily="34" charset="0"/>
              </a:rPr>
              <a:t>Ex: 192.168.1.1/24</a:t>
            </a:r>
          </a:p>
        </p:txBody>
      </p:sp>
      <p:sp>
        <p:nvSpPr>
          <p:cNvPr id="857100" name="Text Box 10">
            <a:extLst>
              <a:ext uri="{FF2B5EF4-FFF2-40B4-BE49-F238E27FC236}">
                <a16:creationId xmlns:a16="http://schemas.microsoft.com/office/drawing/2014/main" id="{D08A6A52-5706-4927-9FA1-C4F564AF9E8D}"/>
              </a:ext>
            </a:extLst>
          </p:cNvPr>
          <p:cNvSpPr txBox="1">
            <a:spLocks noChangeArrowheads="1"/>
          </p:cNvSpPr>
          <p:nvPr/>
        </p:nvSpPr>
        <p:spPr bwMode="auto">
          <a:xfrm>
            <a:off x="6400800" y="866775"/>
            <a:ext cx="2590800" cy="422275"/>
          </a:xfrm>
          <a:prstGeom prst="rect">
            <a:avLst/>
          </a:prstGeom>
          <a:solidFill>
            <a:schemeClr val="bg1"/>
          </a:solidFill>
          <a:ln w="25400">
            <a:solidFill>
              <a:srgbClr val="FF0000"/>
            </a:solidFill>
            <a:miter lim="800000"/>
            <a:headEnd/>
            <a:tailEnd/>
          </a:ln>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solidFill>
                  <a:srgbClr val="FF0000"/>
                </a:solidFill>
                <a:latin typeface="Arial" panose="020B0604020202020204" pitchFamily="34" charset="0"/>
              </a:rPr>
              <a:t>Ex: 192.168.1.2/24</a:t>
            </a:r>
          </a:p>
        </p:txBody>
      </p:sp>
      <p:sp>
        <p:nvSpPr>
          <p:cNvPr id="857101" name="Text Box 11">
            <a:extLst>
              <a:ext uri="{FF2B5EF4-FFF2-40B4-BE49-F238E27FC236}">
                <a16:creationId xmlns:a16="http://schemas.microsoft.com/office/drawing/2014/main" id="{C9A42961-DA28-4428-85A0-B1762B5A3D2D}"/>
              </a:ext>
            </a:extLst>
          </p:cNvPr>
          <p:cNvSpPr txBox="1">
            <a:spLocks noChangeArrowheads="1"/>
          </p:cNvSpPr>
          <p:nvPr/>
        </p:nvSpPr>
        <p:spPr bwMode="auto">
          <a:xfrm>
            <a:off x="304800" y="561975"/>
            <a:ext cx="2057400" cy="422275"/>
          </a:xfrm>
          <a:prstGeom prst="rect">
            <a:avLst/>
          </a:prstGeom>
          <a:solidFill>
            <a:schemeClr val="bg1"/>
          </a:solidFill>
          <a:ln w="25400">
            <a:solidFill>
              <a:srgbClr val="FF0000"/>
            </a:solidFill>
            <a:miter lim="800000"/>
            <a:headEnd/>
            <a:tailEnd/>
          </a:ln>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solidFill>
                  <a:srgbClr val="FF0000"/>
                </a:solidFill>
                <a:latin typeface="Arial" panose="020B0604020202020204" pitchFamily="34" charset="0"/>
              </a:rPr>
              <a:t>SSID: AP-Pod1</a:t>
            </a:r>
          </a:p>
        </p:txBody>
      </p:sp>
      <p:sp>
        <p:nvSpPr>
          <p:cNvPr id="857102" name="Oval 12">
            <a:extLst>
              <a:ext uri="{FF2B5EF4-FFF2-40B4-BE49-F238E27FC236}">
                <a16:creationId xmlns:a16="http://schemas.microsoft.com/office/drawing/2014/main" id="{D52D7829-35E4-4388-B00D-E7F10556F1CE}"/>
              </a:ext>
            </a:extLst>
          </p:cNvPr>
          <p:cNvSpPr>
            <a:spLocks noChangeArrowheads="1"/>
          </p:cNvSpPr>
          <p:nvPr/>
        </p:nvSpPr>
        <p:spPr bwMode="auto">
          <a:xfrm>
            <a:off x="1295400" y="1476375"/>
            <a:ext cx="1447800" cy="381000"/>
          </a:xfrm>
          <a:prstGeom prst="ellipse">
            <a:avLst/>
          </a:prstGeom>
          <a:noFill/>
          <a:ln w="254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57103" name="Text Box 13">
            <a:extLst>
              <a:ext uri="{FF2B5EF4-FFF2-40B4-BE49-F238E27FC236}">
                <a16:creationId xmlns:a16="http://schemas.microsoft.com/office/drawing/2014/main" id="{3ADF14BA-F435-40DE-82B8-9356D4A09E35}"/>
              </a:ext>
            </a:extLst>
          </p:cNvPr>
          <p:cNvSpPr txBox="1">
            <a:spLocks noChangeArrowheads="1"/>
          </p:cNvSpPr>
          <p:nvPr/>
        </p:nvSpPr>
        <p:spPr bwMode="auto">
          <a:xfrm>
            <a:off x="2743200" y="1400175"/>
            <a:ext cx="1143000" cy="542925"/>
          </a:xfrm>
          <a:prstGeom prst="rect">
            <a:avLst/>
          </a:prstGeom>
          <a:solidFill>
            <a:schemeClr val="bg1"/>
          </a:solidFill>
          <a:ln w="25400">
            <a:solidFill>
              <a:schemeClr val="accent2"/>
            </a:solidFill>
            <a:miter lim="800000"/>
            <a:headEnd/>
            <a:tailEnd/>
          </a:ln>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400" b="1">
                <a:solidFill>
                  <a:schemeClr val="accent2"/>
                </a:solidFill>
                <a:latin typeface="Arial" panose="020B0604020202020204" pitchFamily="34" charset="0"/>
              </a:rPr>
              <a:t>Hostname Not SSID</a:t>
            </a:r>
          </a:p>
        </p:txBody>
      </p:sp>
      <p:sp>
        <p:nvSpPr>
          <p:cNvPr id="857104" name="Text Box 14">
            <a:extLst>
              <a:ext uri="{FF2B5EF4-FFF2-40B4-BE49-F238E27FC236}">
                <a16:creationId xmlns:a16="http://schemas.microsoft.com/office/drawing/2014/main" id="{76DD5DBF-A026-4508-BD38-B57D90015A5F}"/>
              </a:ext>
            </a:extLst>
          </p:cNvPr>
          <p:cNvSpPr txBox="1">
            <a:spLocks noChangeArrowheads="1"/>
          </p:cNvSpPr>
          <p:nvPr/>
        </p:nvSpPr>
        <p:spPr bwMode="auto">
          <a:xfrm>
            <a:off x="8229600" y="2771775"/>
            <a:ext cx="533400" cy="2444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000">
                <a:latin typeface="Arial" panose="020B0604020202020204" pitchFamily="34" charset="0"/>
              </a:rPr>
              <a:t>224</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4">
            <a:extLst>
              <a:ext uri="{FF2B5EF4-FFF2-40B4-BE49-F238E27FC236}">
                <a16:creationId xmlns:a16="http://schemas.microsoft.com/office/drawing/2014/main" id="{1340F9D6-DBC7-45F6-B300-E33A78CB6DF9}"/>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58115" name="Slide Number Placeholder 5">
            <a:extLst>
              <a:ext uri="{FF2B5EF4-FFF2-40B4-BE49-F238E27FC236}">
                <a16:creationId xmlns:a16="http://schemas.microsoft.com/office/drawing/2014/main" id="{CFD5D4C9-F88B-4423-AA7B-99E742F8DCD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4A6A7E28-2488-4CCE-B4AC-59CB64CD8FE7}" type="slidenum">
              <a:rPr lang="en-US" altLang="en-US" sz="1400" smtClean="0">
                <a:latin typeface="Times New Roman" panose="02020603050405020304" pitchFamily="18" charset="0"/>
              </a:rPr>
              <a:pPr>
                <a:spcBef>
                  <a:spcPct val="0"/>
                </a:spcBef>
                <a:buClrTx/>
                <a:buSzTx/>
                <a:buFontTx/>
                <a:buNone/>
              </a:pPr>
              <a:t>43</a:t>
            </a:fld>
            <a:endParaRPr lang="en-US" altLang="en-US" sz="1400">
              <a:latin typeface="Times New Roman" panose="02020603050405020304" pitchFamily="18" charset="0"/>
            </a:endParaRPr>
          </a:p>
        </p:txBody>
      </p:sp>
      <p:sp>
        <p:nvSpPr>
          <p:cNvPr id="858116" name="Rectangle 2">
            <a:extLst>
              <a:ext uri="{FF2B5EF4-FFF2-40B4-BE49-F238E27FC236}">
                <a16:creationId xmlns:a16="http://schemas.microsoft.com/office/drawing/2014/main" id="{91BB21BF-8FDD-403E-BB7F-D5C2B85249E5}"/>
              </a:ext>
            </a:extLst>
          </p:cNvPr>
          <p:cNvSpPr>
            <a:spLocks noGrp="1" noChangeArrowheads="1"/>
          </p:cNvSpPr>
          <p:nvPr>
            <p:ph type="title"/>
          </p:nvPr>
        </p:nvSpPr>
        <p:spPr>
          <a:xfrm>
            <a:off x="533400" y="-200025"/>
            <a:ext cx="7772400" cy="1143000"/>
          </a:xfrm>
        </p:spPr>
        <p:txBody>
          <a:bodyPr/>
          <a:lstStyle/>
          <a:p>
            <a:r>
              <a:rPr lang="en-US" altLang="en-US"/>
              <a:t>Thiết lập nhanh</a:t>
            </a:r>
          </a:p>
        </p:txBody>
      </p:sp>
      <p:pic>
        <p:nvPicPr>
          <p:cNvPr id="858117" name="Picture 3">
            <a:extLst>
              <a:ext uri="{FF2B5EF4-FFF2-40B4-BE49-F238E27FC236}">
                <a16:creationId xmlns:a16="http://schemas.microsoft.com/office/drawing/2014/main" id="{0490FA01-D2D2-43E2-B90F-167B7CC9E8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613" y="942975"/>
            <a:ext cx="6524625"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858118" name="Picture 4">
            <a:extLst>
              <a:ext uri="{FF2B5EF4-FFF2-40B4-BE49-F238E27FC236}">
                <a16:creationId xmlns:a16="http://schemas.microsoft.com/office/drawing/2014/main" id="{DFE902A7-6911-48E4-BAD3-8D639AD69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4413" y="5743575"/>
            <a:ext cx="3276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858119" name="Rectangle 5">
            <a:extLst>
              <a:ext uri="{FF2B5EF4-FFF2-40B4-BE49-F238E27FC236}">
                <a16:creationId xmlns:a16="http://schemas.microsoft.com/office/drawing/2014/main" id="{A7A02B52-4720-4655-ACC9-50EBF04E2392}"/>
              </a:ext>
            </a:extLst>
          </p:cNvPr>
          <p:cNvSpPr>
            <a:spLocks noGrp="1" noChangeArrowheads="1"/>
          </p:cNvSpPr>
          <p:nvPr>
            <p:ph type="body" idx="1"/>
          </p:nvPr>
        </p:nvSpPr>
        <p:spPr>
          <a:xfrm>
            <a:off x="0" y="935038"/>
            <a:ext cx="2813050" cy="5832475"/>
          </a:xfrm>
          <a:noFill/>
        </p:spPr>
        <p:txBody>
          <a:bodyPr/>
          <a:lstStyle/>
          <a:p>
            <a:pPr>
              <a:lnSpc>
                <a:spcPct val="90000"/>
              </a:lnSpc>
            </a:pPr>
            <a:r>
              <a:rPr lang="en-US" altLang="en-US"/>
              <a:t>Luôn luôn cấu hình và kiểm thử các cấu hình đơn giản trước, sau đó mới cấu hình xác thực và các lựa chọn khác.</a:t>
            </a:r>
          </a:p>
          <a:p>
            <a:pPr>
              <a:lnSpc>
                <a:spcPct val="90000"/>
              </a:lnSpc>
            </a:pPr>
            <a:r>
              <a:rPr lang="en-US" altLang="en-US"/>
              <a:t>Ta sẽ bị mất kết nối khi thay đổi địa chỉ IP hay mặt nạ mạng.</a:t>
            </a:r>
          </a:p>
        </p:txBody>
      </p:sp>
      <p:sp>
        <p:nvSpPr>
          <p:cNvPr id="858120" name="Line 6">
            <a:extLst>
              <a:ext uri="{FF2B5EF4-FFF2-40B4-BE49-F238E27FC236}">
                <a16:creationId xmlns:a16="http://schemas.microsoft.com/office/drawing/2014/main" id="{B4294934-4915-47A8-B9F8-C8D1A184DC8A}"/>
              </a:ext>
            </a:extLst>
          </p:cNvPr>
          <p:cNvSpPr>
            <a:spLocks noChangeShapeType="1"/>
          </p:cNvSpPr>
          <p:nvPr/>
        </p:nvSpPr>
        <p:spPr bwMode="auto">
          <a:xfrm flipH="1">
            <a:off x="7872413" y="3076575"/>
            <a:ext cx="457200"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8121" name="Line 7">
            <a:extLst>
              <a:ext uri="{FF2B5EF4-FFF2-40B4-BE49-F238E27FC236}">
                <a16:creationId xmlns:a16="http://schemas.microsoft.com/office/drawing/2014/main" id="{56431C4E-7EEB-4F05-B469-91DF5FE18B92}"/>
              </a:ext>
            </a:extLst>
          </p:cNvPr>
          <p:cNvSpPr>
            <a:spLocks noChangeShapeType="1"/>
          </p:cNvSpPr>
          <p:nvPr/>
        </p:nvSpPr>
        <p:spPr bwMode="auto">
          <a:xfrm flipH="1">
            <a:off x="7872413" y="3381375"/>
            <a:ext cx="457200"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8122" name="Line 8">
            <a:extLst>
              <a:ext uri="{FF2B5EF4-FFF2-40B4-BE49-F238E27FC236}">
                <a16:creationId xmlns:a16="http://schemas.microsoft.com/office/drawing/2014/main" id="{D9C1B8BD-0D90-432C-92DC-971EDD6B08A4}"/>
              </a:ext>
            </a:extLst>
          </p:cNvPr>
          <p:cNvSpPr>
            <a:spLocks noChangeShapeType="1"/>
          </p:cNvSpPr>
          <p:nvPr/>
        </p:nvSpPr>
        <p:spPr bwMode="auto">
          <a:xfrm flipH="1">
            <a:off x="8634413" y="4067175"/>
            <a:ext cx="457200"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8123" name="Text Box 9">
            <a:extLst>
              <a:ext uri="{FF2B5EF4-FFF2-40B4-BE49-F238E27FC236}">
                <a16:creationId xmlns:a16="http://schemas.microsoft.com/office/drawing/2014/main" id="{8E5F3385-0F44-4715-92BD-96EE97BC42A0}"/>
              </a:ext>
            </a:extLst>
          </p:cNvPr>
          <p:cNvSpPr txBox="1">
            <a:spLocks noChangeArrowheads="1"/>
          </p:cNvSpPr>
          <p:nvPr/>
        </p:nvSpPr>
        <p:spPr bwMode="auto">
          <a:xfrm>
            <a:off x="6577013" y="3000375"/>
            <a:ext cx="1295400" cy="285750"/>
          </a:xfrm>
          <a:prstGeom prst="rect">
            <a:avLst/>
          </a:prstGeom>
          <a:solidFill>
            <a:schemeClr val="bg1"/>
          </a:solidFill>
          <a:ln w="25400">
            <a:solidFill>
              <a:schemeClr val="tx1"/>
            </a:solidFill>
            <a:miter lim="800000"/>
            <a:headEnd/>
            <a:tailEnd/>
          </a:ln>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100" b="1">
                <a:latin typeface="Arial" panose="020B0604020202020204" pitchFamily="34" charset="0"/>
              </a:rPr>
              <a:t>10.0.0.1</a:t>
            </a:r>
          </a:p>
        </p:txBody>
      </p:sp>
      <p:sp>
        <p:nvSpPr>
          <p:cNvPr id="858124" name="Text Box 10">
            <a:extLst>
              <a:ext uri="{FF2B5EF4-FFF2-40B4-BE49-F238E27FC236}">
                <a16:creationId xmlns:a16="http://schemas.microsoft.com/office/drawing/2014/main" id="{D3ED6041-C708-4B14-81F1-D4331BAB5328}"/>
              </a:ext>
            </a:extLst>
          </p:cNvPr>
          <p:cNvSpPr txBox="1">
            <a:spLocks noChangeArrowheads="1"/>
          </p:cNvSpPr>
          <p:nvPr/>
        </p:nvSpPr>
        <p:spPr bwMode="auto">
          <a:xfrm>
            <a:off x="6577013" y="3305175"/>
            <a:ext cx="1295400" cy="285750"/>
          </a:xfrm>
          <a:prstGeom prst="rect">
            <a:avLst/>
          </a:prstGeom>
          <a:solidFill>
            <a:schemeClr val="bg1"/>
          </a:solidFill>
          <a:ln w="25400">
            <a:solidFill>
              <a:schemeClr val="tx1"/>
            </a:solidFill>
            <a:miter lim="800000"/>
            <a:headEnd/>
            <a:tailEnd/>
          </a:ln>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100" b="1">
                <a:latin typeface="Arial" panose="020B0604020202020204" pitchFamily="34" charset="0"/>
              </a:rPr>
              <a:t>255.255.255.224</a:t>
            </a:r>
          </a:p>
        </p:txBody>
      </p:sp>
      <p:sp>
        <p:nvSpPr>
          <p:cNvPr id="858125" name="Text Box 11">
            <a:extLst>
              <a:ext uri="{FF2B5EF4-FFF2-40B4-BE49-F238E27FC236}">
                <a16:creationId xmlns:a16="http://schemas.microsoft.com/office/drawing/2014/main" id="{116B96CB-2CA2-4A49-88ED-FAB37C27BE05}"/>
              </a:ext>
            </a:extLst>
          </p:cNvPr>
          <p:cNvSpPr txBox="1">
            <a:spLocks noChangeArrowheads="1"/>
          </p:cNvSpPr>
          <p:nvPr/>
        </p:nvSpPr>
        <p:spPr bwMode="auto">
          <a:xfrm>
            <a:off x="6577013" y="3533775"/>
            <a:ext cx="1295400" cy="300038"/>
          </a:xfrm>
          <a:prstGeom prst="rect">
            <a:avLst/>
          </a:prstGeom>
          <a:solidFill>
            <a:schemeClr val="bg1"/>
          </a:solidFill>
          <a:ln w="25400">
            <a:solidFill>
              <a:schemeClr val="tx1"/>
            </a:solidFill>
            <a:miter lim="800000"/>
            <a:headEnd/>
            <a:tailEnd/>
          </a:ln>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200" b="1">
                <a:latin typeface="Arial" panose="020B0604020202020204" pitchFamily="34" charset="0"/>
              </a:rPr>
              <a:t> </a:t>
            </a:r>
          </a:p>
        </p:txBody>
      </p:sp>
      <p:sp>
        <p:nvSpPr>
          <p:cNvPr id="858126" name="Rectangle 12">
            <a:extLst>
              <a:ext uri="{FF2B5EF4-FFF2-40B4-BE49-F238E27FC236}">
                <a16:creationId xmlns:a16="http://schemas.microsoft.com/office/drawing/2014/main" id="{29FB35E4-F2D9-45C9-818F-37F570E2D466}"/>
              </a:ext>
            </a:extLst>
          </p:cNvPr>
          <p:cNvSpPr>
            <a:spLocks noChangeArrowheads="1"/>
          </p:cNvSpPr>
          <p:nvPr/>
        </p:nvSpPr>
        <p:spPr bwMode="auto">
          <a:xfrm>
            <a:off x="6729413" y="5819775"/>
            <a:ext cx="685800" cy="5334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4690A914-ABFB-406F-BE17-4CFDBEFCA2F6}"/>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18179" name="Slide Number Placeholder 5">
            <a:extLst>
              <a:ext uri="{FF2B5EF4-FFF2-40B4-BE49-F238E27FC236}">
                <a16:creationId xmlns:a16="http://schemas.microsoft.com/office/drawing/2014/main" id="{476F99A8-1596-4E70-956F-CDE81BC928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D72B2EDA-CEA1-451F-AF63-076D760E4CC5}" type="slidenum">
              <a:rPr lang="en-US" altLang="en-US" sz="1400" smtClean="0">
                <a:latin typeface="Times New Roman" panose="02020603050405020304" pitchFamily="18" charset="0"/>
              </a:rPr>
              <a:pPr>
                <a:spcBef>
                  <a:spcPct val="0"/>
                </a:spcBef>
                <a:buClrTx/>
                <a:buSzTx/>
                <a:buFontTx/>
                <a:buNone/>
              </a:pPr>
              <a:t>5</a:t>
            </a:fld>
            <a:endParaRPr lang="en-US" altLang="en-US" sz="1400">
              <a:latin typeface="Times New Roman" panose="02020603050405020304" pitchFamily="18" charset="0"/>
            </a:endParaRPr>
          </a:p>
        </p:txBody>
      </p:sp>
      <p:sp>
        <p:nvSpPr>
          <p:cNvPr id="818180" name="Rectangle 2">
            <a:extLst>
              <a:ext uri="{FF2B5EF4-FFF2-40B4-BE49-F238E27FC236}">
                <a16:creationId xmlns:a16="http://schemas.microsoft.com/office/drawing/2014/main" id="{FF49DE2F-9B66-4E9F-A0A7-75C59E43F2C6}"/>
              </a:ext>
            </a:extLst>
          </p:cNvPr>
          <p:cNvSpPr>
            <a:spLocks noGrp="1" noChangeArrowheads="1"/>
          </p:cNvSpPr>
          <p:nvPr>
            <p:ph type="title"/>
          </p:nvPr>
        </p:nvSpPr>
        <p:spPr/>
        <p:txBody>
          <a:bodyPr/>
          <a:lstStyle/>
          <a:p>
            <a:r>
              <a:rPr lang="en-US" altLang="en-US"/>
              <a:t>Vì sao sử dụng Wireless?</a:t>
            </a:r>
          </a:p>
        </p:txBody>
      </p:sp>
      <p:sp>
        <p:nvSpPr>
          <p:cNvPr id="818181" name="Rectangle 4">
            <a:extLst>
              <a:ext uri="{FF2B5EF4-FFF2-40B4-BE49-F238E27FC236}">
                <a16:creationId xmlns:a16="http://schemas.microsoft.com/office/drawing/2014/main" id="{6157F095-65AC-4516-8B8C-D720835B985D}"/>
              </a:ext>
            </a:extLst>
          </p:cNvPr>
          <p:cNvSpPr>
            <a:spLocks noGrp="1" noChangeArrowheads="1"/>
          </p:cNvSpPr>
          <p:nvPr>
            <p:ph type="body" idx="1"/>
          </p:nvPr>
        </p:nvSpPr>
        <p:spPr>
          <a:xfrm>
            <a:off x="374650" y="2095500"/>
            <a:ext cx="8769350" cy="3903663"/>
          </a:xfrm>
          <a:noFill/>
        </p:spPr>
        <p:txBody>
          <a:bodyPr/>
          <a:lstStyle/>
          <a:p>
            <a:pPr marL="0" indent="0" defTabSz="814388"/>
            <a:r>
              <a:rPr lang="en-US" altLang="en-US"/>
              <a:t>Các lợi ích của mạng cục bộ không dây</a:t>
            </a:r>
          </a:p>
          <a:p>
            <a:pPr marL="685800" lvl="2" defTabSz="814388">
              <a:buFont typeface="Wingdings" panose="05000000000000000000" pitchFamily="2" charset="2"/>
              <a:buChar char="ü"/>
            </a:pPr>
            <a:r>
              <a:rPr lang="en-US" altLang="en-US" sz="2400"/>
              <a:t>Tính di động</a:t>
            </a:r>
          </a:p>
          <a:p>
            <a:pPr marL="685800" lvl="2" defTabSz="814388">
              <a:buFont typeface="Wingdings" panose="05000000000000000000" pitchFamily="2" charset="2"/>
              <a:buChar char="ü"/>
            </a:pPr>
            <a:r>
              <a:rPr lang="en-US" altLang="en-US" sz="2400"/>
              <a:t>Khả năng mở rộng</a:t>
            </a:r>
          </a:p>
          <a:p>
            <a:pPr marL="685800" lvl="2" defTabSz="814388">
              <a:buFont typeface="Wingdings" panose="05000000000000000000" pitchFamily="2" charset="2"/>
              <a:buChar char="ü"/>
            </a:pPr>
            <a:r>
              <a:rPr lang="en-US" altLang="en-US" sz="2400"/>
              <a:t>Tính uyển chuyển</a:t>
            </a:r>
          </a:p>
          <a:p>
            <a:pPr marL="685800" lvl="2" defTabSz="814388">
              <a:buFont typeface="Wingdings" panose="05000000000000000000" pitchFamily="2" charset="2"/>
              <a:buChar char="ü"/>
            </a:pPr>
            <a:r>
              <a:rPr lang="en-US" altLang="en-US" sz="2400"/>
              <a:t>Tiết kiệm chi phí cho cả ngắn và dài hạn</a:t>
            </a:r>
          </a:p>
          <a:p>
            <a:pPr marL="685800" lvl="2" defTabSz="814388">
              <a:buFont typeface="Wingdings" panose="05000000000000000000" pitchFamily="2" charset="2"/>
              <a:buChar char="ü"/>
            </a:pPr>
            <a:r>
              <a:rPr lang="en-US" altLang="en-US" sz="2400"/>
              <a:t>Các lợi thế về cài đặt</a:t>
            </a:r>
          </a:p>
          <a:p>
            <a:pPr marL="685800" lvl="2" defTabSz="814388">
              <a:buFont typeface="Wingdings" panose="05000000000000000000" pitchFamily="2" charset="2"/>
              <a:buChar char="ü"/>
            </a:pPr>
            <a:r>
              <a:rPr lang="en-US" altLang="en-US" sz="2400"/>
              <a:t>Vẫn có được độ tin cậy trong môi trường khắc nghiệt</a:t>
            </a:r>
          </a:p>
          <a:p>
            <a:pPr marL="685800" lvl="2" defTabSz="814388">
              <a:buFont typeface="Wingdings" panose="05000000000000000000" pitchFamily="2" charset="2"/>
              <a:buChar char="ü"/>
            </a:pPr>
            <a:r>
              <a:rPr lang="en-US" altLang="en-US" sz="2400"/>
              <a:t>Thời gian cài đặt mạng giảm xuống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Footer Placeholder 4">
            <a:extLst>
              <a:ext uri="{FF2B5EF4-FFF2-40B4-BE49-F238E27FC236}">
                <a16:creationId xmlns:a16="http://schemas.microsoft.com/office/drawing/2014/main" id="{EAC44949-ABDC-4EE7-9B9E-31D7CAE62732}"/>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grpSp>
        <p:nvGrpSpPr>
          <p:cNvPr id="819203" name="Group 2">
            <a:extLst>
              <a:ext uri="{FF2B5EF4-FFF2-40B4-BE49-F238E27FC236}">
                <a16:creationId xmlns:a16="http://schemas.microsoft.com/office/drawing/2014/main" id="{2098AB40-48B7-4618-A875-9B36EFE7483F}"/>
              </a:ext>
            </a:extLst>
          </p:cNvPr>
          <p:cNvGrpSpPr>
            <a:grpSpLocks/>
          </p:cNvGrpSpPr>
          <p:nvPr/>
        </p:nvGrpSpPr>
        <p:grpSpPr bwMode="auto">
          <a:xfrm>
            <a:off x="1447800" y="4375150"/>
            <a:ext cx="4267200" cy="1225550"/>
            <a:chOff x="912" y="2756"/>
            <a:chExt cx="2688" cy="772"/>
          </a:xfrm>
        </p:grpSpPr>
        <p:sp>
          <p:nvSpPr>
            <p:cNvPr id="819258" name="Rectangle 3">
              <a:extLst>
                <a:ext uri="{FF2B5EF4-FFF2-40B4-BE49-F238E27FC236}">
                  <a16:creationId xmlns:a16="http://schemas.microsoft.com/office/drawing/2014/main" id="{192D13DC-4FE3-4537-A525-20BE3985880B}"/>
                </a:ext>
              </a:extLst>
            </p:cNvPr>
            <p:cNvSpPr>
              <a:spLocks noChangeArrowheads="1"/>
            </p:cNvSpPr>
            <p:nvPr/>
          </p:nvSpPr>
          <p:spPr bwMode="auto">
            <a:xfrm>
              <a:off x="912" y="2756"/>
              <a:ext cx="1056" cy="240"/>
            </a:xfrm>
            <a:prstGeom prst="rect">
              <a:avLst/>
            </a:prstGeom>
            <a:solidFill>
              <a:srgbClr val="339999"/>
            </a:solidFill>
            <a:ln w="9525" algn="ctr">
              <a:solidFill>
                <a:srgbClr val="246E6C"/>
              </a:solidFill>
              <a:miter lim="800000"/>
              <a:headEnd/>
              <a:tailEnd/>
            </a:ln>
          </p:spPr>
          <p:txBody>
            <a:bodyPr wrap="none" lIns="73025" tIns="36512" rIns="73025" bIns="36512"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9259" name="Rectangle 4">
              <a:extLst>
                <a:ext uri="{FF2B5EF4-FFF2-40B4-BE49-F238E27FC236}">
                  <a16:creationId xmlns:a16="http://schemas.microsoft.com/office/drawing/2014/main" id="{CC677E83-34EE-4713-BCEA-893530906CE3}"/>
                </a:ext>
              </a:extLst>
            </p:cNvPr>
            <p:cNvSpPr>
              <a:spLocks noChangeArrowheads="1"/>
            </p:cNvSpPr>
            <p:nvPr/>
          </p:nvSpPr>
          <p:spPr bwMode="auto">
            <a:xfrm>
              <a:off x="912" y="3288"/>
              <a:ext cx="1056" cy="240"/>
            </a:xfrm>
            <a:prstGeom prst="rect">
              <a:avLst/>
            </a:prstGeom>
            <a:solidFill>
              <a:srgbClr val="339999"/>
            </a:solidFill>
            <a:ln w="9525" algn="ctr">
              <a:solidFill>
                <a:srgbClr val="246E6C"/>
              </a:solidFill>
              <a:miter lim="800000"/>
              <a:headEnd/>
              <a:tailEnd/>
            </a:ln>
          </p:spPr>
          <p:txBody>
            <a:bodyPr wrap="none" lIns="73025" tIns="36512" rIns="73025" bIns="36512"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9260" name="Text Box 5">
              <a:extLst>
                <a:ext uri="{FF2B5EF4-FFF2-40B4-BE49-F238E27FC236}">
                  <a16:creationId xmlns:a16="http://schemas.microsoft.com/office/drawing/2014/main" id="{443BC9CA-20DD-4086-A180-F296D57AC97A}"/>
                </a:ext>
              </a:extLst>
            </p:cNvPr>
            <p:cNvSpPr txBox="1">
              <a:spLocks noChangeArrowheads="1"/>
            </p:cNvSpPr>
            <p:nvPr/>
          </p:nvSpPr>
          <p:spPr bwMode="auto">
            <a:xfrm>
              <a:off x="1008" y="2767"/>
              <a:ext cx="86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solidFill>
                    <a:schemeClr val="tx2"/>
                  </a:solidFill>
                  <a:latin typeface="Arial" panose="020B0604020202020204" pitchFamily="34" charset="0"/>
                </a:rPr>
                <a:t>860 Kbps</a:t>
              </a:r>
            </a:p>
          </p:txBody>
        </p:sp>
        <p:sp>
          <p:nvSpPr>
            <p:cNvPr id="819261" name="Text Box 6">
              <a:extLst>
                <a:ext uri="{FF2B5EF4-FFF2-40B4-BE49-F238E27FC236}">
                  <a16:creationId xmlns:a16="http://schemas.microsoft.com/office/drawing/2014/main" id="{D7437804-0AF5-4A32-B1C3-65CA5C291012}"/>
                </a:ext>
              </a:extLst>
            </p:cNvPr>
            <p:cNvSpPr txBox="1">
              <a:spLocks noChangeArrowheads="1"/>
            </p:cNvSpPr>
            <p:nvPr/>
          </p:nvSpPr>
          <p:spPr bwMode="auto">
            <a:xfrm>
              <a:off x="1008" y="3299"/>
              <a:ext cx="86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solidFill>
                    <a:schemeClr val="tx2"/>
                  </a:solidFill>
                  <a:latin typeface="Arial" panose="020B0604020202020204" pitchFamily="34" charset="0"/>
                </a:rPr>
                <a:t>900 MHz</a:t>
              </a:r>
            </a:p>
          </p:txBody>
        </p:sp>
        <p:sp>
          <p:nvSpPr>
            <p:cNvPr id="819262" name="Rectangle 7">
              <a:extLst>
                <a:ext uri="{FF2B5EF4-FFF2-40B4-BE49-F238E27FC236}">
                  <a16:creationId xmlns:a16="http://schemas.microsoft.com/office/drawing/2014/main" id="{BC97DAEE-C60B-48D8-AA56-A9B1C4F8CADF}"/>
                </a:ext>
              </a:extLst>
            </p:cNvPr>
            <p:cNvSpPr>
              <a:spLocks noChangeArrowheads="1"/>
            </p:cNvSpPr>
            <p:nvPr/>
          </p:nvSpPr>
          <p:spPr bwMode="auto">
            <a:xfrm>
              <a:off x="1972" y="2756"/>
              <a:ext cx="1628" cy="240"/>
            </a:xfrm>
            <a:prstGeom prst="rect">
              <a:avLst/>
            </a:prstGeom>
            <a:solidFill>
              <a:srgbClr val="99CCCC"/>
            </a:solidFill>
            <a:ln w="9525" algn="ctr">
              <a:solidFill>
                <a:srgbClr val="73BBB9"/>
              </a:solidFill>
              <a:miter lim="800000"/>
              <a:headEnd/>
              <a:tailEnd/>
            </a:ln>
          </p:spPr>
          <p:txBody>
            <a:bodyPr wrap="none" lIns="73025" tIns="36512" rIns="73025" bIns="36512"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9263" name="Rectangle 8">
              <a:extLst>
                <a:ext uri="{FF2B5EF4-FFF2-40B4-BE49-F238E27FC236}">
                  <a16:creationId xmlns:a16="http://schemas.microsoft.com/office/drawing/2014/main" id="{C3226998-8AB5-4FDD-A0DB-849EDF794568}"/>
                </a:ext>
              </a:extLst>
            </p:cNvPr>
            <p:cNvSpPr>
              <a:spLocks noChangeArrowheads="1"/>
            </p:cNvSpPr>
            <p:nvPr/>
          </p:nvSpPr>
          <p:spPr bwMode="auto">
            <a:xfrm>
              <a:off x="1972" y="3288"/>
              <a:ext cx="1628" cy="240"/>
            </a:xfrm>
            <a:prstGeom prst="rect">
              <a:avLst/>
            </a:prstGeom>
            <a:solidFill>
              <a:srgbClr val="99CCCC"/>
            </a:solidFill>
            <a:ln w="9525" algn="ctr">
              <a:solidFill>
                <a:srgbClr val="73BBB9"/>
              </a:solidFill>
              <a:miter lim="800000"/>
              <a:headEnd/>
              <a:tailEnd/>
            </a:ln>
          </p:spPr>
          <p:txBody>
            <a:bodyPr wrap="none" lIns="73025" tIns="36512" rIns="73025" bIns="36512"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9264" name="Text Box 9">
              <a:extLst>
                <a:ext uri="{FF2B5EF4-FFF2-40B4-BE49-F238E27FC236}">
                  <a16:creationId xmlns:a16="http://schemas.microsoft.com/office/drawing/2014/main" id="{650324E4-B204-488B-B308-2861D1E678A6}"/>
                </a:ext>
              </a:extLst>
            </p:cNvPr>
            <p:cNvSpPr txBox="1">
              <a:spLocks noChangeArrowheads="1"/>
            </p:cNvSpPr>
            <p:nvPr/>
          </p:nvSpPr>
          <p:spPr bwMode="auto">
            <a:xfrm>
              <a:off x="2235" y="2767"/>
              <a:ext cx="110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solidFill>
                    <a:schemeClr val="bg2"/>
                  </a:solidFill>
                  <a:latin typeface="Arial" panose="020B0604020202020204" pitchFamily="34" charset="0"/>
                </a:rPr>
                <a:t>1 and 2 Mbps</a:t>
              </a:r>
            </a:p>
          </p:txBody>
        </p:sp>
        <p:sp>
          <p:nvSpPr>
            <p:cNvPr id="819265" name="Text Box 10">
              <a:extLst>
                <a:ext uri="{FF2B5EF4-FFF2-40B4-BE49-F238E27FC236}">
                  <a16:creationId xmlns:a16="http://schemas.microsoft.com/office/drawing/2014/main" id="{FD583351-80BD-4921-95DF-B86580914EF9}"/>
                </a:ext>
              </a:extLst>
            </p:cNvPr>
            <p:cNvSpPr txBox="1">
              <a:spLocks noChangeArrowheads="1"/>
            </p:cNvSpPr>
            <p:nvPr/>
          </p:nvSpPr>
          <p:spPr bwMode="auto">
            <a:xfrm>
              <a:off x="2354" y="3299"/>
              <a:ext cx="86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solidFill>
                    <a:schemeClr val="bg2"/>
                  </a:solidFill>
                  <a:latin typeface="Arial" panose="020B0604020202020204" pitchFamily="34" charset="0"/>
                </a:rPr>
                <a:t>2.4 GHz</a:t>
              </a:r>
            </a:p>
          </p:txBody>
        </p:sp>
        <p:sp>
          <p:nvSpPr>
            <p:cNvPr id="819266" name="Rectangle 11">
              <a:extLst>
                <a:ext uri="{FF2B5EF4-FFF2-40B4-BE49-F238E27FC236}">
                  <a16:creationId xmlns:a16="http://schemas.microsoft.com/office/drawing/2014/main" id="{813E99AB-7064-4DF4-8A74-F4156C2678AC}"/>
                </a:ext>
              </a:extLst>
            </p:cNvPr>
            <p:cNvSpPr>
              <a:spLocks noChangeArrowheads="1"/>
            </p:cNvSpPr>
            <p:nvPr/>
          </p:nvSpPr>
          <p:spPr bwMode="auto">
            <a:xfrm>
              <a:off x="912" y="3022"/>
              <a:ext cx="2688" cy="240"/>
            </a:xfrm>
            <a:prstGeom prst="rect">
              <a:avLst/>
            </a:prstGeom>
            <a:solidFill>
              <a:srgbClr val="339999"/>
            </a:solidFill>
            <a:ln w="9525" algn="ctr">
              <a:solidFill>
                <a:srgbClr val="246E6C"/>
              </a:solidFill>
              <a:miter lim="800000"/>
              <a:headEnd/>
              <a:tailEnd/>
            </a:ln>
          </p:spPr>
          <p:txBody>
            <a:bodyPr wrap="none" lIns="73025" tIns="36512" rIns="73025" bIns="36512"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9267" name="Text Box 12">
              <a:extLst>
                <a:ext uri="{FF2B5EF4-FFF2-40B4-BE49-F238E27FC236}">
                  <a16:creationId xmlns:a16="http://schemas.microsoft.com/office/drawing/2014/main" id="{67D6677A-1EF2-444D-A744-8A6A11D9501B}"/>
                </a:ext>
              </a:extLst>
            </p:cNvPr>
            <p:cNvSpPr txBox="1">
              <a:spLocks noChangeArrowheads="1"/>
            </p:cNvSpPr>
            <p:nvPr/>
          </p:nvSpPr>
          <p:spPr bwMode="auto">
            <a:xfrm>
              <a:off x="1824" y="3032"/>
              <a:ext cx="86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solidFill>
                    <a:schemeClr val="tx2"/>
                  </a:solidFill>
                  <a:latin typeface="Arial" panose="020B0604020202020204" pitchFamily="34" charset="0"/>
                </a:rPr>
                <a:t>Proprietary</a:t>
              </a:r>
            </a:p>
          </p:txBody>
        </p:sp>
      </p:grpSp>
      <p:sp>
        <p:nvSpPr>
          <p:cNvPr id="819204" name="Rectangle 13">
            <a:extLst>
              <a:ext uri="{FF2B5EF4-FFF2-40B4-BE49-F238E27FC236}">
                <a16:creationId xmlns:a16="http://schemas.microsoft.com/office/drawing/2014/main" id="{53A6ECC6-4E47-46FA-92FE-355D5044CABE}"/>
              </a:ext>
            </a:extLst>
          </p:cNvPr>
          <p:cNvSpPr>
            <a:spLocks noGrp="1" noChangeArrowheads="1"/>
          </p:cNvSpPr>
          <p:nvPr>
            <p:ph type="title"/>
          </p:nvPr>
        </p:nvSpPr>
        <p:spPr/>
        <p:txBody>
          <a:bodyPr/>
          <a:lstStyle/>
          <a:p>
            <a:r>
              <a:rPr lang="en-US" altLang="en-US"/>
              <a:t>Sự tiến triển của WLAN</a:t>
            </a:r>
          </a:p>
        </p:txBody>
      </p:sp>
      <p:sp>
        <p:nvSpPr>
          <p:cNvPr id="819205" name="Rectangle 14">
            <a:extLst>
              <a:ext uri="{FF2B5EF4-FFF2-40B4-BE49-F238E27FC236}">
                <a16:creationId xmlns:a16="http://schemas.microsoft.com/office/drawing/2014/main" id="{F0D3ADB7-2BA2-47C9-B7EB-D331DF57E1C1}"/>
              </a:ext>
            </a:extLst>
          </p:cNvPr>
          <p:cNvSpPr>
            <a:spLocks noGrp="1" noChangeArrowheads="1"/>
          </p:cNvSpPr>
          <p:nvPr>
            <p:ph type="body" idx="1"/>
          </p:nvPr>
        </p:nvSpPr>
        <p:spPr>
          <a:xfrm>
            <a:off x="555625" y="1371600"/>
            <a:ext cx="3405188" cy="2095500"/>
          </a:xfrm>
        </p:spPr>
        <p:txBody>
          <a:bodyPr/>
          <a:lstStyle/>
          <a:p>
            <a:pPr marL="0" indent="0" defTabSz="814388">
              <a:lnSpc>
                <a:spcPct val="90000"/>
              </a:lnSpc>
            </a:pPr>
            <a:r>
              <a:rPr lang="en-US" altLang="en-US" sz="2600"/>
              <a:t>Kho chứa hàng</a:t>
            </a:r>
          </a:p>
          <a:p>
            <a:pPr marL="0" indent="0" defTabSz="814388">
              <a:lnSpc>
                <a:spcPct val="90000"/>
              </a:lnSpc>
            </a:pPr>
            <a:r>
              <a:rPr lang="en-US" altLang="en-US" sz="2600"/>
              <a:t>Buôn bán lẻ</a:t>
            </a:r>
          </a:p>
          <a:p>
            <a:pPr marL="0" indent="0" defTabSz="814388">
              <a:lnSpc>
                <a:spcPct val="90000"/>
              </a:lnSpc>
            </a:pPr>
            <a:r>
              <a:rPr lang="en-US" altLang="en-US" sz="2600"/>
              <a:t>Chăm sóc sức khỏe</a:t>
            </a:r>
          </a:p>
          <a:p>
            <a:pPr marL="0" indent="0" defTabSz="814388">
              <a:lnSpc>
                <a:spcPct val="90000"/>
              </a:lnSpc>
            </a:pPr>
            <a:r>
              <a:rPr lang="en-US" altLang="en-US" sz="2600"/>
              <a:t>Giáo dục</a:t>
            </a:r>
          </a:p>
          <a:p>
            <a:pPr marL="0" indent="0" defTabSz="814388">
              <a:lnSpc>
                <a:spcPct val="90000"/>
              </a:lnSpc>
            </a:pPr>
            <a:r>
              <a:rPr lang="en-US" altLang="en-US" sz="2600"/>
              <a:t>Kinh doanh</a:t>
            </a:r>
          </a:p>
          <a:p>
            <a:pPr marL="0" indent="0" defTabSz="814388">
              <a:lnSpc>
                <a:spcPct val="90000"/>
              </a:lnSpc>
            </a:pPr>
            <a:r>
              <a:rPr lang="en-US" altLang="en-US" sz="2600"/>
              <a:t>Gia đình</a:t>
            </a:r>
          </a:p>
        </p:txBody>
      </p:sp>
      <p:sp>
        <p:nvSpPr>
          <p:cNvPr id="227343" name="Rectangle 15">
            <a:extLst>
              <a:ext uri="{FF2B5EF4-FFF2-40B4-BE49-F238E27FC236}">
                <a16:creationId xmlns:a16="http://schemas.microsoft.com/office/drawing/2014/main" id="{766833DC-309D-4F40-863E-97D74F67CF78}"/>
              </a:ext>
            </a:extLst>
          </p:cNvPr>
          <p:cNvSpPr>
            <a:spLocks noChangeArrowheads="1"/>
          </p:cNvSpPr>
          <p:nvPr/>
        </p:nvSpPr>
        <p:spPr bwMode="auto">
          <a:xfrm>
            <a:off x="5905500" y="5676900"/>
            <a:ext cx="9874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838" tIns="42419" rIns="84838" bIns="42419">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FE9D00"/>
              </a:buClr>
              <a:buSzPct val="75000"/>
              <a:buFont typeface="Wingdings 3" panose="05040102010807070707" pitchFamily="18" charset="2"/>
              <a:buNone/>
            </a:pPr>
            <a:r>
              <a:rPr lang="en-US" altLang="en-US" sz="1400" b="1">
                <a:latin typeface="Arial" panose="020B0604020202020204" pitchFamily="34" charset="0"/>
              </a:rPr>
              <a:t>802.11    </a:t>
            </a:r>
            <a:br>
              <a:rPr lang="en-US" altLang="en-US" sz="1400" b="1">
                <a:latin typeface="Arial" panose="020B0604020202020204" pitchFamily="34" charset="0"/>
              </a:rPr>
            </a:br>
            <a:r>
              <a:rPr lang="en-US" altLang="en-US" sz="1400" b="1">
                <a:latin typeface="Arial" panose="020B0604020202020204" pitchFamily="34" charset="0"/>
              </a:rPr>
              <a:t>Ratified</a:t>
            </a:r>
          </a:p>
        </p:txBody>
      </p:sp>
      <p:sp>
        <p:nvSpPr>
          <p:cNvPr id="227344" name="Rectangle 16">
            <a:extLst>
              <a:ext uri="{FF2B5EF4-FFF2-40B4-BE49-F238E27FC236}">
                <a16:creationId xmlns:a16="http://schemas.microsoft.com/office/drawing/2014/main" id="{FB869944-9DBE-4A3D-8FDD-BD8399A2081A}"/>
              </a:ext>
            </a:extLst>
          </p:cNvPr>
          <p:cNvSpPr>
            <a:spLocks noChangeArrowheads="1"/>
          </p:cNvSpPr>
          <p:nvPr/>
        </p:nvSpPr>
        <p:spPr bwMode="auto">
          <a:xfrm>
            <a:off x="6818313" y="5676900"/>
            <a:ext cx="108743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838" tIns="42419" rIns="84838" bIns="42419">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FE9D00"/>
              </a:buClr>
              <a:buSzPct val="75000"/>
              <a:buFont typeface="Wingdings 3" panose="05040102010807070707" pitchFamily="18" charset="2"/>
              <a:buNone/>
            </a:pPr>
            <a:r>
              <a:rPr lang="en-US" altLang="en-US" sz="1400" b="1">
                <a:latin typeface="Arial" panose="020B0604020202020204" pitchFamily="34" charset="0"/>
              </a:rPr>
              <a:t>802.11a,b    </a:t>
            </a:r>
            <a:br>
              <a:rPr lang="en-US" altLang="en-US" sz="1400" b="1">
                <a:latin typeface="Arial" panose="020B0604020202020204" pitchFamily="34" charset="0"/>
              </a:rPr>
            </a:br>
            <a:r>
              <a:rPr lang="en-US" altLang="en-US" sz="1400" b="1">
                <a:latin typeface="Arial" panose="020B0604020202020204" pitchFamily="34" charset="0"/>
              </a:rPr>
              <a:t>Ratified</a:t>
            </a:r>
          </a:p>
        </p:txBody>
      </p:sp>
      <p:sp>
        <p:nvSpPr>
          <p:cNvPr id="227345" name="Rectangle 17">
            <a:extLst>
              <a:ext uri="{FF2B5EF4-FFF2-40B4-BE49-F238E27FC236}">
                <a16:creationId xmlns:a16="http://schemas.microsoft.com/office/drawing/2014/main" id="{AD766CA0-AC9A-454B-8EC6-C7B9656FF23E}"/>
              </a:ext>
            </a:extLst>
          </p:cNvPr>
          <p:cNvSpPr>
            <a:spLocks noChangeArrowheads="1"/>
          </p:cNvSpPr>
          <p:nvPr/>
        </p:nvSpPr>
        <p:spPr bwMode="auto">
          <a:xfrm>
            <a:off x="7748588" y="5676900"/>
            <a:ext cx="9874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838" tIns="42419" rIns="84838" bIns="42419">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FE9D00"/>
              </a:buClr>
              <a:buSzPct val="75000"/>
              <a:buFont typeface="Wingdings 3" panose="05040102010807070707" pitchFamily="18" charset="2"/>
              <a:buNone/>
            </a:pPr>
            <a:r>
              <a:rPr lang="en-US" altLang="en-US" sz="1400" b="1">
                <a:latin typeface="Arial" panose="020B0604020202020204" pitchFamily="34" charset="0"/>
              </a:rPr>
              <a:t>802.11g    </a:t>
            </a:r>
            <a:br>
              <a:rPr lang="en-US" altLang="en-US" sz="1400" b="1">
                <a:latin typeface="Arial" panose="020B0604020202020204" pitchFamily="34" charset="0"/>
              </a:rPr>
            </a:br>
            <a:r>
              <a:rPr lang="en-US" altLang="en-US" sz="1400" b="1">
                <a:latin typeface="Arial" panose="020B0604020202020204" pitchFamily="34" charset="0"/>
              </a:rPr>
              <a:t>Drafted</a:t>
            </a:r>
          </a:p>
        </p:txBody>
      </p:sp>
      <p:grpSp>
        <p:nvGrpSpPr>
          <p:cNvPr id="819209" name="Group 18">
            <a:extLst>
              <a:ext uri="{FF2B5EF4-FFF2-40B4-BE49-F238E27FC236}">
                <a16:creationId xmlns:a16="http://schemas.microsoft.com/office/drawing/2014/main" id="{A45CC14E-79CB-4EAF-BBDD-EE1A4CFA3D89}"/>
              </a:ext>
            </a:extLst>
          </p:cNvPr>
          <p:cNvGrpSpPr>
            <a:grpSpLocks/>
          </p:cNvGrpSpPr>
          <p:nvPr/>
        </p:nvGrpSpPr>
        <p:grpSpPr bwMode="auto">
          <a:xfrm>
            <a:off x="933450" y="6140450"/>
            <a:ext cx="7273925" cy="336550"/>
            <a:chOff x="672" y="3792"/>
            <a:chExt cx="4582" cy="212"/>
          </a:xfrm>
        </p:grpSpPr>
        <p:sp>
          <p:nvSpPr>
            <p:cNvPr id="819239" name="AutoShape 19">
              <a:extLst>
                <a:ext uri="{FF2B5EF4-FFF2-40B4-BE49-F238E27FC236}">
                  <a16:creationId xmlns:a16="http://schemas.microsoft.com/office/drawing/2014/main" id="{D0E845EE-4B09-43BC-9590-AAEBA2463BE0}"/>
                </a:ext>
              </a:extLst>
            </p:cNvPr>
            <p:cNvSpPr>
              <a:spLocks noChangeArrowheads="1"/>
            </p:cNvSpPr>
            <p:nvPr/>
          </p:nvSpPr>
          <p:spPr bwMode="auto">
            <a:xfrm flipV="1">
              <a:off x="3964" y="3792"/>
              <a:ext cx="87" cy="49"/>
            </a:xfrm>
            <a:prstGeom prst="triangle">
              <a:avLst>
                <a:gd name="adj" fmla="val 50000"/>
              </a:avLst>
            </a:prstGeom>
            <a:solidFill>
              <a:srgbClr val="B2B2B2"/>
            </a:solidFill>
            <a:ln w="25400">
              <a:solidFill>
                <a:srgbClr val="B2B2B2"/>
              </a:solidFill>
              <a:miter lim="800000"/>
              <a:headEnd type="none" w="sm" len="sm"/>
              <a:tailEnd type="none" w="sm" len="sm"/>
            </a:ln>
            <a:effectLst>
              <a:outerShdw dist="17961"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9240" name="AutoShape 20">
              <a:extLst>
                <a:ext uri="{FF2B5EF4-FFF2-40B4-BE49-F238E27FC236}">
                  <a16:creationId xmlns:a16="http://schemas.microsoft.com/office/drawing/2014/main" id="{041E6285-2AD8-4BC2-8535-B84A85E71DE3}"/>
                </a:ext>
              </a:extLst>
            </p:cNvPr>
            <p:cNvSpPr>
              <a:spLocks noChangeArrowheads="1"/>
            </p:cNvSpPr>
            <p:nvPr/>
          </p:nvSpPr>
          <p:spPr bwMode="auto">
            <a:xfrm flipV="1">
              <a:off x="4486" y="3792"/>
              <a:ext cx="87" cy="49"/>
            </a:xfrm>
            <a:prstGeom prst="triangle">
              <a:avLst>
                <a:gd name="adj" fmla="val 50000"/>
              </a:avLst>
            </a:prstGeom>
            <a:solidFill>
              <a:srgbClr val="B2B2B2"/>
            </a:solidFill>
            <a:ln w="25400">
              <a:solidFill>
                <a:srgbClr val="B2B2B2"/>
              </a:solidFill>
              <a:miter lim="800000"/>
              <a:headEnd type="none" w="sm" len="sm"/>
              <a:tailEnd type="none" w="sm" len="sm"/>
            </a:ln>
            <a:effectLst>
              <a:outerShdw dist="17961"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9241" name="AutoShape 21">
              <a:extLst>
                <a:ext uri="{FF2B5EF4-FFF2-40B4-BE49-F238E27FC236}">
                  <a16:creationId xmlns:a16="http://schemas.microsoft.com/office/drawing/2014/main" id="{93C31EB4-1124-4A90-A10E-48AE9AC442F8}"/>
                </a:ext>
              </a:extLst>
            </p:cNvPr>
            <p:cNvSpPr>
              <a:spLocks noChangeArrowheads="1"/>
            </p:cNvSpPr>
            <p:nvPr/>
          </p:nvSpPr>
          <p:spPr bwMode="auto">
            <a:xfrm flipV="1">
              <a:off x="5019" y="3792"/>
              <a:ext cx="87" cy="49"/>
            </a:xfrm>
            <a:prstGeom prst="triangle">
              <a:avLst>
                <a:gd name="adj" fmla="val 50000"/>
              </a:avLst>
            </a:prstGeom>
            <a:solidFill>
              <a:srgbClr val="B2B2B2"/>
            </a:solidFill>
            <a:ln w="25400">
              <a:solidFill>
                <a:srgbClr val="B2B2B2"/>
              </a:solidFill>
              <a:miter lim="800000"/>
              <a:headEnd type="none" w="sm" len="sm"/>
              <a:tailEnd type="none" w="sm" len="sm"/>
            </a:ln>
            <a:effectLst>
              <a:outerShdw dist="17961"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9242" name="Rectangle 22">
              <a:extLst>
                <a:ext uri="{FF2B5EF4-FFF2-40B4-BE49-F238E27FC236}">
                  <a16:creationId xmlns:a16="http://schemas.microsoft.com/office/drawing/2014/main" id="{89DE4256-0860-4908-ADB9-990355806022}"/>
                </a:ext>
              </a:extLst>
            </p:cNvPr>
            <p:cNvSpPr>
              <a:spLocks noChangeArrowheads="1"/>
            </p:cNvSpPr>
            <p:nvPr/>
          </p:nvSpPr>
          <p:spPr bwMode="auto">
            <a:xfrm>
              <a:off x="698" y="3840"/>
              <a:ext cx="30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074" tIns="22037" rIns="44074" bIns="22037">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b="1">
                  <a:latin typeface="Arial" panose="020B0604020202020204" pitchFamily="34" charset="0"/>
                </a:rPr>
                <a:t>1986</a:t>
              </a:r>
            </a:p>
          </p:txBody>
        </p:sp>
        <p:sp>
          <p:nvSpPr>
            <p:cNvPr id="819243" name="Rectangle 23">
              <a:extLst>
                <a:ext uri="{FF2B5EF4-FFF2-40B4-BE49-F238E27FC236}">
                  <a16:creationId xmlns:a16="http://schemas.microsoft.com/office/drawing/2014/main" id="{8872D903-CCBD-4C0B-9182-6A8248DD2345}"/>
                </a:ext>
              </a:extLst>
            </p:cNvPr>
            <p:cNvSpPr>
              <a:spLocks noChangeArrowheads="1"/>
            </p:cNvSpPr>
            <p:nvPr/>
          </p:nvSpPr>
          <p:spPr bwMode="auto">
            <a:xfrm>
              <a:off x="1222" y="3842"/>
              <a:ext cx="30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074" tIns="22037" rIns="44074" bIns="22037">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b="1">
                  <a:latin typeface="Arial" panose="020B0604020202020204" pitchFamily="34" charset="0"/>
                </a:rPr>
                <a:t>1988</a:t>
              </a:r>
            </a:p>
          </p:txBody>
        </p:sp>
        <p:sp>
          <p:nvSpPr>
            <p:cNvPr id="819244" name="Rectangle 24">
              <a:extLst>
                <a:ext uri="{FF2B5EF4-FFF2-40B4-BE49-F238E27FC236}">
                  <a16:creationId xmlns:a16="http://schemas.microsoft.com/office/drawing/2014/main" id="{8A94E8DB-0DC8-4326-911A-681D2AE40EA2}"/>
                </a:ext>
              </a:extLst>
            </p:cNvPr>
            <p:cNvSpPr>
              <a:spLocks noChangeArrowheads="1"/>
            </p:cNvSpPr>
            <p:nvPr/>
          </p:nvSpPr>
          <p:spPr bwMode="auto">
            <a:xfrm>
              <a:off x="1745" y="3842"/>
              <a:ext cx="30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074" tIns="22037" rIns="44074" bIns="22037">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b="1">
                  <a:latin typeface="Arial" panose="020B0604020202020204" pitchFamily="34" charset="0"/>
                </a:rPr>
                <a:t>1990</a:t>
              </a:r>
            </a:p>
          </p:txBody>
        </p:sp>
        <p:sp>
          <p:nvSpPr>
            <p:cNvPr id="819245" name="Rectangle 25">
              <a:extLst>
                <a:ext uri="{FF2B5EF4-FFF2-40B4-BE49-F238E27FC236}">
                  <a16:creationId xmlns:a16="http://schemas.microsoft.com/office/drawing/2014/main" id="{F80C5F6A-079E-4E24-95AC-AA85E460DAC3}"/>
                </a:ext>
              </a:extLst>
            </p:cNvPr>
            <p:cNvSpPr>
              <a:spLocks noChangeArrowheads="1"/>
            </p:cNvSpPr>
            <p:nvPr/>
          </p:nvSpPr>
          <p:spPr bwMode="auto">
            <a:xfrm>
              <a:off x="2275" y="3842"/>
              <a:ext cx="30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074" tIns="22037" rIns="44074" bIns="22037">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b="1">
                  <a:latin typeface="Arial" panose="020B0604020202020204" pitchFamily="34" charset="0"/>
                </a:rPr>
                <a:t>1992</a:t>
              </a:r>
            </a:p>
          </p:txBody>
        </p:sp>
        <p:sp>
          <p:nvSpPr>
            <p:cNvPr id="819246" name="Rectangle 26">
              <a:extLst>
                <a:ext uri="{FF2B5EF4-FFF2-40B4-BE49-F238E27FC236}">
                  <a16:creationId xmlns:a16="http://schemas.microsoft.com/office/drawing/2014/main" id="{B63FEFA1-AB0E-4723-A870-892AE03B0452}"/>
                </a:ext>
              </a:extLst>
            </p:cNvPr>
            <p:cNvSpPr>
              <a:spLocks noChangeArrowheads="1"/>
            </p:cNvSpPr>
            <p:nvPr/>
          </p:nvSpPr>
          <p:spPr bwMode="auto">
            <a:xfrm>
              <a:off x="2789" y="3842"/>
              <a:ext cx="30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074" tIns="22037" rIns="44074" bIns="22037">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b="1">
                  <a:latin typeface="Arial" panose="020B0604020202020204" pitchFamily="34" charset="0"/>
                </a:rPr>
                <a:t>1994</a:t>
              </a:r>
            </a:p>
          </p:txBody>
        </p:sp>
        <p:sp>
          <p:nvSpPr>
            <p:cNvPr id="819247" name="Rectangle 27">
              <a:extLst>
                <a:ext uri="{FF2B5EF4-FFF2-40B4-BE49-F238E27FC236}">
                  <a16:creationId xmlns:a16="http://schemas.microsoft.com/office/drawing/2014/main" id="{CED3812B-C6E0-4C26-AA30-E5D13E511E5A}"/>
                </a:ext>
              </a:extLst>
            </p:cNvPr>
            <p:cNvSpPr>
              <a:spLocks noChangeArrowheads="1"/>
            </p:cNvSpPr>
            <p:nvPr/>
          </p:nvSpPr>
          <p:spPr bwMode="auto">
            <a:xfrm>
              <a:off x="3317" y="3842"/>
              <a:ext cx="30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074" tIns="22037" rIns="44074" bIns="22037">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b="1">
                  <a:latin typeface="Arial" panose="020B0604020202020204" pitchFamily="34" charset="0"/>
                </a:rPr>
                <a:t>1996</a:t>
              </a:r>
            </a:p>
          </p:txBody>
        </p:sp>
        <p:sp>
          <p:nvSpPr>
            <p:cNvPr id="819248" name="Rectangle 28">
              <a:extLst>
                <a:ext uri="{FF2B5EF4-FFF2-40B4-BE49-F238E27FC236}">
                  <a16:creationId xmlns:a16="http://schemas.microsoft.com/office/drawing/2014/main" id="{9F5C3EB2-B960-4546-ADE2-DBC9BD260541}"/>
                </a:ext>
              </a:extLst>
            </p:cNvPr>
            <p:cNvSpPr>
              <a:spLocks noChangeArrowheads="1"/>
            </p:cNvSpPr>
            <p:nvPr/>
          </p:nvSpPr>
          <p:spPr bwMode="auto">
            <a:xfrm>
              <a:off x="3853" y="3840"/>
              <a:ext cx="30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074" tIns="22037" rIns="44074" bIns="22037">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b="1">
                  <a:latin typeface="Arial" panose="020B0604020202020204" pitchFamily="34" charset="0"/>
                </a:rPr>
                <a:t>1998</a:t>
              </a:r>
            </a:p>
          </p:txBody>
        </p:sp>
        <p:sp>
          <p:nvSpPr>
            <p:cNvPr id="819249" name="Rectangle 29">
              <a:extLst>
                <a:ext uri="{FF2B5EF4-FFF2-40B4-BE49-F238E27FC236}">
                  <a16:creationId xmlns:a16="http://schemas.microsoft.com/office/drawing/2014/main" id="{C0D1EBE8-B434-4146-A2BF-333A08BF881D}"/>
                </a:ext>
              </a:extLst>
            </p:cNvPr>
            <p:cNvSpPr>
              <a:spLocks noChangeArrowheads="1"/>
            </p:cNvSpPr>
            <p:nvPr/>
          </p:nvSpPr>
          <p:spPr bwMode="auto">
            <a:xfrm>
              <a:off x="4375" y="3840"/>
              <a:ext cx="30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074" tIns="22037" rIns="44074" bIns="22037">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b="1">
                  <a:latin typeface="Arial" panose="020B0604020202020204" pitchFamily="34" charset="0"/>
                </a:rPr>
                <a:t>2000</a:t>
              </a:r>
            </a:p>
          </p:txBody>
        </p:sp>
        <p:sp>
          <p:nvSpPr>
            <p:cNvPr id="819250" name="Rectangle 30">
              <a:extLst>
                <a:ext uri="{FF2B5EF4-FFF2-40B4-BE49-F238E27FC236}">
                  <a16:creationId xmlns:a16="http://schemas.microsoft.com/office/drawing/2014/main" id="{9661C29A-9B80-4BE8-965B-AEE1059715AB}"/>
                </a:ext>
              </a:extLst>
            </p:cNvPr>
            <p:cNvSpPr>
              <a:spLocks noChangeArrowheads="1"/>
            </p:cNvSpPr>
            <p:nvPr/>
          </p:nvSpPr>
          <p:spPr bwMode="auto">
            <a:xfrm>
              <a:off x="4895" y="3840"/>
              <a:ext cx="30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074" tIns="22037" rIns="44074" bIns="22037">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b="1">
                  <a:latin typeface="Arial" panose="020B0604020202020204" pitchFamily="34" charset="0"/>
                </a:rPr>
                <a:t>2002</a:t>
              </a:r>
            </a:p>
          </p:txBody>
        </p:sp>
        <p:sp>
          <p:nvSpPr>
            <p:cNvPr id="819251" name="AutoShape 31">
              <a:extLst>
                <a:ext uri="{FF2B5EF4-FFF2-40B4-BE49-F238E27FC236}">
                  <a16:creationId xmlns:a16="http://schemas.microsoft.com/office/drawing/2014/main" id="{A6F59BD6-CAC1-4C5C-8477-81E183F9F0AD}"/>
                </a:ext>
              </a:extLst>
            </p:cNvPr>
            <p:cNvSpPr>
              <a:spLocks noChangeArrowheads="1"/>
            </p:cNvSpPr>
            <p:nvPr/>
          </p:nvSpPr>
          <p:spPr bwMode="auto">
            <a:xfrm flipV="1">
              <a:off x="816" y="3792"/>
              <a:ext cx="87" cy="49"/>
            </a:xfrm>
            <a:prstGeom prst="triangle">
              <a:avLst>
                <a:gd name="adj" fmla="val 50000"/>
              </a:avLst>
            </a:prstGeom>
            <a:solidFill>
              <a:srgbClr val="B2B2B2"/>
            </a:solidFill>
            <a:ln w="25400">
              <a:solidFill>
                <a:srgbClr val="B2B2B2"/>
              </a:solidFill>
              <a:miter lim="800000"/>
              <a:headEnd type="none" w="sm" len="sm"/>
              <a:tailEnd type="none" w="sm" len="sm"/>
            </a:ln>
            <a:effectLst>
              <a:outerShdw dist="17961"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9252" name="AutoShape 32">
              <a:extLst>
                <a:ext uri="{FF2B5EF4-FFF2-40B4-BE49-F238E27FC236}">
                  <a16:creationId xmlns:a16="http://schemas.microsoft.com/office/drawing/2014/main" id="{8133A4EE-D21F-49FC-BF35-FD06867EC5BA}"/>
                </a:ext>
              </a:extLst>
            </p:cNvPr>
            <p:cNvSpPr>
              <a:spLocks noChangeArrowheads="1"/>
            </p:cNvSpPr>
            <p:nvPr/>
          </p:nvSpPr>
          <p:spPr bwMode="auto">
            <a:xfrm flipV="1">
              <a:off x="1352" y="3792"/>
              <a:ext cx="88" cy="49"/>
            </a:xfrm>
            <a:prstGeom prst="triangle">
              <a:avLst>
                <a:gd name="adj" fmla="val 50000"/>
              </a:avLst>
            </a:prstGeom>
            <a:solidFill>
              <a:srgbClr val="B2B2B2"/>
            </a:solidFill>
            <a:ln w="25400">
              <a:solidFill>
                <a:srgbClr val="B2B2B2"/>
              </a:solidFill>
              <a:miter lim="800000"/>
              <a:headEnd type="none" w="sm" len="sm"/>
              <a:tailEnd type="none" w="sm" len="sm"/>
            </a:ln>
            <a:effectLst>
              <a:outerShdw dist="17961"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9253" name="AutoShape 33">
              <a:extLst>
                <a:ext uri="{FF2B5EF4-FFF2-40B4-BE49-F238E27FC236}">
                  <a16:creationId xmlns:a16="http://schemas.microsoft.com/office/drawing/2014/main" id="{489F0EAD-1D74-4D25-B885-D343CE126E40}"/>
                </a:ext>
              </a:extLst>
            </p:cNvPr>
            <p:cNvSpPr>
              <a:spLocks noChangeArrowheads="1"/>
            </p:cNvSpPr>
            <p:nvPr/>
          </p:nvSpPr>
          <p:spPr bwMode="auto">
            <a:xfrm flipV="1">
              <a:off x="2400" y="3792"/>
              <a:ext cx="87" cy="49"/>
            </a:xfrm>
            <a:prstGeom prst="triangle">
              <a:avLst>
                <a:gd name="adj" fmla="val 50000"/>
              </a:avLst>
            </a:prstGeom>
            <a:solidFill>
              <a:srgbClr val="B2B2B2"/>
            </a:solidFill>
            <a:ln w="25400">
              <a:solidFill>
                <a:srgbClr val="B2B2B2"/>
              </a:solidFill>
              <a:miter lim="800000"/>
              <a:headEnd type="none" w="sm" len="sm"/>
              <a:tailEnd type="none" w="sm" len="sm"/>
            </a:ln>
            <a:effectLst>
              <a:outerShdw dist="17961"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9254" name="AutoShape 34">
              <a:extLst>
                <a:ext uri="{FF2B5EF4-FFF2-40B4-BE49-F238E27FC236}">
                  <a16:creationId xmlns:a16="http://schemas.microsoft.com/office/drawing/2014/main" id="{4A56F7DB-DDBE-47A2-8C26-F24B63A3E6AA}"/>
                </a:ext>
              </a:extLst>
            </p:cNvPr>
            <p:cNvSpPr>
              <a:spLocks noChangeArrowheads="1"/>
            </p:cNvSpPr>
            <p:nvPr/>
          </p:nvSpPr>
          <p:spPr bwMode="auto">
            <a:xfrm flipV="1">
              <a:off x="1880" y="3792"/>
              <a:ext cx="88" cy="49"/>
            </a:xfrm>
            <a:prstGeom prst="triangle">
              <a:avLst>
                <a:gd name="adj" fmla="val 50000"/>
              </a:avLst>
            </a:prstGeom>
            <a:solidFill>
              <a:srgbClr val="B2B2B2"/>
            </a:solidFill>
            <a:ln w="25400">
              <a:solidFill>
                <a:srgbClr val="B2B2B2"/>
              </a:solidFill>
              <a:miter lim="800000"/>
              <a:headEnd type="none" w="sm" len="sm"/>
              <a:tailEnd type="none" w="sm" len="sm"/>
            </a:ln>
            <a:effectLst>
              <a:outerShdw dist="17961"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9255" name="AutoShape 35">
              <a:extLst>
                <a:ext uri="{FF2B5EF4-FFF2-40B4-BE49-F238E27FC236}">
                  <a16:creationId xmlns:a16="http://schemas.microsoft.com/office/drawing/2014/main" id="{06B6877A-F3C9-480E-BFC2-FF330AA5F91A}"/>
                </a:ext>
              </a:extLst>
            </p:cNvPr>
            <p:cNvSpPr>
              <a:spLocks noChangeArrowheads="1"/>
            </p:cNvSpPr>
            <p:nvPr/>
          </p:nvSpPr>
          <p:spPr bwMode="auto">
            <a:xfrm flipV="1">
              <a:off x="2921" y="3792"/>
              <a:ext cx="87" cy="49"/>
            </a:xfrm>
            <a:prstGeom prst="triangle">
              <a:avLst>
                <a:gd name="adj" fmla="val 50000"/>
              </a:avLst>
            </a:prstGeom>
            <a:solidFill>
              <a:srgbClr val="B2B2B2"/>
            </a:solidFill>
            <a:ln w="25400">
              <a:solidFill>
                <a:srgbClr val="B2B2B2"/>
              </a:solidFill>
              <a:miter lim="800000"/>
              <a:headEnd type="none" w="sm" len="sm"/>
              <a:tailEnd type="none" w="sm" len="sm"/>
            </a:ln>
            <a:effectLst>
              <a:outerShdw dist="17961"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9256" name="AutoShape 36">
              <a:extLst>
                <a:ext uri="{FF2B5EF4-FFF2-40B4-BE49-F238E27FC236}">
                  <a16:creationId xmlns:a16="http://schemas.microsoft.com/office/drawing/2014/main" id="{2912CC8A-11E8-489F-9616-AB4A1B3D7F54}"/>
                </a:ext>
              </a:extLst>
            </p:cNvPr>
            <p:cNvSpPr>
              <a:spLocks noChangeArrowheads="1"/>
            </p:cNvSpPr>
            <p:nvPr/>
          </p:nvSpPr>
          <p:spPr bwMode="auto">
            <a:xfrm flipV="1">
              <a:off x="3449" y="3792"/>
              <a:ext cx="87" cy="49"/>
            </a:xfrm>
            <a:prstGeom prst="triangle">
              <a:avLst>
                <a:gd name="adj" fmla="val 50000"/>
              </a:avLst>
            </a:prstGeom>
            <a:solidFill>
              <a:srgbClr val="B2B2B2"/>
            </a:solidFill>
            <a:ln w="25400">
              <a:solidFill>
                <a:srgbClr val="B2B2B2"/>
              </a:solidFill>
              <a:miter lim="800000"/>
              <a:headEnd type="none" w="sm" len="sm"/>
              <a:tailEnd type="none" w="sm" len="sm"/>
            </a:ln>
            <a:effectLst>
              <a:outerShdw dist="17961"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9257" name="Line 37">
              <a:extLst>
                <a:ext uri="{FF2B5EF4-FFF2-40B4-BE49-F238E27FC236}">
                  <a16:creationId xmlns:a16="http://schemas.microsoft.com/office/drawing/2014/main" id="{41639A85-1642-4ADD-8CDA-9E0AEF4225BF}"/>
                </a:ext>
              </a:extLst>
            </p:cNvPr>
            <p:cNvSpPr>
              <a:spLocks noChangeShapeType="1"/>
            </p:cNvSpPr>
            <p:nvPr/>
          </p:nvSpPr>
          <p:spPr bwMode="auto">
            <a:xfrm>
              <a:off x="672" y="3792"/>
              <a:ext cx="4582" cy="0"/>
            </a:xfrm>
            <a:prstGeom prst="line">
              <a:avLst/>
            </a:prstGeom>
            <a:noFill/>
            <a:ln w="28575">
              <a:solidFill>
                <a:srgbClr val="B2B2B2"/>
              </a:solidFill>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38">
            <a:extLst>
              <a:ext uri="{FF2B5EF4-FFF2-40B4-BE49-F238E27FC236}">
                <a16:creationId xmlns:a16="http://schemas.microsoft.com/office/drawing/2014/main" id="{197B3453-3F3A-4A38-8ECA-64AB32AD33F1}"/>
              </a:ext>
            </a:extLst>
          </p:cNvPr>
          <p:cNvGrpSpPr>
            <a:grpSpLocks/>
          </p:cNvGrpSpPr>
          <p:nvPr/>
        </p:nvGrpSpPr>
        <p:grpSpPr bwMode="auto">
          <a:xfrm>
            <a:off x="3130550" y="4375150"/>
            <a:ext cx="3194050" cy="381000"/>
            <a:chOff x="1972" y="2756"/>
            <a:chExt cx="2012" cy="240"/>
          </a:xfrm>
        </p:grpSpPr>
        <p:sp>
          <p:nvSpPr>
            <p:cNvPr id="819237" name="Rectangle 39">
              <a:extLst>
                <a:ext uri="{FF2B5EF4-FFF2-40B4-BE49-F238E27FC236}">
                  <a16:creationId xmlns:a16="http://schemas.microsoft.com/office/drawing/2014/main" id="{07E1A930-7A0E-4A67-8909-72ABA9714C29}"/>
                </a:ext>
              </a:extLst>
            </p:cNvPr>
            <p:cNvSpPr>
              <a:spLocks noChangeArrowheads="1"/>
            </p:cNvSpPr>
            <p:nvPr/>
          </p:nvSpPr>
          <p:spPr bwMode="auto">
            <a:xfrm>
              <a:off x="1972" y="2756"/>
              <a:ext cx="2012" cy="240"/>
            </a:xfrm>
            <a:prstGeom prst="rect">
              <a:avLst/>
            </a:prstGeom>
            <a:solidFill>
              <a:srgbClr val="99CCCC"/>
            </a:solidFill>
            <a:ln w="9525" algn="ctr">
              <a:solidFill>
                <a:srgbClr val="73BBB9"/>
              </a:solidFill>
              <a:miter lim="800000"/>
              <a:headEnd/>
              <a:tailEnd/>
            </a:ln>
          </p:spPr>
          <p:txBody>
            <a:bodyPr wrap="none" lIns="73025" tIns="36512" rIns="73025" bIns="36512"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9238" name="Text Box 40">
              <a:extLst>
                <a:ext uri="{FF2B5EF4-FFF2-40B4-BE49-F238E27FC236}">
                  <a16:creationId xmlns:a16="http://schemas.microsoft.com/office/drawing/2014/main" id="{7363AFBA-435A-4BA2-90D1-8E990151027E}"/>
                </a:ext>
              </a:extLst>
            </p:cNvPr>
            <p:cNvSpPr txBox="1">
              <a:spLocks noChangeArrowheads="1"/>
            </p:cNvSpPr>
            <p:nvPr/>
          </p:nvSpPr>
          <p:spPr bwMode="auto">
            <a:xfrm>
              <a:off x="2427" y="2767"/>
              <a:ext cx="110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latin typeface="Arial" panose="020B0604020202020204" pitchFamily="34" charset="0"/>
                </a:rPr>
                <a:t>1 and 2 Mbps</a:t>
              </a:r>
            </a:p>
          </p:txBody>
        </p:sp>
      </p:grpSp>
      <p:grpSp>
        <p:nvGrpSpPr>
          <p:cNvPr id="5" name="Group 41">
            <a:extLst>
              <a:ext uri="{FF2B5EF4-FFF2-40B4-BE49-F238E27FC236}">
                <a16:creationId xmlns:a16="http://schemas.microsoft.com/office/drawing/2014/main" id="{8A642AD5-3361-42F7-9899-1A6CE286D138}"/>
              </a:ext>
            </a:extLst>
          </p:cNvPr>
          <p:cNvGrpSpPr>
            <a:grpSpLocks/>
          </p:cNvGrpSpPr>
          <p:nvPr/>
        </p:nvGrpSpPr>
        <p:grpSpPr bwMode="auto">
          <a:xfrm>
            <a:off x="3130550" y="5219700"/>
            <a:ext cx="5251450" cy="381000"/>
            <a:chOff x="1972" y="3288"/>
            <a:chExt cx="3308" cy="240"/>
          </a:xfrm>
        </p:grpSpPr>
        <p:sp>
          <p:nvSpPr>
            <p:cNvPr id="819235" name="Rectangle 42">
              <a:extLst>
                <a:ext uri="{FF2B5EF4-FFF2-40B4-BE49-F238E27FC236}">
                  <a16:creationId xmlns:a16="http://schemas.microsoft.com/office/drawing/2014/main" id="{AEA54287-EF97-49A1-8429-8CDEEF553A4B}"/>
                </a:ext>
              </a:extLst>
            </p:cNvPr>
            <p:cNvSpPr>
              <a:spLocks noChangeArrowheads="1"/>
            </p:cNvSpPr>
            <p:nvPr/>
          </p:nvSpPr>
          <p:spPr bwMode="auto">
            <a:xfrm>
              <a:off x="1972" y="3288"/>
              <a:ext cx="3308" cy="240"/>
            </a:xfrm>
            <a:prstGeom prst="rect">
              <a:avLst/>
            </a:prstGeom>
            <a:solidFill>
              <a:srgbClr val="99CCCC"/>
            </a:solidFill>
            <a:ln w="9525" algn="ctr">
              <a:solidFill>
                <a:srgbClr val="73BBB9"/>
              </a:solidFill>
              <a:miter lim="800000"/>
              <a:headEnd/>
              <a:tailEnd/>
            </a:ln>
          </p:spPr>
          <p:txBody>
            <a:bodyPr wrap="none" lIns="73025" tIns="36512" rIns="73025" bIns="36512"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9236" name="Text Box 43">
              <a:extLst>
                <a:ext uri="{FF2B5EF4-FFF2-40B4-BE49-F238E27FC236}">
                  <a16:creationId xmlns:a16="http://schemas.microsoft.com/office/drawing/2014/main" id="{C851BD56-DA76-41DB-A69B-289CA1E55E93}"/>
                </a:ext>
              </a:extLst>
            </p:cNvPr>
            <p:cNvSpPr txBox="1">
              <a:spLocks noChangeArrowheads="1"/>
            </p:cNvSpPr>
            <p:nvPr/>
          </p:nvSpPr>
          <p:spPr bwMode="auto">
            <a:xfrm>
              <a:off x="3194" y="3299"/>
              <a:ext cx="86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latin typeface="Arial" panose="020B0604020202020204" pitchFamily="34" charset="0"/>
                </a:rPr>
                <a:t>2.4 GHz</a:t>
              </a:r>
            </a:p>
          </p:txBody>
        </p:sp>
      </p:grpSp>
      <p:grpSp>
        <p:nvGrpSpPr>
          <p:cNvPr id="6" name="Group 44">
            <a:extLst>
              <a:ext uri="{FF2B5EF4-FFF2-40B4-BE49-F238E27FC236}">
                <a16:creationId xmlns:a16="http://schemas.microsoft.com/office/drawing/2014/main" id="{BE48D000-41E6-4154-9A77-3BD845845400}"/>
              </a:ext>
            </a:extLst>
          </p:cNvPr>
          <p:cNvGrpSpPr>
            <a:grpSpLocks/>
          </p:cNvGrpSpPr>
          <p:nvPr/>
        </p:nvGrpSpPr>
        <p:grpSpPr bwMode="auto">
          <a:xfrm>
            <a:off x="6019800" y="4376738"/>
            <a:ext cx="2362200" cy="381000"/>
            <a:chOff x="3792" y="2757"/>
            <a:chExt cx="1488" cy="240"/>
          </a:xfrm>
        </p:grpSpPr>
        <p:sp>
          <p:nvSpPr>
            <p:cNvPr id="819233" name="Rectangle 45">
              <a:extLst>
                <a:ext uri="{FF2B5EF4-FFF2-40B4-BE49-F238E27FC236}">
                  <a16:creationId xmlns:a16="http://schemas.microsoft.com/office/drawing/2014/main" id="{1A0227E5-677B-44ED-8EDB-FF90C89285A5}"/>
                </a:ext>
              </a:extLst>
            </p:cNvPr>
            <p:cNvSpPr>
              <a:spLocks noChangeArrowheads="1"/>
            </p:cNvSpPr>
            <p:nvPr/>
          </p:nvSpPr>
          <p:spPr bwMode="auto">
            <a:xfrm>
              <a:off x="3984" y="2757"/>
              <a:ext cx="1296" cy="240"/>
            </a:xfrm>
            <a:prstGeom prst="rect">
              <a:avLst/>
            </a:prstGeom>
            <a:solidFill>
              <a:srgbClr val="CCCC66"/>
            </a:solidFill>
            <a:ln w="9525" algn="ctr">
              <a:solidFill>
                <a:srgbClr val="A8A537"/>
              </a:solidFill>
              <a:miter lim="800000"/>
              <a:headEnd/>
              <a:tailEnd/>
            </a:ln>
          </p:spPr>
          <p:txBody>
            <a:bodyPr wrap="none" lIns="73025" tIns="36512" rIns="73025" bIns="36512"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9234" name="Text Box 46">
              <a:extLst>
                <a:ext uri="{FF2B5EF4-FFF2-40B4-BE49-F238E27FC236}">
                  <a16:creationId xmlns:a16="http://schemas.microsoft.com/office/drawing/2014/main" id="{865108C8-91EF-4D2F-BEC1-D29F7810895D}"/>
                </a:ext>
              </a:extLst>
            </p:cNvPr>
            <p:cNvSpPr txBox="1">
              <a:spLocks noChangeArrowheads="1"/>
            </p:cNvSpPr>
            <p:nvPr/>
          </p:nvSpPr>
          <p:spPr bwMode="auto">
            <a:xfrm>
              <a:off x="3792" y="2768"/>
              <a:ext cx="110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latin typeface="Arial" panose="020B0604020202020204" pitchFamily="34" charset="0"/>
                </a:rPr>
                <a:t>11 Mbps</a:t>
              </a:r>
            </a:p>
          </p:txBody>
        </p:sp>
      </p:grpSp>
      <p:grpSp>
        <p:nvGrpSpPr>
          <p:cNvPr id="7" name="Group 47">
            <a:extLst>
              <a:ext uri="{FF2B5EF4-FFF2-40B4-BE49-F238E27FC236}">
                <a16:creationId xmlns:a16="http://schemas.microsoft.com/office/drawing/2014/main" id="{0A0863BF-DAE6-40D7-9D0F-A496D77571D0}"/>
              </a:ext>
            </a:extLst>
          </p:cNvPr>
          <p:cNvGrpSpPr>
            <a:grpSpLocks/>
          </p:cNvGrpSpPr>
          <p:nvPr/>
        </p:nvGrpSpPr>
        <p:grpSpPr bwMode="auto">
          <a:xfrm>
            <a:off x="7315200" y="4340225"/>
            <a:ext cx="1135063" cy="347663"/>
            <a:chOff x="4637" y="2704"/>
            <a:chExt cx="715" cy="219"/>
          </a:xfrm>
        </p:grpSpPr>
        <p:sp>
          <p:nvSpPr>
            <p:cNvPr id="819231" name="Rectangle 48">
              <a:extLst>
                <a:ext uri="{FF2B5EF4-FFF2-40B4-BE49-F238E27FC236}">
                  <a16:creationId xmlns:a16="http://schemas.microsoft.com/office/drawing/2014/main" id="{5124AA84-CFB0-4B61-BA8A-C39DB9D99160}"/>
                </a:ext>
              </a:extLst>
            </p:cNvPr>
            <p:cNvSpPr>
              <a:spLocks noChangeArrowheads="1"/>
            </p:cNvSpPr>
            <p:nvPr/>
          </p:nvSpPr>
          <p:spPr bwMode="auto">
            <a:xfrm>
              <a:off x="4683" y="2729"/>
              <a:ext cx="624" cy="168"/>
            </a:xfrm>
            <a:prstGeom prst="rect">
              <a:avLst/>
            </a:prstGeom>
            <a:solidFill>
              <a:srgbClr val="FF9900"/>
            </a:solidFill>
            <a:ln w="9525" algn="ctr">
              <a:solidFill>
                <a:srgbClr val="B26A00"/>
              </a:solidFill>
              <a:miter lim="800000"/>
              <a:headEnd/>
              <a:tailEnd/>
            </a:ln>
          </p:spPr>
          <p:txBody>
            <a:bodyPr wrap="none" lIns="73025" tIns="36512" rIns="73025" bIns="36512"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9232" name="Text Box 49">
              <a:extLst>
                <a:ext uri="{FF2B5EF4-FFF2-40B4-BE49-F238E27FC236}">
                  <a16:creationId xmlns:a16="http://schemas.microsoft.com/office/drawing/2014/main" id="{AA83ADBB-AEA4-4154-93F3-D63886499C09}"/>
                </a:ext>
              </a:extLst>
            </p:cNvPr>
            <p:cNvSpPr txBox="1">
              <a:spLocks noChangeArrowheads="1"/>
            </p:cNvSpPr>
            <p:nvPr/>
          </p:nvSpPr>
          <p:spPr bwMode="auto">
            <a:xfrm>
              <a:off x="4637" y="2704"/>
              <a:ext cx="715"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latin typeface="Arial" panose="020B0604020202020204" pitchFamily="34" charset="0"/>
                </a:rPr>
                <a:t>54 Mbps</a:t>
              </a:r>
            </a:p>
          </p:txBody>
        </p:sp>
      </p:grpSp>
      <p:grpSp>
        <p:nvGrpSpPr>
          <p:cNvPr id="8" name="Group 50">
            <a:extLst>
              <a:ext uri="{FF2B5EF4-FFF2-40B4-BE49-F238E27FC236}">
                <a16:creationId xmlns:a16="http://schemas.microsoft.com/office/drawing/2014/main" id="{E19B279B-27B7-4669-9211-753DD201C5D5}"/>
              </a:ext>
            </a:extLst>
          </p:cNvPr>
          <p:cNvGrpSpPr>
            <a:grpSpLocks/>
          </p:cNvGrpSpPr>
          <p:nvPr/>
        </p:nvGrpSpPr>
        <p:grpSpPr bwMode="auto">
          <a:xfrm>
            <a:off x="5724525" y="4795838"/>
            <a:ext cx="2657475" cy="381000"/>
            <a:chOff x="3606" y="3021"/>
            <a:chExt cx="1674" cy="240"/>
          </a:xfrm>
        </p:grpSpPr>
        <p:sp>
          <p:nvSpPr>
            <p:cNvPr id="819229" name="Rectangle 51">
              <a:extLst>
                <a:ext uri="{FF2B5EF4-FFF2-40B4-BE49-F238E27FC236}">
                  <a16:creationId xmlns:a16="http://schemas.microsoft.com/office/drawing/2014/main" id="{ABD07AF2-5278-4717-A568-B00573E15CD2}"/>
                </a:ext>
              </a:extLst>
            </p:cNvPr>
            <p:cNvSpPr>
              <a:spLocks noChangeArrowheads="1"/>
            </p:cNvSpPr>
            <p:nvPr/>
          </p:nvSpPr>
          <p:spPr bwMode="auto">
            <a:xfrm>
              <a:off x="3606" y="3021"/>
              <a:ext cx="1674" cy="240"/>
            </a:xfrm>
            <a:prstGeom prst="rect">
              <a:avLst/>
            </a:prstGeom>
            <a:solidFill>
              <a:srgbClr val="CCCC66"/>
            </a:solidFill>
            <a:ln w="9525" algn="ctr">
              <a:solidFill>
                <a:srgbClr val="A8A537"/>
              </a:solidFill>
              <a:miter lim="800000"/>
              <a:headEnd/>
              <a:tailEnd/>
            </a:ln>
          </p:spPr>
          <p:txBody>
            <a:bodyPr wrap="none" lIns="73025" tIns="36512" rIns="73025" bIns="36512"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9230" name="Text Box 52">
              <a:extLst>
                <a:ext uri="{FF2B5EF4-FFF2-40B4-BE49-F238E27FC236}">
                  <a16:creationId xmlns:a16="http://schemas.microsoft.com/office/drawing/2014/main" id="{EA2DCDD6-F783-4924-BC64-4AF93C54B069}"/>
                </a:ext>
              </a:extLst>
            </p:cNvPr>
            <p:cNvSpPr txBox="1">
              <a:spLocks noChangeArrowheads="1"/>
            </p:cNvSpPr>
            <p:nvPr/>
          </p:nvSpPr>
          <p:spPr bwMode="auto">
            <a:xfrm>
              <a:off x="3797" y="3031"/>
              <a:ext cx="129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latin typeface="Arial" panose="020B0604020202020204" pitchFamily="34" charset="0"/>
                </a:rPr>
                <a:t>Standards-based</a:t>
              </a:r>
            </a:p>
          </p:txBody>
        </p:sp>
      </p:grpSp>
      <p:grpSp>
        <p:nvGrpSpPr>
          <p:cNvPr id="9" name="Group 53">
            <a:extLst>
              <a:ext uri="{FF2B5EF4-FFF2-40B4-BE49-F238E27FC236}">
                <a16:creationId xmlns:a16="http://schemas.microsoft.com/office/drawing/2014/main" id="{BA1FBE79-15A1-40B4-B3C7-7BA780C9171B}"/>
              </a:ext>
            </a:extLst>
          </p:cNvPr>
          <p:cNvGrpSpPr>
            <a:grpSpLocks/>
          </p:cNvGrpSpPr>
          <p:nvPr/>
        </p:nvGrpSpPr>
        <p:grpSpPr bwMode="auto">
          <a:xfrm>
            <a:off x="7391400" y="5181600"/>
            <a:ext cx="990600" cy="347663"/>
            <a:chOff x="4656" y="3285"/>
            <a:chExt cx="624" cy="219"/>
          </a:xfrm>
        </p:grpSpPr>
        <p:sp>
          <p:nvSpPr>
            <p:cNvPr id="819227" name="Rectangle 54">
              <a:extLst>
                <a:ext uri="{FF2B5EF4-FFF2-40B4-BE49-F238E27FC236}">
                  <a16:creationId xmlns:a16="http://schemas.microsoft.com/office/drawing/2014/main" id="{EF1AA153-5D13-4620-A904-6A69A5F8FA2D}"/>
                </a:ext>
              </a:extLst>
            </p:cNvPr>
            <p:cNvSpPr>
              <a:spLocks noChangeArrowheads="1"/>
            </p:cNvSpPr>
            <p:nvPr/>
          </p:nvSpPr>
          <p:spPr bwMode="auto">
            <a:xfrm>
              <a:off x="4656" y="3311"/>
              <a:ext cx="624" cy="168"/>
            </a:xfrm>
            <a:prstGeom prst="rect">
              <a:avLst/>
            </a:prstGeom>
            <a:solidFill>
              <a:srgbClr val="FF9900"/>
            </a:solidFill>
            <a:ln w="9525" algn="ctr">
              <a:solidFill>
                <a:srgbClr val="B26A00"/>
              </a:solidFill>
              <a:miter lim="800000"/>
              <a:headEnd/>
              <a:tailEnd/>
            </a:ln>
          </p:spPr>
          <p:txBody>
            <a:bodyPr wrap="none" lIns="73025" tIns="36512" rIns="73025" bIns="36512"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19228" name="Text Box 55">
              <a:extLst>
                <a:ext uri="{FF2B5EF4-FFF2-40B4-BE49-F238E27FC236}">
                  <a16:creationId xmlns:a16="http://schemas.microsoft.com/office/drawing/2014/main" id="{6AD10D64-95A2-4C6A-ABF2-462CA3FB72CF}"/>
                </a:ext>
              </a:extLst>
            </p:cNvPr>
            <p:cNvSpPr txBox="1">
              <a:spLocks noChangeArrowheads="1"/>
            </p:cNvSpPr>
            <p:nvPr/>
          </p:nvSpPr>
          <p:spPr bwMode="auto">
            <a:xfrm>
              <a:off x="4706" y="3285"/>
              <a:ext cx="52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latin typeface="Arial" panose="020B0604020202020204" pitchFamily="34" charset="0"/>
                </a:rPr>
                <a:t>5 GHz</a:t>
              </a:r>
            </a:p>
          </p:txBody>
        </p:sp>
      </p:grpSp>
      <p:sp>
        <p:nvSpPr>
          <p:cNvPr id="227384" name="Line 56">
            <a:extLst>
              <a:ext uri="{FF2B5EF4-FFF2-40B4-BE49-F238E27FC236}">
                <a16:creationId xmlns:a16="http://schemas.microsoft.com/office/drawing/2014/main" id="{9105AEF1-6217-4F03-A11F-6C64CDC03076}"/>
              </a:ext>
            </a:extLst>
          </p:cNvPr>
          <p:cNvSpPr>
            <a:spLocks noChangeShapeType="1"/>
          </p:cNvSpPr>
          <p:nvPr/>
        </p:nvSpPr>
        <p:spPr bwMode="auto">
          <a:xfrm flipH="1" flipV="1">
            <a:off x="7772400" y="5768975"/>
            <a:ext cx="6350" cy="331788"/>
          </a:xfrm>
          <a:prstGeom prst="line">
            <a:avLst/>
          </a:prstGeom>
          <a:noFill/>
          <a:ln w="25400" cap="rnd">
            <a:solidFill>
              <a:srgbClr val="B2B2B2"/>
            </a:solidFill>
            <a:prstDash val="sysDot"/>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227385" name="Line 57">
            <a:extLst>
              <a:ext uri="{FF2B5EF4-FFF2-40B4-BE49-F238E27FC236}">
                <a16:creationId xmlns:a16="http://schemas.microsoft.com/office/drawing/2014/main" id="{A791A64A-B099-4749-AB7F-FA4F87770BF1}"/>
              </a:ext>
            </a:extLst>
          </p:cNvPr>
          <p:cNvSpPr>
            <a:spLocks noChangeShapeType="1"/>
          </p:cNvSpPr>
          <p:nvPr/>
        </p:nvSpPr>
        <p:spPr bwMode="auto">
          <a:xfrm flipH="1" flipV="1">
            <a:off x="6838950" y="5768975"/>
            <a:ext cx="6350" cy="331788"/>
          </a:xfrm>
          <a:prstGeom prst="line">
            <a:avLst/>
          </a:prstGeom>
          <a:noFill/>
          <a:ln w="25400" cap="rnd">
            <a:solidFill>
              <a:srgbClr val="B2B2B2"/>
            </a:solidFill>
            <a:prstDash val="sysDot"/>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227386" name="Line 58">
            <a:extLst>
              <a:ext uri="{FF2B5EF4-FFF2-40B4-BE49-F238E27FC236}">
                <a16:creationId xmlns:a16="http://schemas.microsoft.com/office/drawing/2014/main" id="{68F0D5A9-7EC3-4D8A-980E-D95E18F8794E}"/>
              </a:ext>
            </a:extLst>
          </p:cNvPr>
          <p:cNvSpPr>
            <a:spLocks noChangeShapeType="1"/>
          </p:cNvSpPr>
          <p:nvPr/>
        </p:nvSpPr>
        <p:spPr bwMode="auto">
          <a:xfrm flipH="1" flipV="1">
            <a:off x="5913438" y="5768975"/>
            <a:ext cx="6350" cy="331788"/>
          </a:xfrm>
          <a:prstGeom prst="line">
            <a:avLst/>
          </a:prstGeom>
          <a:noFill/>
          <a:ln w="25400" cap="rnd">
            <a:solidFill>
              <a:srgbClr val="B2B2B2"/>
            </a:solidFill>
            <a:prstDash val="sysDot"/>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grpSp>
        <p:nvGrpSpPr>
          <p:cNvPr id="819219" name="Group 59">
            <a:extLst>
              <a:ext uri="{FF2B5EF4-FFF2-40B4-BE49-F238E27FC236}">
                <a16:creationId xmlns:a16="http://schemas.microsoft.com/office/drawing/2014/main" id="{3E1ABAD2-D908-48F3-A70B-91AD0A611F60}"/>
              </a:ext>
            </a:extLst>
          </p:cNvPr>
          <p:cNvGrpSpPr>
            <a:grpSpLocks/>
          </p:cNvGrpSpPr>
          <p:nvPr/>
        </p:nvGrpSpPr>
        <p:grpSpPr bwMode="auto">
          <a:xfrm>
            <a:off x="207963" y="4392613"/>
            <a:ext cx="1195387" cy="1190625"/>
            <a:chOff x="131" y="2767"/>
            <a:chExt cx="753" cy="750"/>
          </a:xfrm>
        </p:grpSpPr>
        <p:sp>
          <p:nvSpPr>
            <p:cNvPr id="819224" name="Text Box 60">
              <a:extLst>
                <a:ext uri="{FF2B5EF4-FFF2-40B4-BE49-F238E27FC236}">
                  <a16:creationId xmlns:a16="http://schemas.microsoft.com/office/drawing/2014/main" id="{93188850-FEB3-469A-ADFD-9B96FA3F7D9E}"/>
                </a:ext>
              </a:extLst>
            </p:cNvPr>
            <p:cNvSpPr txBox="1">
              <a:spLocks noChangeArrowheads="1"/>
            </p:cNvSpPr>
            <p:nvPr/>
          </p:nvSpPr>
          <p:spPr bwMode="auto">
            <a:xfrm>
              <a:off x="170" y="3298"/>
              <a:ext cx="71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71529" tIns="35764" rIns="71529" bIns="35764" anchor="ctr">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ClrTx/>
                <a:buSzTx/>
                <a:buFontTx/>
                <a:buNone/>
              </a:pPr>
              <a:r>
                <a:rPr lang="en-US" altLang="en-US" sz="1800" b="1">
                  <a:latin typeface="Arial" panose="020B0604020202020204" pitchFamily="34" charset="0"/>
                </a:rPr>
                <a:t>Radio</a:t>
              </a:r>
            </a:p>
          </p:txBody>
        </p:sp>
        <p:sp>
          <p:nvSpPr>
            <p:cNvPr id="819225" name="Text Box 61">
              <a:extLst>
                <a:ext uri="{FF2B5EF4-FFF2-40B4-BE49-F238E27FC236}">
                  <a16:creationId xmlns:a16="http://schemas.microsoft.com/office/drawing/2014/main" id="{036F2242-BB29-4B1C-9196-7E14F893E38F}"/>
                </a:ext>
              </a:extLst>
            </p:cNvPr>
            <p:cNvSpPr txBox="1">
              <a:spLocks noChangeArrowheads="1"/>
            </p:cNvSpPr>
            <p:nvPr/>
          </p:nvSpPr>
          <p:spPr bwMode="auto">
            <a:xfrm>
              <a:off x="131" y="3032"/>
              <a:ext cx="753"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71529" tIns="35764" rIns="71529" bIns="35764" anchor="ctr">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ClrTx/>
                <a:buSzTx/>
                <a:buFontTx/>
                <a:buNone/>
              </a:pPr>
              <a:r>
                <a:rPr lang="en-US" altLang="en-US" sz="1800" b="1">
                  <a:latin typeface="Arial" panose="020B0604020202020204" pitchFamily="34" charset="0"/>
                </a:rPr>
                <a:t>Network</a:t>
              </a:r>
              <a:endParaRPr lang="en-US" altLang="en-US" sz="1800">
                <a:latin typeface="Arial" panose="020B0604020202020204" pitchFamily="34" charset="0"/>
              </a:endParaRPr>
            </a:p>
          </p:txBody>
        </p:sp>
        <p:sp>
          <p:nvSpPr>
            <p:cNvPr id="819226" name="Rectangle 62">
              <a:extLst>
                <a:ext uri="{FF2B5EF4-FFF2-40B4-BE49-F238E27FC236}">
                  <a16:creationId xmlns:a16="http://schemas.microsoft.com/office/drawing/2014/main" id="{135AE58F-79F7-473C-A3DC-6F187EC2F7EC}"/>
                </a:ext>
              </a:extLst>
            </p:cNvPr>
            <p:cNvSpPr>
              <a:spLocks noChangeArrowheads="1"/>
            </p:cNvSpPr>
            <p:nvPr/>
          </p:nvSpPr>
          <p:spPr bwMode="auto">
            <a:xfrm>
              <a:off x="281" y="2767"/>
              <a:ext cx="603"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71529" tIns="35764" rIns="71529" bIns="35764" anchor="ctr">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en-US" sz="1800" b="1">
                  <a:latin typeface="Arial" panose="020B0604020202020204" pitchFamily="34" charset="0"/>
                </a:rPr>
                <a:t>Speed</a:t>
              </a:r>
            </a:p>
          </p:txBody>
        </p:sp>
      </p:grpSp>
      <p:sp>
        <p:nvSpPr>
          <p:cNvPr id="227391" name="Rectangle 63">
            <a:extLst>
              <a:ext uri="{FF2B5EF4-FFF2-40B4-BE49-F238E27FC236}">
                <a16:creationId xmlns:a16="http://schemas.microsoft.com/office/drawing/2014/main" id="{315497A1-C9C6-49E9-9745-A47CDD8BF28A}"/>
              </a:ext>
            </a:extLst>
          </p:cNvPr>
          <p:cNvSpPr>
            <a:spLocks noChangeArrowheads="1"/>
          </p:cNvSpPr>
          <p:nvPr/>
        </p:nvSpPr>
        <p:spPr bwMode="auto">
          <a:xfrm>
            <a:off x="3609975" y="5689600"/>
            <a:ext cx="2105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838" tIns="42419" rIns="84838" bIns="42419">
            <a:spAutoFit/>
          </a:bodyPr>
          <a:lstStyle>
            <a:lvl1pPr marL="177800" indent="-177800"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B2B2B2"/>
              </a:buClr>
              <a:buSzPct val="75000"/>
              <a:buFont typeface="Wingdings 3" panose="05040102010807070707" pitchFamily="18" charset="2"/>
              <a:buChar char=""/>
            </a:pPr>
            <a:r>
              <a:rPr lang="en-US" altLang="en-US" sz="1400" b="1">
                <a:latin typeface="Arial" panose="020B0604020202020204" pitchFamily="34" charset="0"/>
              </a:rPr>
              <a:t>IEEE 802.11Begins Drafting</a:t>
            </a:r>
          </a:p>
        </p:txBody>
      </p:sp>
      <p:sp>
        <p:nvSpPr>
          <p:cNvPr id="227392" name="Line 64">
            <a:extLst>
              <a:ext uri="{FF2B5EF4-FFF2-40B4-BE49-F238E27FC236}">
                <a16:creationId xmlns:a16="http://schemas.microsoft.com/office/drawing/2014/main" id="{B9DA5EBB-CFBA-4A0B-97EC-D445952534F5}"/>
              </a:ext>
            </a:extLst>
          </p:cNvPr>
          <p:cNvSpPr>
            <a:spLocks noChangeShapeType="1"/>
          </p:cNvSpPr>
          <p:nvPr/>
        </p:nvSpPr>
        <p:spPr bwMode="auto">
          <a:xfrm flipH="1" flipV="1">
            <a:off x="3752850" y="5765800"/>
            <a:ext cx="6350" cy="331788"/>
          </a:xfrm>
          <a:prstGeom prst="line">
            <a:avLst/>
          </a:prstGeom>
          <a:noFill/>
          <a:ln w="25400" cap="rnd">
            <a:solidFill>
              <a:srgbClr val="B2B2B2"/>
            </a:solidFill>
            <a:prstDash val="sysDot"/>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227393" name="Picture 65" descr="sm_off1">
            <a:extLst>
              <a:ext uri="{FF2B5EF4-FFF2-40B4-BE49-F238E27FC236}">
                <a16:creationId xmlns:a16="http://schemas.microsoft.com/office/drawing/2014/main" id="{247D3710-7ADA-4E6D-99E1-73049558BE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1371600"/>
            <a:ext cx="1611313" cy="2728913"/>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pic>
        <p:nvPicPr>
          <p:cNvPr id="227394" name="Picture 66" descr="sohoblu">
            <a:extLst>
              <a:ext uri="{FF2B5EF4-FFF2-40B4-BE49-F238E27FC236}">
                <a16:creationId xmlns:a16="http://schemas.microsoft.com/office/drawing/2014/main" id="{EF101F3C-BB04-4122-BBCB-AAC245D9031B}"/>
              </a:ext>
            </a:extLst>
          </p:cNvPr>
          <p:cNvPicPr>
            <a:picLocks noChangeArrowheads="1"/>
          </p:cNvPicPr>
          <p:nvPr/>
        </p:nvPicPr>
        <p:blipFill>
          <a:blip r:embed="rId5">
            <a:extLst>
              <a:ext uri="{28A0092B-C50C-407E-A947-70E740481C1C}">
                <a14:useLocalDpi xmlns:a14="http://schemas.microsoft.com/office/drawing/2010/main" val="0"/>
              </a:ext>
            </a:extLst>
          </a:blip>
          <a:srcRect l="21312"/>
          <a:stretch>
            <a:fillRect/>
          </a:stretch>
        </p:blipFill>
        <p:spPr bwMode="auto">
          <a:xfrm>
            <a:off x="4343400" y="1885950"/>
            <a:ext cx="2209800" cy="2000250"/>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27392"/>
                                        </p:tgtEl>
                                        <p:attrNameLst>
                                          <p:attrName>style.visibility</p:attrName>
                                        </p:attrNameLst>
                                      </p:cBhvr>
                                      <p:to>
                                        <p:strVal val="visible"/>
                                      </p:to>
                                    </p:set>
                                    <p:animEffect transition="in" filter="wipe(up)">
                                      <p:cBhvr>
                                        <p:cTn id="7" dur="500"/>
                                        <p:tgtEl>
                                          <p:spTgt spid="227392"/>
                                        </p:tgtEl>
                                      </p:cBhvr>
                                    </p:animEffect>
                                  </p:childTnLst>
                                </p:cTn>
                              </p:par>
                            </p:childTnLst>
                          </p:cTn>
                        </p:par>
                        <p:par>
                          <p:cTn id="8" fill="hold" nodeType="afterGroup">
                            <p:stCondLst>
                              <p:cond delay="500"/>
                            </p:stCondLst>
                            <p:childTnLst>
                              <p:par>
                                <p:cTn id="9" presetID="2" presetClass="entr" presetSubtype="8" fill="hold" nodeType="afterEffect">
                                  <p:stCondLst>
                                    <p:cond delay="0"/>
                                  </p:stCondLst>
                                  <p:childTnLst>
                                    <p:set>
                                      <p:cBhvr>
                                        <p:cTn id="10" dur="1" fill="hold">
                                          <p:stCondLst>
                                            <p:cond delay="0"/>
                                          </p:stCondLst>
                                        </p:cTn>
                                        <p:tgtEl>
                                          <p:spTgt spid="227386"/>
                                        </p:tgtEl>
                                        <p:attrNameLst>
                                          <p:attrName>style.visibility</p:attrName>
                                        </p:attrNameLst>
                                      </p:cBhvr>
                                      <p:to>
                                        <p:strVal val="visible"/>
                                      </p:to>
                                    </p:set>
                                    <p:anim calcmode="lin" valueType="num">
                                      <p:cBhvr additive="base">
                                        <p:cTn id="11" dur="500" fill="hold"/>
                                        <p:tgtEl>
                                          <p:spTgt spid="227386"/>
                                        </p:tgtEl>
                                        <p:attrNameLst>
                                          <p:attrName>ppt_x</p:attrName>
                                        </p:attrNameLst>
                                      </p:cBhvr>
                                      <p:tavLst>
                                        <p:tav tm="0">
                                          <p:val>
                                            <p:strVal val="0-#ppt_w/2"/>
                                          </p:val>
                                        </p:tav>
                                        <p:tav tm="100000">
                                          <p:val>
                                            <p:strVal val="#ppt_x"/>
                                          </p:val>
                                        </p:tav>
                                      </p:tavLst>
                                    </p:anim>
                                    <p:anim calcmode="lin" valueType="num">
                                      <p:cBhvr additive="base">
                                        <p:cTn id="12" dur="500" fill="hold"/>
                                        <p:tgtEl>
                                          <p:spTgt spid="227386"/>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27391"/>
                                        </p:tgtEl>
                                        <p:attrNameLst>
                                          <p:attrName>style.visibility</p:attrName>
                                        </p:attrNameLst>
                                      </p:cBhvr>
                                      <p:to>
                                        <p:strVal val="visible"/>
                                      </p:to>
                                    </p:set>
                                    <p:animEffect transition="in" filter="wipe(left)">
                                      <p:cBhvr>
                                        <p:cTn id="16" dur="500"/>
                                        <p:tgtEl>
                                          <p:spTgt spid="227391"/>
                                        </p:tgtEl>
                                      </p:cBhvr>
                                    </p:animEffect>
                                  </p:childTnLst>
                                </p:cTn>
                              </p:par>
                            </p:childTnLst>
                          </p:cTn>
                        </p:par>
                        <p:par>
                          <p:cTn id="17" fill="hold" nodeType="afterGroup">
                            <p:stCondLst>
                              <p:cond delay="1500"/>
                            </p:stCondLst>
                            <p:childTnLst>
                              <p:par>
                                <p:cTn id="18" presetID="2" presetClass="entr" presetSubtype="8" fill="hold" nodeType="afterEffect">
                                  <p:stCondLst>
                                    <p:cond delay="0"/>
                                  </p:stCondLst>
                                  <p:childTnLst>
                                    <p:set>
                                      <p:cBhvr>
                                        <p:cTn id="19" dur="1" fill="hold">
                                          <p:stCondLst>
                                            <p:cond delay="0"/>
                                          </p:stCondLst>
                                        </p:cTn>
                                        <p:tgtEl>
                                          <p:spTgt spid="227385"/>
                                        </p:tgtEl>
                                        <p:attrNameLst>
                                          <p:attrName>style.visibility</p:attrName>
                                        </p:attrNameLst>
                                      </p:cBhvr>
                                      <p:to>
                                        <p:strVal val="visible"/>
                                      </p:to>
                                    </p:set>
                                    <p:anim calcmode="lin" valueType="num">
                                      <p:cBhvr additive="base">
                                        <p:cTn id="20" dur="500" fill="hold"/>
                                        <p:tgtEl>
                                          <p:spTgt spid="227385"/>
                                        </p:tgtEl>
                                        <p:attrNameLst>
                                          <p:attrName>ppt_x</p:attrName>
                                        </p:attrNameLst>
                                      </p:cBhvr>
                                      <p:tavLst>
                                        <p:tav tm="0">
                                          <p:val>
                                            <p:strVal val="0-#ppt_w/2"/>
                                          </p:val>
                                        </p:tav>
                                        <p:tav tm="100000">
                                          <p:val>
                                            <p:strVal val="#ppt_x"/>
                                          </p:val>
                                        </p:tav>
                                      </p:tavLst>
                                    </p:anim>
                                    <p:anim calcmode="lin" valueType="num">
                                      <p:cBhvr additive="base">
                                        <p:cTn id="21" dur="500" fill="hold"/>
                                        <p:tgtEl>
                                          <p:spTgt spid="227385"/>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2000"/>
                            </p:stCondLst>
                            <p:childTnLst>
                              <p:par>
                                <p:cTn id="23" presetID="2" presetClass="entr" presetSubtype="8" fill="hold" nodeType="afterEffect">
                                  <p:stCondLst>
                                    <p:cond delay="0"/>
                                  </p:stCondLst>
                                  <p:childTnLst>
                                    <p:set>
                                      <p:cBhvr>
                                        <p:cTn id="24" dur="1" fill="hold">
                                          <p:stCondLst>
                                            <p:cond delay="0"/>
                                          </p:stCondLst>
                                        </p:cTn>
                                        <p:tgtEl>
                                          <p:spTgt spid="227384"/>
                                        </p:tgtEl>
                                        <p:attrNameLst>
                                          <p:attrName>style.visibility</p:attrName>
                                        </p:attrNameLst>
                                      </p:cBhvr>
                                      <p:to>
                                        <p:strVal val="visible"/>
                                      </p:to>
                                    </p:set>
                                    <p:anim calcmode="lin" valueType="num">
                                      <p:cBhvr additive="base">
                                        <p:cTn id="25" dur="500" fill="hold"/>
                                        <p:tgtEl>
                                          <p:spTgt spid="227384"/>
                                        </p:tgtEl>
                                        <p:attrNameLst>
                                          <p:attrName>ppt_x</p:attrName>
                                        </p:attrNameLst>
                                      </p:cBhvr>
                                      <p:tavLst>
                                        <p:tav tm="0">
                                          <p:val>
                                            <p:strVal val="0-#ppt_w/2"/>
                                          </p:val>
                                        </p:tav>
                                        <p:tav tm="100000">
                                          <p:val>
                                            <p:strVal val="#ppt_x"/>
                                          </p:val>
                                        </p:tav>
                                      </p:tavLst>
                                    </p:anim>
                                    <p:anim calcmode="lin" valueType="num">
                                      <p:cBhvr additive="base">
                                        <p:cTn id="26" dur="500" fill="hold"/>
                                        <p:tgtEl>
                                          <p:spTgt spid="227384"/>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27343"/>
                                        </p:tgtEl>
                                        <p:attrNameLst>
                                          <p:attrName>style.visibility</p:attrName>
                                        </p:attrNameLst>
                                      </p:cBhvr>
                                      <p:to>
                                        <p:strVal val="visible"/>
                                      </p:to>
                                    </p:set>
                                    <p:animEffect transition="in" filter="wipe(left)">
                                      <p:cBhvr>
                                        <p:cTn id="30" dur="500"/>
                                        <p:tgtEl>
                                          <p:spTgt spid="227343"/>
                                        </p:tgtEl>
                                      </p:cBhvr>
                                    </p:animEffect>
                                  </p:childTnLst>
                                </p:cTn>
                              </p:par>
                            </p:childTnLst>
                          </p:cTn>
                        </p:par>
                        <p:par>
                          <p:cTn id="31" fill="hold" nodeType="afterGroup">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227344"/>
                                        </p:tgtEl>
                                        <p:attrNameLst>
                                          <p:attrName>style.visibility</p:attrName>
                                        </p:attrNameLst>
                                      </p:cBhvr>
                                      <p:to>
                                        <p:strVal val="visible"/>
                                      </p:to>
                                    </p:set>
                                    <p:animEffect transition="in" filter="wipe(left)">
                                      <p:cBhvr>
                                        <p:cTn id="34" dur="500"/>
                                        <p:tgtEl>
                                          <p:spTgt spid="227344"/>
                                        </p:tgtEl>
                                      </p:cBhvr>
                                    </p:animEffect>
                                  </p:childTnLst>
                                </p:cTn>
                              </p:par>
                            </p:childTnLst>
                          </p:cTn>
                        </p:par>
                        <p:par>
                          <p:cTn id="35" fill="hold" nodeType="afterGroup">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227345"/>
                                        </p:tgtEl>
                                        <p:attrNameLst>
                                          <p:attrName>style.visibility</p:attrName>
                                        </p:attrNameLst>
                                      </p:cBhvr>
                                      <p:to>
                                        <p:strVal val="visible"/>
                                      </p:to>
                                    </p:set>
                                    <p:animEffect transition="in" filter="wipe(left)">
                                      <p:cBhvr>
                                        <p:cTn id="38" dur="500"/>
                                        <p:tgtEl>
                                          <p:spTgt spid="227345"/>
                                        </p:tgtEl>
                                      </p:cBhvr>
                                    </p:animEffect>
                                  </p:childTnLst>
                                </p:cTn>
                              </p:par>
                            </p:childTnLst>
                          </p:cTn>
                        </p:par>
                        <p:par>
                          <p:cTn id="39" fill="hold" nodeType="afterGroup">
                            <p:stCondLst>
                              <p:cond delay="4000"/>
                            </p:stCondLst>
                            <p:childTnLst>
                              <p:par>
                                <p:cTn id="40" presetID="22" presetClass="entr" presetSubtype="8" fill="hold"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par>
                          <p:cTn id="43" fill="hold" nodeType="afterGroup">
                            <p:stCondLst>
                              <p:cond delay="4500"/>
                            </p:stCondLst>
                            <p:childTnLst>
                              <p:par>
                                <p:cTn id="44" presetID="22" presetClass="entr" presetSubtype="8" fill="hold"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left)">
                                      <p:cBhvr>
                                        <p:cTn id="46" dur="500"/>
                                        <p:tgtEl>
                                          <p:spTgt spid="8"/>
                                        </p:tgtEl>
                                      </p:cBhvr>
                                    </p:animEffect>
                                  </p:childTnLst>
                                </p:cTn>
                              </p:par>
                            </p:childTnLst>
                          </p:cTn>
                        </p:par>
                        <p:par>
                          <p:cTn id="47" fill="hold" nodeType="afterGroup">
                            <p:stCondLst>
                              <p:cond delay="5000"/>
                            </p:stCondLst>
                            <p:childTnLst>
                              <p:par>
                                <p:cTn id="48" presetID="22" presetClass="entr" presetSubtype="8" fill="hold" nodeType="after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wipe(left)">
                                      <p:cBhvr>
                                        <p:cTn id="50" dur="500"/>
                                        <p:tgtEl>
                                          <p:spTgt spid="4"/>
                                        </p:tgtEl>
                                      </p:cBhvr>
                                    </p:animEffect>
                                  </p:childTnLst>
                                </p:cTn>
                              </p:par>
                            </p:childTnLst>
                          </p:cTn>
                        </p:par>
                        <p:par>
                          <p:cTn id="51" fill="hold" nodeType="afterGroup">
                            <p:stCondLst>
                              <p:cond delay="5500"/>
                            </p:stCondLst>
                            <p:childTnLst>
                              <p:par>
                                <p:cTn id="52" presetID="22" presetClass="entr" presetSubtype="8" fill="hold" nodeType="after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left)">
                                      <p:cBhvr>
                                        <p:cTn id="54" dur="500"/>
                                        <p:tgtEl>
                                          <p:spTgt spid="6"/>
                                        </p:tgtEl>
                                      </p:cBhvr>
                                    </p:animEffect>
                                  </p:childTnLst>
                                </p:cTn>
                              </p:par>
                            </p:childTnLst>
                          </p:cTn>
                        </p:par>
                        <p:par>
                          <p:cTn id="55" fill="hold" nodeType="afterGroup">
                            <p:stCondLst>
                              <p:cond delay="6000"/>
                            </p:stCondLst>
                            <p:childTnLst>
                              <p:par>
                                <p:cTn id="56" presetID="22" presetClass="entr" presetSubtype="8" fill="hold" nodeType="after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wipe(left)">
                                      <p:cBhvr>
                                        <p:cTn id="58" dur="500"/>
                                        <p:tgtEl>
                                          <p:spTgt spid="9"/>
                                        </p:tgtEl>
                                      </p:cBhvr>
                                    </p:animEffect>
                                  </p:childTnLst>
                                </p:cTn>
                              </p:par>
                            </p:childTnLst>
                          </p:cTn>
                        </p:par>
                        <p:par>
                          <p:cTn id="59" fill="hold" nodeType="afterGroup">
                            <p:stCondLst>
                              <p:cond delay="6500"/>
                            </p:stCondLst>
                            <p:childTnLst>
                              <p:par>
                                <p:cTn id="60" presetID="22" presetClass="entr" presetSubtype="8" fill="hold" nodeType="after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left)">
                                      <p:cBhvr>
                                        <p:cTn id="62" dur="500"/>
                                        <p:tgtEl>
                                          <p:spTgt spid="7"/>
                                        </p:tgtEl>
                                      </p:cBhvr>
                                    </p:animEffect>
                                  </p:childTnLst>
                                </p:cTn>
                              </p:par>
                            </p:childTnLst>
                          </p:cTn>
                        </p:par>
                        <p:par>
                          <p:cTn id="63" fill="hold" nodeType="afterGroup">
                            <p:stCondLst>
                              <p:cond delay="7000"/>
                            </p:stCondLst>
                            <p:childTnLst>
                              <p:par>
                                <p:cTn id="64" presetID="23" presetClass="entr" presetSubtype="16" fill="hold" nodeType="afterEffect">
                                  <p:stCondLst>
                                    <p:cond delay="0"/>
                                  </p:stCondLst>
                                  <p:childTnLst>
                                    <p:set>
                                      <p:cBhvr>
                                        <p:cTn id="65" dur="1" fill="hold">
                                          <p:stCondLst>
                                            <p:cond delay="0"/>
                                          </p:stCondLst>
                                        </p:cTn>
                                        <p:tgtEl>
                                          <p:spTgt spid="227393"/>
                                        </p:tgtEl>
                                        <p:attrNameLst>
                                          <p:attrName>style.visibility</p:attrName>
                                        </p:attrNameLst>
                                      </p:cBhvr>
                                      <p:to>
                                        <p:strVal val="visible"/>
                                      </p:to>
                                    </p:set>
                                    <p:anim calcmode="lin" valueType="num">
                                      <p:cBhvr>
                                        <p:cTn id="66" dur="500" fill="hold"/>
                                        <p:tgtEl>
                                          <p:spTgt spid="227393"/>
                                        </p:tgtEl>
                                        <p:attrNameLst>
                                          <p:attrName>ppt_w</p:attrName>
                                        </p:attrNameLst>
                                      </p:cBhvr>
                                      <p:tavLst>
                                        <p:tav tm="0">
                                          <p:val>
                                            <p:fltVal val="0"/>
                                          </p:val>
                                        </p:tav>
                                        <p:tav tm="100000">
                                          <p:val>
                                            <p:strVal val="#ppt_w"/>
                                          </p:val>
                                        </p:tav>
                                      </p:tavLst>
                                    </p:anim>
                                    <p:anim calcmode="lin" valueType="num">
                                      <p:cBhvr>
                                        <p:cTn id="67" dur="500" fill="hold"/>
                                        <p:tgtEl>
                                          <p:spTgt spid="227393"/>
                                        </p:tgtEl>
                                        <p:attrNameLst>
                                          <p:attrName>ppt_h</p:attrName>
                                        </p:attrNameLst>
                                      </p:cBhvr>
                                      <p:tavLst>
                                        <p:tav tm="0">
                                          <p:val>
                                            <p:fltVal val="0"/>
                                          </p:val>
                                        </p:tav>
                                        <p:tav tm="100000">
                                          <p:val>
                                            <p:strVal val="#ppt_h"/>
                                          </p:val>
                                        </p:tav>
                                      </p:tavLst>
                                    </p:anim>
                                  </p:childTnLst>
                                </p:cTn>
                              </p:par>
                            </p:childTnLst>
                          </p:cTn>
                        </p:par>
                        <p:par>
                          <p:cTn id="68" fill="hold" nodeType="afterGroup">
                            <p:stCondLst>
                              <p:cond delay="7500"/>
                            </p:stCondLst>
                            <p:childTnLst>
                              <p:par>
                                <p:cTn id="69" presetID="23" presetClass="entr" presetSubtype="16" fill="hold" nodeType="afterEffect">
                                  <p:stCondLst>
                                    <p:cond delay="0"/>
                                  </p:stCondLst>
                                  <p:childTnLst>
                                    <p:set>
                                      <p:cBhvr>
                                        <p:cTn id="70" dur="1" fill="hold">
                                          <p:stCondLst>
                                            <p:cond delay="0"/>
                                          </p:stCondLst>
                                        </p:cTn>
                                        <p:tgtEl>
                                          <p:spTgt spid="227394"/>
                                        </p:tgtEl>
                                        <p:attrNameLst>
                                          <p:attrName>style.visibility</p:attrName>
                                        </p:attrNameLst>
                                      </p:cBhvr>
                                      <p:to>
                                        <p:strVal val="visible"/>
                                      </p:to>
                                    </p:set>
                                    <p:anim calcmode="lin" valueType="num">
                                      <p:cBhvr>
                                        <p:cTn id="71" dur="500" fill="hold"/>
                                        <p:tgtEl>
                                          <p:spTgt spid="227394"/>
                                        </p:tgtEl>
                                        <p:attrNameLst>
                                          <p:attrName>ppt_w</p:attrName>
                                        </p:attrNameLst>
                                      </p:cBhvr>
                                      <p:tavLst>
                                        <p:tav tm="0">
                                          <p:val>
                                            <p:fltVal val="0"/>
                                          </p:val>
                                        </p:tav>
                                        <p:tav tm="100000">
                                          <p:val>
                                            <p:strVal val="#ppt_w"/>
                                          </p:val>
                                        </p:tav>
                                      </p:tavLst>
                                    </p:anim>
                                    <p:anim calcmode="lin" valueType="num">
                                      <p:cBhvr>
                                        <p:cTn id="72" dur="500" fill="hold"/>
                                        <p:tgtEl>
                                          <p:spTgt spid="22739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43" grpId="0" autoUpdateAnimBg="0"/>
      <p:bldP spid="227344" grpId="0" autoUpdateAnimBg="0"/>
      <p:bldP spid="227345" grpId="0" autoUpdateAnimBg="0"/>
      <p:bldP spid="22739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Footer Placeholder 4">
            <a:extLst>
              <a:ext uri="{FF2B5EF4-FFF2-40B4-BE49-F238E27FC236}">
                <a16:creationId xmlns:a16="http://schemas.microsoft.com/office/drawing/2014/main" id="{1C9CC822-18AA-4D7C-AD4E-1106A3A3D896}"/>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21251" name="Slide Number Placeholder 5">
            <a:extLst>
              <a:ext uri="{FF2B5EF4-FFF2-40B4-BE49-F238E27FC236}">
                <a16:creationId xmlns:a16="http://schemas.microsoft.com/office/drawing/2014/main" id="{BBD4406C-84A9-42E0-B025-BA006F8291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65233AAC-7EB9-45C5-88A6-093F524A77FF}" type="slidenum">
              <a:rPr lang="en-US" altLang="en-US" sz="1400" smtClean="0">
                <a:latin typeface="Times New Roman" panose="02020603050405020304" pitchFamily="18" charset="0"/>
              </a:rPr>
              <a:pPr>
                <a:spcBef>
                  <a:spcPct val="0"/>
                </a:spcBef>
                <a:buClrTx/>
                <a:buSzTx/>
                <a:buFontTx/>
                <a:buNone/>
              </a:pPr>
              <a:t>7</a:t>
            </a:fld>
            <a:endParaRPr lang="en-US" altLang="en-US" sz="1400">
              <a:latin typeface="Times New Roman" panose="02020603050405020304" pitchFamily="18" charset="0"/>
            </a:endParaRPr>
          </a:p>
        </p:txBody>
      </p:sp>
      <p:sp>
        <p:nvSpPr>
          <p:cNvPr id="821252" name="Rectangle 2">
            <a:extLst>
              <a:ext uri="{FF2B5EF4-FFF2-40B4-BE49-F238E27FC236}">
                <a16:creationId xmlns:a16="http://schemas.microsoft.com/office/drawing/2014/main" id="{A6039AC8-C0AB-4E16-BDE3-1DB5EF396BA0}"/>
              </a:ext>
            </a:extLst>
          </p:cNvPr>
          <p:cNvSpPr>
            <a:spLocks noGrp="1" noChangeArrowheads="1"/>
          </p:cNvSpPr>
          <p:nvPr>
            <p:ph type="title"/>
          </p:nvPr>
        </p:nvSpPr>
        <p:spPr>
          <a:xfrm>
            <a:off x="533400" y="-114300"/>
            <a:ext cx="7772400" cy="1143000"/>
          </a:xfrm>
        </p:spPr>
        <p:txBody>
          <a:bodyPr/>
          <a:lstStyle/>
          <a:p>
            <a:r>
              <a:rPr lang="en-US" altLang="en-US"/>
              <a:t>Các chuẩn hiện tại – a, b, g</a:t>
            </a:r>
          </a:p>
        </p:txBody>
      </p:sp>
      <p:sp>
        <p:nvSpPr>
          <p:cNvPr id="821253" name="Rectangle 3">
            <a:extLst>
              <a:ext uri="{FF2B5EF4-FFF2-40B4-BE49-F238E27FC236}">
                <a16:creationId xmlns:a16="http://schemas.microsoft.com/office/drawing/2014/main" id="{A66B1CAA-4271-4771-8391-94CE1233F7E7}"/>
              </a:ext>
            </a:extLst>
          </p:cNvPr>
          <p:cNvSpPr>
            <a:spLocks noGrp="1" noChangeArrowheads="1"/>
          </p:cNvSpPr>
          <p:nvPr>
            <p:ph type="body" idx="1"/>
          </p:nvPr>
        </p:nvSpPr>
        <p:spPr>
          <a:xfrm>
            <a:off x="381000" y="3352800"/>
            <a:ext cx="8534400" cy="3352800"/>
          </a:xfrm>
        </p:spPr>
        <p:txBody>
          <a:bodyPr/>
          <a:lstStyle/>
          <a:p>
            <a:pPr>
              <a:lnSpc>
                <a:spcPct val="90000"/>
              </a:lnSpc>
            </a:pPr>
            <a:r>
              <a:rPr lang="en-US" altLang="en-US" sz="2400" b="1">
                <a:cs typeface="Arial" panose="020B0604020202020204" pitchFamily="34" charset="0"/>
              </a:rPr>
              <a:t>802.11a</a:t>
            </a:r>
          </a:p>
          <a:p>
            <a:pPr lvl="1">
              <a:lnSpc>
                <a:spcPct val="90000"/>
              </a:lnSpc>
            </a:pPr>
            <a:r>
              <a:rPr lang="en-US" altLang="en-US" sz="2000">
                <a:cs typeface="Arial" panose="020B0604020202020204" pitchFamily="34" charset="0"/>
              </a:rPr>
              <a:t>Tốc độ lên đến 54 Mbps</a:t>
            </a:r>
          </a:p>
          <a:p>
            <a:pPr lvl="1">
              <a:lnSpc>
                <a:spcPct val="90000"/>
              </a:lnSpc>
            </a:pPr>
            <a:r>
              <a:rPr lang="en-US" altLang="en-US" sz="2000">
                <a:cs typeface="Arial" panose="020B0604020202020204" pitchFamily="34" charset="0"/>
              </a:rPr>
              <a:t>Dải tần số 5 GHz</a:t>
            </a:r>
          </a:p>
          <a:p>
            <a:pPr lvl="1">
              <a:lnSpc>
                <a:spcPct val="90000"/>
              </a:lnSpc>
            </a:pPr>
            <a:r>
              <a:rPr lang="en-US" altLang="en-US" sz="2000">
                <a:cs typeface="Arial" panose="020B0604020202020204" pitchFamily="34" charset="0"/>
              </a:rPr>
              <a:t>Không tương thích với cả 802.11b và 802.11g</a:t>
            </a:r>
          </a:p>
          <a:p>
            <a:pPr>
              <a:lnSpc>
                <a:spcPct val="90000"/>
              </a:lnSpc>
            </a:pPr>
            <a:r>
              <a:rPr lang="en-US" altLang="en-US" sz="2400" b="1">
                <a:cs typeface="Arial" panose="020B0604020202020204" pitchFamily="34" charset="0"/>
              </a:rPr>
              <a:t>802.11b</a:t>
            </a:r>
          </a:p>
          <a:p>
            <a:pPr lvl="1">
              <a:lnSpc>
                <a:spcPct val="90000"/>
              </a:lnSpc>
            </a:pPr>
            <a:r>
              <a:rPr lang="en-US" altLang="en-US" sz="2000">
                <a:cs typeface="Arial" panose="020B0604020202020204" pitchFamily="34" charset="0"/>
              </a:rPr>
              <a:t>Tốc độ lên đến 11 Mbps</a:t>
            </a:r>
          </a:p>
          <a:p>
            <a:pPr lvl="1">
              <a:lnSpc>
                <a:spcPct val="90000"/>
              </a:lnSpc>
            </a:pPr>
            <a:r>
              <a:rPr lang="en-US" altLang="en-US" sz="2000">
                <a:cs typeface="Arial" panose="020B0604020202020204" pitchFamily="34" charset="0"/>
              </a:rPr>
              <a:t>Dải tần số 2.4 GHz</a:t>
            </a:r>
          </a:p>
          <a:p>
            <a:pPr>
              <a:lnSpc>
                <a:spcPct val="90000"/>
              </a:lnSpc>
            </a:pPr>
            <a:r>
              <a:rPr lang="en-US" altLang="en-US" sz="2400" b="1">
                <a:cs typeface="Arial" panose="020B0604020202020204" pitchFamily="34" charset="0"/>
              </a:rPr>
              <a:t>802.11g</a:t>
            </a:r>
          </a:p>
          <a:p>
            <a:pPr lvl="1">
              <a:lnSpc>
                <a:spcPct val="90000"/>
              </a:lnSpc>
            </a:pPr>
            <a:r>
              <a:rPr lang="en-US" altLang="en-US" sz="2000">
                <a:cs typeface="Arial" panose="020B0604020202020204" pitchFamily="34" charset="0"/>
              </a:rPr>
              <a:t>Tốc độ lên đến 54 Mbps</a:t>
            </a:r>
          </a:p>
          <a:p>
            <a:pPr lvl="1">
              <a:lnSpc>
                <a:spcPct val="90000"/>
              </a:lnSpc>
            </a:pPr>
            <a:r>
              <a:rPr lang="en-US" altLang="en-US" sz="2000">
                <a:cs typeface="Arial" panose="020B0604020202020204" pitchFamily="34" charset="0"/>
              </a:rPr>
              <a:t>Dải tần số 2.4 GHz</a:t>
            </a:r>
          </a:p>
        </p:txBody>
      </p:sp>
      <p:grpSp>
        <p:nvGrpSpPr>
          <p:cNvPr id="821254" name="Group 4">
            <a:extLst>
              <a:ext uri="{FF2B5EF4-FFF2-40B4-BE49-F238E27FC236}">
                <a16:creationId xmlns:a16="http://schemas.microsoft.com/office/drawing/2014/main" id="{8C0021AE-DC92-43B4-BDA5-9F4FF9BC2DE3}"/>
              </a:ext>
            </a:extLst>
          </p:cNvPr>
          <p:cNvGrpSpPr>
            <a:grpSpLocks/>
          </p:cNvGrpSpPr>
          <p:nvPr/>
        </p:nvGrpSpPr>
        <p:grpSpPr bwMode="auto">
          <a:xfrm>
            <a:off x="1447800" y="1177925"/>
            <a:ext cx="4267200" cy="1225550"/>
            <a:chOff x="912" y="2756"/>
            <a:chExt cx="2688" cy="772"/>
          </a:xfrm>
        </p:grpSpPr>
        <p:sp>
          <p:nvSpPr>
            <p:cNvPr id="821307" name="Rectangle 5">
              <a:extLst>
                <a:ext uri="{FF2B5EF4-FFF2-40B4-BE49-F238E27FC236}">
                  <a16:creationId xmlns:a16="http://schemas.microsoft.com/office/drawing/2014/main" id="{59800855-C5AA-4F2A-92DE-8472BC308055}"/>
                </a:ext>
              </a:extLst>
            </p:cNvPr>
            <p:cNvSpPr>
              <a:spLocks noChangeArrowheads="1"/>
            </p:cNvSpPr>
            <p:nvPr/>
          </p:nvSpPr>
          <p:spPr bwMode="auto">
            <a:xfrm>
              <a:off x="912" y="2756"/>
              <a:ext cx="1056" cy="240"/>
            </a:xfrm>
            <a:prstGeom prst="rect">
              <a:avLst/>
            </a:prstGeom>
            <a:solidFill>
              <a:srgbClr val="339999"/>
            </a:solidFill>
            <a:ln w="9525" algn="ctr">
              <a:solidFill>
                <a:srgbClr val="246E6C"/>
              </a:solidFill>
              <a:miter lim="800000"/>
              <a:headEnd/>
              <a:tailEnd/>
            </a:ln>
          </p:spPr>
          <p:txBody>
            <a:bodyPr wrap="none" lIns="73025" tIns="36512" rIns="73025" bIns="36512"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1308" name="Rectangle 6">
              <a:extLst>
                <a:ext uri="{FF2B5EF4-FFF2-40B4-BE49-F238E27FC236}">
                  <a16:creationId xmlns:a16="http://schemas.microsoft.com/office/drawing/2014/main" id="{1FA03A83-CD1B-4C1E-99E9-3A1BD92C6A48}"/>
                </a:ext>
              </a:extLst>
            </p:cNvPr>
            <p:cNvSpPr>
              <a:spLocks noChangeArrowheads="1"/>
            </p:cNvSpPr>
            <p:nvPr/>
          </p:nvSpPr>
          <p:spPr bwMode="auto">
            <a:xfrm>
              <a:off x="912" y="3288"/>
              <a:ext cx="1056" cy="240"/>
            </a:xfrm>
            <a:prstGeom prst="rect">
              <a:avLst/>
            </a:prstGeom>
            <a:solidFill>
              <a:srgbClr val="339999"/>
            </a:solidFill>
            <a:ln w="9525" algn="ctr">
              <a:solidFill>
                <a:srgbClr val="246E6C"/>
              </a:solidFill>
              <a:miter lim="800000"/>
              <a:headEnd/>
              <a:tailEnd/>
            </a:ln>
          </p:spPr>
          <p:txBody>
            <a:bodyPr wrap="none" lIns="73025" tIns="36512" rIns="73025" bIns="36512"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1309" name="Text Box 7">
              <a:extLst>
                <a:ext uri="{FF2B5EF4-FFF2-40B4-BE49-F238E27FC236}">
                  <a16:creationId xmlns:a16="http://schemas.microsoft.com/office/drawing/2014/main" id="{5AFD566D-79A9-4CC5-8BA9-F41538573D7F}"/>
                </a:ext>
              </a:extLst>
            </p:cNvPr>
            <p:cNvSpPr txBox="1">
              <a:spLocks noChangeArrowheads="1"/>
            </p:cNvSpPr>
            <p:nvPr/>
          </p:nvSpPr>
          <p:spPr bwMode="auto">
            <a:xfrm>
              <a:off x="1008" y="2767"/>
              <a:ext cx="86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solidFill>
                    <a:schemeClr val="tx2"/>
                  </a:solidFill>
                  <a:latin typeface="Arial" panose="020B0604020202020204" pitchFamily="34" charset="0"/>
                </a:rPr>
                <a:t>860 Kbps</a:t>
              </a:r>
            </a:p>
          </p:txBody>
        </p:sp>
        <p:sp>
          <p:nvSpPr>
            <p:cNvPr id="821310" name="Text Box 8">
              <a:extLst>
                <a:ext uri="{FF2B5EF4-FFF2-40B4-BE49-F238E27FC236}">
                  <a16:creationId xmlns:a16="http://schemas.microsoft.com/office/drawing/2014/main" id="{0AAA5400-7EAA-4DC7-BF22-7827087B8298}"/>
                </a:ext>
              </a:extLst>
            </p:cNvPr>
            <p:cNvSpPr txBox="1">
              <a:spLocks noChangeArrowheads="1"/>
            </p:cNvSpPr>
            <p:nvPr/>
          </p:nvSpPr>
          <p:spPr bwMode="auto">
            <a:xfrm>
              <a:off x="1008" y="3299"/>
              <a:ext cx="86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solidFill>
                    <a:schemeClr val="tx2"/>
                  </a:solidFill>
                  <a:latin typeface="Arial" panose="020B0604020202020204" pitchFamily="34" charset="0"/>
                </a:rPr>
                <a:t>900 MHz</a:t>
              </a:r>
            </a:p>
          </p:txBody>
        </p:sp>
        <p:sp>
          <p:nvSpPr>
            <p:cNvPr id="821311" name="Rectangle 9">
              <a:extLst>
                <a:ext uri="{FF2B5EF4-FFF2-40B4-BE49-F238E27FC236}">
                  <a16:creationId xmlns:a16="http://schemas.microsoft.com/office/drawing/2014/main" id="{6FDB13AD-BE68-49EF-A01C-B15C8DFBF56D}"/>
                </a:ext>
              </a:extLst>
            </p:cNvPr>
            <p:cNvSpPr>
              <a:spLocks noChangeArrowheads="1"/>
            </p:cNvSpPr>
            <p:nvPr/>
          </p:nvSpPr>
          <p:spPr bwMode="auto">
            <a:xfrm>
              <a:off x="1972" y="2756"/>
              <a:ext cx="1628" cy="240"/>
            </a:xfrm>
            <a:prstGeom prst="rect">
              <a:avLst/>
            </a:prstGeom>
            <a:solidFill>
              <a:srgbClr val="99CCCC"/>
            </a:solidFill>
            <a:ln w="9525" algn="ctr">
              <a:solidFill>
                <a:srgbClr val="73BBB9"/>
              </a:solidFill>
              <a:miter lim="800000"/>
              <a:headEnd/>
              <a:tailEnd/>
            </a:ln>
          </p:spPr>
          <p:txBody>
            <a:bodyPr wrap="none" lIns="73025" tIns="36512" rIns="73025" bIns="36512"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1312" name="Rectangle 10">
              <a:extLst>
                <a:ext uri="{FF2B5EF4-FFF2-40B4-BE49-F238E27FC236}">
                  <a16:creationId xmlns:a16="http://schemas.microsoft.com/office/drawing/2014/main" id="{48808ED3-ED5F-430C-8694-2EA4B0030362}"/>
                </a:ext>
              </a:extLst>
            </p:cNvPr>
            <p:cNvSpPr>
              <a:spLocks noChangeArrowheads="1"/>
            </p:cNvSpPr>
            <p:nvPr/>
          </p:nvSpPr>
          <p:spPr bwMode="auto">
            <a:xfrm>
              <a:off x="1972" y="3288"/>
              <a:ext cx="1628" cy="240"/>
            </a:xfrm>
            <a:prstGeom prst="rect">
              <a:avLst/>
            </a:prstGeom>
            <a:solidFill>
              <a:srgbClr val="99CCCC"/>
            </a:solidFill>
            <a:ln w="9525" algn="ctr">
              <a:solidFill>
                <a:srgbClr val="73BBB9"/>
              </a:solidFill>
              <a:miter lim="800000"/>
              <a:headEnd/>
              <a:tailEnd/>
            </a:ln>
          </p:spPr>
          <p:txBody>
            <a:bodyPr wrap="none" lIns="73025" tIns="36512" rIns="73025" bIns="36512"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1313" name="Text Box 11">
              <a:extLst>
                <a:ext uri="{FF2B5EF4-FFF2-40B4-BE49-F238E27FC236}">
                  <a16:creationId xmlns:a16="http://schemas.microsoft.com/office/drawing/2014/main" id="{BA032260-8346-4147-904B-83D6CB44DF24}"/>
                </a:ext>
              </a:extLst>
            </p:cNvPr>
            <p:cNvSpPr txBox="1">
              <a:spLocks noChangeArrowheads="1"/>
            </p:cNvSpPr>
            <p:nvPr/>
          </p:nvSpPr>
          <p:spPr bwMode="auto">
            <a:xfrm>
              <a:off x="2235" y="2767"/>
              <a:ext cx="110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solidFill>
                    <a:schemeClr val="bg2"/>
                  </a:solidFill>
                  <a:latin typeface="Arial" panose="020B0604020202020204" pitchFamily="34" charset="0"/>
                </a:rPr>
                <a:t>1 and 2 Mbps</a:t>
              </a:r>
            </a:p>
          </p:txBody>
        </p:sp>
        <p:sp>
          <p:nvSpPr>
            <p:cNvPr id="821314" name="Text Box 12">
              <a:extLst>
                <a:ext uri="{FF2B5EF4-FFF2-40B4-BE49-F238E27FC236}">
                  <a16:creationId xmlns:a16="http://schemas.microsoft.com/office/drawing/2014/main" id="{96152810-4103-48D6-88A8-EB0392CDEC8D}"/>
                </a:ext>
              </a:extLst>
            </p:cNvPr>
            <p:cNvSpPr txBox="1">
              <a:spLocks noChangeArrowheads="1"/>
            </p:cNvSpPr>
            <p:nvPr/>
          </p:nvSpPr>
          <p:spPr bwMode="auto">
            <a:xfrm>
              <a:off x="2354" y="3299"/>
              <a:ext cx="86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solidFill>
                    <a:schemeClr val="bg2"/>
                  </a:solidFill>
                  <a:latin typeface="Arial" panose="020B0604020202020204" pitchFamily="34" charset="0"/>
                </a:rPr>
                <a:t>2.4 GHz</a:t>
              </a:r>
            </a:p>
          </p:txBody>
        </p:sp>
        <p:sp>
          <p:nvSpPr>
            <p:cNvPr id="821315" name="Rectangle 13">
              <a:extLst>
                <a:ext uri="{FF2B5EF4-FFF2-40B4-BE49-F238E27FC236}">
                  <a16:creationId xmlns:a16="http://schemas.microsoft.com/office/drawing/2014/main" id="{72236671-01DE-4785-BCFB-C53872BDF785}"/>
                </a:ext>
              </a:extLst>
            </p:cNvPr>
            <p:cNvSpPr>
              <a:spLocks noChangeArrowheads="1"/>
            </p:cNvSpPr>
            <p:nvPr/>
          </p:nvSpPr>
          <p:spPr bwMode="auto">
            <a:xfrm>
              <a:off x="912" y="3022"/>
              <a:ext cx="2688" cy="240"/>
            </a:xfrm>
            <a:prstGeom prst="rect">
              <a:avLst/>
            </a:prstGeom>
            <a:solidFill>
              <a:srgbClr val="339999"/>
            </a:solidFill>
            <a:ln w="9525" algn="ctr">
              <a:solidFill>
                <a:srgbClr val="246E6C"/>
              </a:solidFill>
              <a:miter lim="800000"/>
              <a:headEnd/>
              <a:tailEnd/>
            </a:ln>
          </p:spPr>
          <p:txBody>
            <a:bodyPr wrap="none" lIns="73025" tIns="36512" rIns="73025" bIns="36512"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1316" name="Text Box 14">
              <a:extLst>
                <a:ext uri="{FF2B5EF4-FFF2-40B4-BE49-F238E27FC236}">
                  <a16:creationId xmlns:a16="http://schemas.microsoft.com/office/drawing/2014/main" id="{6088165C-F8C8-443B-8123-2F200F9556A4}"/>
                </a:ext>
              </a:extLst>
            </p:cNvPr>
            <p:cNvSpPr txBox="1">
              <a:spLocks noChangeArrowheads="1"/>
            </p:cNvSpPr>
            <p:nvPr/>
          </p:nvSpPr>
          <p:spPr bwMode="auto">
            <a:xfrm>
              <a:off x="1824" y="3032"/>
              <a:ext cx="86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solidFill>
                    <a:schemeClr val="tx2"/>
                  </a:solidFill>
                  <a:latin typeface="Arial" panose="020B0604020202020204" pitchFamily="34" charset="0"/>
                </a:rPr>
                <a:t>Proprietary</a:t>
              </a:r>
            </a:p>
          </p:txBody>
        </p:sp>
      </p:grpSp>
      <p:sp>
        <p:nvSpPr>
          <p:cNvPr id="229391" name="Rectangle 15">
            <a:extLst>
              <a:ext uri="{FF2B5EF4-FFF2-40B4-BE49-F238E27FC236}">
                <a16:creationId xmlns:a16="http://schemas.microsoft.com/office/drawing/2014/main" id="{8FBC1AC1-C5B1-4FA5-859E-525FA6F524AE}"/>
              </a:ext>
            </a:extLst>
          </p:cNvPr>
          <p:cNvSpPr>
            <a:spLocks noChangeArrowheads="1"/>
          </p:cNvSpPr>
          <p:nvPr/>
        </p:nvSpPr>
        <p:spPr bwMode="auto">
          <a:xfrm>
            <a:off x="5905500" y="2479675"/>
            <a:ext cx="9874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838" tIns="42419" rIns="84838" bIns="42419">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FE9D00"/>
              </a:buClr>
              <a:buSzPct val="75000"/>
              <a:buFont typeface="Wingdings 3" panose="05040102010807070707" pitchFamily="18" charset="2"/>
              <a:buNone/>
            </a:pPr>
            <a:r>
              <a:rPr lang="en-US" altLang="en-US" sz="1400" b="1">
                <a:latin typeface="Arial" panose="020B0604020202020204" pitchFamily="34" charset="0"/>
              </a:rPr>
              <a:t>802.11    </a:t>
            </a:r>
            <a:br>
              <a:rPr lang="en-US" altLang="en-US" sz="1400" b="1">
                <a:latin typeface="Arial" panose="020B0604020202020204" pitchFamily="34" charset="0"/>
              </a:rPr>
            </a:br>
            <a:r>
              <a:rPr lang="en-US" altLang="en-US" sz="1400" b="1">
                <a:latin typeface="Arial" panose="020B0604020202020204" pitchFamily="34" charset="0"/>
              </a:rPr>
              <a:t>Ratified</a:t>
            </a:r>
          </a:p>
        </p:txBody>
      </p:sp>
      <p:sp>
        <p:nvSpPr>
          <p:cNvPr id="229392" name="Rectangle 16">
            <a:extLst>
              <a:ext uri="{FF2B5EF4-FFF2-40B4-BE49-F238E27FC236}">
                <a16:creationId xmlns:a16="http://schemas.microsoft.com/office/drawing/2014/main" id="{F2F774C0-D71A-416D-A9F4-7687B5CFD75C}"/>
              </a:ext>
            </a:extLst>
          </p:cNvPr>
          <p:cNvSpPr>
            <a:spLocks noChangeArrowheads="1"/>
          </p:cNvSpPr>
          <p:nvPr/>
        </p:nvSpPr>
        <p:spPr bwMode="auto">
          <a:xfrm>
            <a:off x="6818313" y="2479675"/>
            <a:ext cx="108743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838" tIns="42419" rIns="84838" bIns="42419">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FE9D00"/>
              </a:buClr>
              <a:buSzPct val="75000"/>
              <a:buFont typeface="Wingdings 3" panose="05040102010807070707" pitchFamily="18" charset="2"/>
              <a:buNone/>
            </a:pPr>
            <a:r>
              <a:rPr lang="en-US" altLang="en-US" sz="1400" b="1">
                <a:latin typeface="Arial" panose="020B0604020202020204" pitchFamily="34" charset="0"/>
              </a:rPr>
              <a:t>802.11a,b    </a:t>
            </a:r>
            <a:br>
              <a:rPr lang="en-US" altLang="en-US" sz="1400" b="1">
                <a:latin typeface="Arial" panose="020B0604020202020204" pitchFamily="34" charset="0"/>
              </a:rPr>
            </a:br>
            <a:r>
              <a:rPr lang="en-US" altLang="en-US" sz="1400" b="1">
                <a:latin typeface="Arial" panose="020B0604020202020204" pitchFamily="34" charset="0"/>
              </a:rPr>
              <a:t>Ratified</a:t>
            </a:r>
          </a:p>
        </p:txBody>
      </p:sp>
      <p:grpSp>
        <p:nvGrpSpPr>
          <p:cNvPr id="821257" name="Group 17">
            <a:extLst>
              <a:ext uri="{FF2B5EF4-FFF2-40B4-BE49-F238E27FC236}">
                <a16:creationId xmlns:a16="http://schemas.microsoft.com/office/drawing/2014/main" id="{B0C49358-2556-4F0E-9546-3159D1C43BD7}"/>
              </a:ext>
            </a:extLst>
          </p:cNvPr>
          <p:cNvGrpSpPr>
            <a:grpSpLocks/>
          </p:cNvGrpSpPr>
          <p:nvPr/>
        </p:nvGrpSpPr>
        <p:grpSpPr bwMode="auto">
          <a:xfrm>
            <a:off x="933450" y="2943225"/>
            <a:ext cx="7273925" cy="336550"/>
            <a:chOff x="672" y="3792"/>
            <a:chExt cx="4582" cy="212"/>
          </a:xfrm>
        </p:grpSpPr>
        <p:sp>
          <p:nvSpPr>
            <p:cNvPr id="821288" name="AutoShape 18">
              <a:extLst>
                <a:ext uri="{FF2B5EF4-FFF2-40B4-BE49-F238E27FC236}">
                  <a16:creationId xmlns:a16="http://schemas.microsoft.com/office/drawing/2014/main" id="{6C9DF96E-0EBD-435D-B44F-A8DC06003C4D}"/>
                </a:ext>
              </a:extLst>
            </p:cNvPr>
            <p:cNvSpPr>
              <a:spLocks noChangeArrowheads="1"/>
            </p:cNvSpPr>
            <p:nvPr/>
          </p:nvSpPr>
          <p:spPr bwMode="auto">
            <a:xfrm flipV="1">
              <a:off x="3964" y="3792"/>
              <a:ext cx="87" cy="49"/>
            </a:xfrm>
            <a:prstGeom prst="triangle">
              <a:avLst>
                <a:gd name="adj" fmla="val 50000"/>
              </a:avLst>
            </a:prstGeom>
            <a:solidFill>
              <a:srgbClr val="B2B2B2"/>
            </a:solidFill>
            <a:ln w="25400">
              <a:solidFill>
                <a:srgbClr val="B2B2B2"/>
              </a:solidFill>
              <a:miter lim="800000"/>
              <a:headEnd type="none" w="sm" len="sm"/>
              <a:tailEnd type="none" w="sm" len="sm"/>
            </a:ln>
            <a:effectLst>
              <a:outerShdw dist="17961"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1289" name="AutoShape 19">
              <a:extLst>
                <a:ext uri="{FF2B5EF4-FFF2-40B4-BE49-F238E27FC236}">
                  <a16:creationId xmlns:a16="http://schemas.microsoft.com/office/drawing/2014/main" id="{3DDDC997-5C6F-471C-B1A1-8025AC75BDF7}"/>
                </a:ext>
              </a:extLst>
            </p:cNvPr>
            <p:cNvSpPr>
              <a:spLocks noChangeArrowheads="1"/>
            </p:cNvSpPr>
            <p:nvPr/>
          </p:nvSpPr>
          <p:spPr bwMode="auto">
            <a:xfrm flipV="1">
              <a:off x="4486" y="3792"/>
              <a:ext cx="87" cy="49"/>
            </a:xfrm>
            <a:prstGeom prst="triangle">
              <a:avLst>
                <a:gd name="adj" fmla="val 50000"/>
              </a:avLst>
            </a:prstGeom>
            <a:solidFill>
              <a:srgbClr val="B2B2B2"/>
            </a:solidFill>
            <a:ln w="25400">
              <a:solidFill>
                <a:srgbClr val="B2B2B2"/>
              </a:solidFill>
              <a:miter lim="800000"/>
              <a:headEnd type="none" w="sm" len="sm"/>
              <a:tailEnd type="none" w="sm" len="sm"/>
            </a:ln>
            <a:effectLst>
              <a:outerShdw dist="17961"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1290" name="AutoShape 20">
              <a:extLst>
                <a:ext uri="{FF2B5EF4-FFF2-40B4-BE49-F238E27FC236}">
                  <a16:creationId xmlns:a16="http://schemas.microsoft.com/office/drawing/2014/main" id="{6973299D-1E5B-4889-BB0F-F930EF2BF180}"/>
                </a:ext>
              </a:extLst>
            </p:cNvPr>
            <p:cNvSpPr>
              <a:spLocks noChangeArrowheads="1"/>
            </p:cNvSpPr>
            <p:nvPr/>
          </p:nvSpPr>
          <p:spPr bwMode="auto">
            <a:xfrm flipV="1">
              <a:off x="5019" y="3792"/>
              <a:ext cx="87" cy="49"/>
            </a:xfrm>
            <a:prstGeom prst="triangle">
              <a:avLst>
                <a:gd name="adj" fmla="val 50000"/>
              </a:avLst>
            </a:prstGeom>
            <a:solidFill>
              <a:srgbClr val="B2B2B2"/>
            </a:solidFill>
            <a:ln w="25400">
              <a:solidFill>
                <a:srgbClr val="B2B2B2"/>
              </a:solidFill>
              <a:miter lim="800000"/>
              <a:headEnd type="none" w="sm" len="sm"/>
              <a:tailEnd type="none" w="sm" len="sm"/>
            </a:ln>
            <a:effectLst>
              <a:outerShdw dist="17961"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1291" name="Rectangle 21">
              <a:extLst>
                <a:ext uri="{FF2B5EF4-FFF2-40B4-BE49-F238E27FC236}">
                  <a16:creationId xmlns:a16="http://schemas.microsoft.com/office/drawing/2014/main" id="{6C1F531F-55AE-410F-8C3C-443E9301A1C7}"/>
                </a:ext>
              </a:extLst>
            </p:cNvPr>
            <p:cNvSpPr>
              <a:spLocks noChangeArrowheads="1"/>
            </p:cNvSpPr>
            <p:nvPr/>
          </p:nvSpPr>
          <p:spPr bwMode="auto">
            <a:xfrm>
              <a:off x="698" y="3840"/>
              <a:ext cx="30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074" tIns="22037" rIns="44074" bIns="22037">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b="1">
                  <a:latin typeface="Arial" panose="020B0604020202020204" pitchFamily="34" charset="0"/>
                </a:rPr>
                <a:t>1986</a:t>
              </a:r>
            </a:p>
          </p:txBody>
        </p:sp>
        <p:sp>
          <p:nvSpPr>
            <p:cNvPr id="821292" name="Rectangle 22">
              <a:extLst>
                <a:ext uri="{FF2B5EF4-FFF2-40B4-BE49-F238E27FC236}">
                  <a16:creationId xmlns:a16="http://schemas.microsoft.com/office/drawing/2014/main" id="{484FE940-A0E5-4210-BD91-9398ECEEFAD6}"/>
                </a:ext>
              </a:extLst>
            </p:cNvPr>
            <p:cNvSpPr>
              <a:spLocks noChangeArrowheads="1"/>
            </p:cNvSpPr>
            <p:nvPr/>
          </p:nvSpPr>
          <p:spPr bwMode="auto">
            <a:xfrm>
              <a:off x="1222" y="3842"/>
              <a:ext cx="30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074" tIns="22037" rIns="44074" bIns="22037">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b="1">
                  <a:latin typeface="Arial" panose="020B0604020202020204" pitchFamily="34" charset="0"/>
                </a:rPr>
                <a:t>1988</a:t>
              </a:r>
            </a:p>
          </p:txBody>
        </p:sp>
        <p:sp>
          <p:nvSpPr>
            <p:cNvPr id="821293" name="Rectangle 23">
              <a:extLst>
                <a:ext uri="{FF2B5EF4-FFF2-40B4-BE49-F238E27FC236}">
                  <a16:creationId xmlns:a16="http://schemas.microsoft.com/office/drawing/2014/main" id="{ED5B43DE-D274-4765-A896-E51451EFD9A1}"/>
                </a:ext>
              </a:extLst>
            </p:cNvPr>
            <p:cNvSpPr>
              <a:spLocks noChangeArrowheads="1"/>
            </p:cNvSpPr>
            <p:nvPr/>
          </p:nvSpPr>
          <p:spPr bwMode="auto">
            <a:xfrm>
              <a:off x="1745" y="3842"/>
              <a:ext cx="30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074" tIns="22037" rIns="44074" bIns="22037">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b="1">
                  <a:latin typeface="Arial" panose="020B0604020202020204" pitchFamily="34" charset="0"/>
                </a:rPr>
                <a:t>1990</a:t>
              </a:r>
            </a:p>
          </p:txBody>
        </p:sp>
        <p:sp>
          <p:nvSpPr>
            <p:cNvPr id="821294" name="Rectangle 24">
              <a:extLst>
                <a:ext uri="{FF2B5EF4-FFF2-40B4-BE49-F238E27FC236}">
                  <a16:creationId xmlns:a16="http://schemas.microsoft.com/office/drawing/2014/main" id="{FD2ADB00-8286-4DCF-BEE7-0DA494D64CB0}"/>
                </a:ext>
              </a:extLst>
            </p:cNvPr>
            <p:cNvSpPr>
              <a:spLocks noChangeArrowheads="1"/>
            </p:cNvSpPr>
            <p:nvPr/>
          </p:nvSpPr>
          <p:spPr bwMode="auto">
            <a:xfrm>
              <a:off x="2275" y="3842"/>
              <a:ext cx="30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074" tIns="22037" rIns="44074" bIns="22037">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b="1">
                  <a:latin typeface="Arial" panose="020B0604020202020204" pitchFamily="34" charset="0"/>
                </a:rPr>
                <a:t>1992</a:t>
              </a:r>
            </a:p>
          </p:txBody>
        </p:sp>
        <p:sp>
          <p:nvSpPr>
            <p:cNvPr id="821295" name="Rectangle 25">
              <a:extLst>
                <a:ext uri="{FF2B5EF4-FFF2-40B4-BE49-F238E27FC236}">
                  <a16:creationId xmlns:a16="http://schemas.microsoft.com/office/drawing/2014/main" id="{ECA630C6-979B-4FA7-ACDA-C7C952A1BFCB}"/>
                </a:ext>
              </a:extLst>
            </p:cNvPr>
            <p:cNvSpPr>
              <a:spLocks noChangeArrowheads="1"/>
            </p:cNvSpPr>
            <p:nvPr/>
          </p:nvSpPr>
          <p:spPr bwMode="auto">
            <a:xfrm>
              <a:off x="2789" y="3842"/>
              <a:ext cx="30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074" tIns="22037" rIns="44074" bIns="22037">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b="1">
                  <a:latin typeface="Arial" panose="020B0604020202020204" pitchFamily="34" charset="0"/>
                </a:rPr>
                <a:t>1994</a:t>
              </a:r>
            </a:p>
          </p:txBody>
        </p:sp>
        <p:sp>
          <p:nvSpPr>
            <p:cNvPr id="821296" name="Rectangle 26">
              <a:extLst>
                <a:ext uri="{FF2B5EF4-FFF2-40B4-BE49-F238E27FC236}">
                  <a16:creationId xmlns:a16="http://schemas.microsoft.com/office/drawing/2014/main" id="{E821E300-3AF2-4EC7-81FA-5B9232C715AA}"/>
                </a:ext>
              </a:extLst>
            </p:cNvPr>
            <p:cNvSpPr>
              <a:spLocks noChangeArrowheads="1"/>
            </p:cNvSpPr>
            <p:nvPr/>
          </p:nvSpPr>
          <p:spPr bwMode="auto">
            <a:xfrm>
              <a:off x="3317" y="3842"/>
              <a:ext cx="30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074" tIns="22037" rIns="44074" bIns="22037">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b="1">
                  <a:latin typeface="Arial" panose="020B0604020202020204" pitchFamily="34" charset="0"/>
                </a:rPr>
                <a:t>1996</a:t>
              </a:r>
            </a:p>
          </p:txBody>
        </p:sp>
        <p:sp>
          <p:nvSpPr>
            <p:cNvPr id="821297" name="Rectangle 27">
              <a:extLst>
                <a:ext uri="{FF2B5EF4-FFF2-40B4-BE49-F238E27FC236}">
                  <a16:creationId xmlns:a16="http://schemas.microsoft.com/office/drawing/2014/main" id="{ADCEAF49-3E59-4220-81A8-434AB8BAF91B}"/>
                </a:ext>
              </a:extLst>
            </p:cNvPr>
            <p:cNvSpPr>
              <a:spLocks noChangeArrowheads="1"/>
            </p:cNvSpPr>
            <p:nvPr/>
          </p:nvSpPr>
          <p:spPr bwMode="auto">
            <a:xfrm>
              <a:off x="3853" y="3840"/>
              <a:ext cx="30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074" tIns="22037" rIns="44074" bIns="22037">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b="1">
                  <a:latin typeface="Arial" panose="020B0604020202020204" pitchFamily="34" charset="0"/>
                </a:rPr>
                <a:t>1998</a:t>
              </a:r>
            </a:p>
          </p:txBody>
        </p:sp>
        <p:sp>
          <p:nvSpPr>
            <p:cNvPr id="821298" name="Rectangle 28">
              <a:extLst>
                <a:ext uri="{FF2B5EF4-FFF2-40B4-BE49-F238E27FC236}">
                  <a16:creationId xmlns:a16="http://schemas.microsoft.com/office/drawing/2014/main" id="{726387BD-0161-4501-BB16-429BBC872109}"/>
                </a:ext>
              </a:extLst>
            </p:cNvPr>
            <p:cNvSpPr>
              <a:spLocks noChangeArrowheads="1"/>
            </p:cNvSpPr>
            <p:nvPr/>
          </p:nvSpPr>
          <p:spPr bwMode="auto">
            <a:xfrm>
              <a:off x="4375" y="3840"/>
              <a:ext cx="30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074" tIns="22037" rIns="44074" bIns="22037">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b="1">
                  <a:latin typeface="Arial" panose="020B0604020202020204" pitchFamily="34" charset="0"/>
                </a:rPr>
                <a:t>2000</a:t>
              </a:r>
            </a:p>
          </p:txBody>
        </p:sp>
        <p:sp>
          <p:nvSpPr>
            <p:cNvPr id="821299" name="Rectangle 29">
              <a:extLst>
                <a:ext uri="{FF2B5EF4-FFF2-40B4-BE49-F238E27FC236}">
                  <a16:creationId xmlns:a16="http://schemas.microsoft.com/office/drawing/2014/main" id="{A52E5E11-C930-40EE-932D-9D34F214AC84}"/>
                </a:ext>
              </a:extLst>
            </p:cNvPr>
            <p:cNvSpPr>
              <a:spLocks noChangeArrowheads="1"/>
            </p:cNvSpPr>
            <p:nvPr/>
          </p:nvSpPr>
          <p:spPr bwMode="auto">
            <a:xfrm>
              <a:off x="4895" y="3840"/>
              <a:ext cx="30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074" tIns="22037" rIns="44074" bIns="22037">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b="1">
                  <a:latin typeface="Arial" panose="020B0604020202020204" pitchFamily="34" charset="0"/>
                </a:rPr>
                <a:t>2003</a:t>
              </a:r>
            </a:p>
          </p:txBody>
        </p:sp>
        <p:sp>
          <p:nvSpPr>
            <p:cNvPr id="821300" name="AutoShape 30">
              <a:extLst>
                <a:ext uri="{FF2B5EF4-FFF2-40B4-BE49-F238E27FC236}">
                  <a16:creationId xmlns:a16="http://schemas.microsoft.com/office/drawing/2014/main" id="{32260E65-D697-45F1-B115-24B67967068D}"/>
                </a:ext>
              </a:extLst>
            </p:cNvPr>
            <p:cNvSpPr>
              <a:spLocks noChangeArrowheads="1"/>
            </p:cNvSpPr>
            <p:nvPr/>
          </p:nvSpPr>
          <p:spPr bwMode="auto">
            <a:xfrm flipV="1">
              <a:off x="816" y="3792"/>
              <a:ext cx="87" cy="49"/>
            </a:xfrm>
            <a:prstGeom prst="triangle">
              <a:avLst>
                <a:gd name="adj" fmla="val 50000"/>
              </a:avLst>
            </a:prstGeom>
            <a:solidFill>
              <a:srgbClr val="B2B2B2"/>
            </a:solidFill>
            <a:ln w="25400">
              <a:solidFill>
                <a:srgbClr val="B2B2B2"/>
              </a:solidFill>
              <a:miter lim="800000"/>
              <a:headEnd type="none" w="sm" len="sm"/>
              <a:tailEnd type="none" w="sm" len="sm"/>
            </a:ln>
            <a:effectLst>
              <a:outerShdw dist="17961"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1301" name="AutoShape 31">
              <a:extLst>
                <a:ext uri="{FF2B5EF4-FFF2-40B4-BE49-F238E27FC236}">
                  <a16:creationId xmlns:a16="http://schemas.microsoft.com/office/drawing/2014/main" id="{BE8FB7F2-004D-4E5F-A67B-EF2CD0136A23}"/>
                </a:ext>
              </a:extLst>
            </p:cNvPr>
            <p:cNvSpPr>
              <a:spLocks noChangeArrowheads="1"/>
            </p:cNvSpPr>
            <p:nvPr/>
          </p:nvSpPr>
          <p:spPr bwMode="auto">
            <a:xfrm flipV="1">
              <a:off x="1352" y="3792"/>
              <a:ext cx="88" cy="49"/>
            </a:xfrm>
            <a:prstGeom prst="triangle">
              <a:avLst>
                <a:gd name="adj" fmla="val 50000"/>
              </a:avLst>
            </a:prstGeom>
            <a:solidFill>
              <a:srgbClr val="B2B2B2"/>
            </a:solidFill>
            <a:ln w="25400">
              <a:solidFill>
                <a:srgbClr val="B2B2B2"/>
              </a:solidFill>
              <a:miter lim="800000"/>
              <a:headEnd type="none" w="sm" len="sm"/>
              <a:tailEnd type="none" w="sm" len="sm"/>
            </a:ln>
            <a:effectLst>
              <a:outerShdw dist="17961"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1302" name="AutoShape 32">
              <a:extLst>
                <a:ext uri="{FF2B5EF4-FFF2-40B4-BE49-F238E27FC236}">
                  <a16:creationId xmlns:a16="http://schemas.microsoft.com/office/drawing/2014/main" id="{63B50CF2-D3D4-4C8C-B1DA-99141ED059FC}"/>
                </a:ext>
              </a:extLst>
            </p:cNvPr>
            <p:cNvSpPr>
              <a:spLocks noChangeArrowheads="1"/>
            </p:cNvSpPr>
            <p:nvPr/>
          </p:nvSpPr>
          <p:spPr bwMode="auto">
            <a:xfrm flipV="1">
              <a:off x="2400" y="3792"/>
              <a:ext cx="87" cy="49"/>
            </a:xfrm>
            <a:prstGeom prst="triangle">
              <a:avLst>
                <a:gd name="adj" fmla="val 50000"/>
              </a:avLst>
            </a:prstGeom>
            <a:solidFill>
              <a:srgbClr val="B2B2B2"/>
            </a:solidFill>
            <a:ln w="25400">
              <a:solidFill>
                <a:srgbClr val="B2B2B2"/>
              </a:solidFill>
              <a:miter lim="800000"/>
              <a:headEnd type="none" w="sm" len="sm"/>
              <a:tailEnd type="none" w="sm" len="sm"/>
            </a:ln>
            <a:effectLst>
              <a:outerShdw dist="17961"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1303" name="AutoShape 33">
              <a:extLst>
                <a:ext uri="{FF2B5EF4-FFF2-40B4-BE49-F238E27FC236}">
                  <a16:creationId xmlns:a16="http://schemas.microsoft.com/office/drawing/2014/main" id="{7DD47571-6BF7-40E9-B67C-1D9B094DF125}"/>
                </a:ext>
              </a:extLst>
            </p:cNvPr>
            <p:cNvSpPr>
              <a:spLocks noChangeArrowheads="1"/>
            </p:cNvSpPr>
            <p:nvPr/>
          </p:nvSpPr>
          <p:spPr bwMode="auto">
            <a:xfrm flipV="1">
              <a:off x="1880" y="3792"/>
              <a:ext cx="88" cy="49"/>
            </a:xfrm>
            <a:prstGeom prst="triangle">
              <a:avLst>
                <a:gd name="adj" fmla="val 50000"/>
              </a:avLst>
            </a:prstGeom>
            <a:solidFill>
              <a:srgbClr val="B2B2B2"/>
            </a:solidFill>
            <a:ln w="25400">
              <a:solidFill>
                <a:srgbClr val="B2B2B2"/>
              </a:solidFill>
              <a:miter lim="800000"/>
              <a:headEnd type="none" w="sm" len="sm"/>
              <a:tailEnd type="none" w="sm" len="sm"/>
            </a:ln>
            <a:effectLst>
              <a:outerShdw dist="17961"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1304" name="AutoShape 34">
              <a:extLst>
                <a:ext uri="{FF2B5EF4-FFF2-40B4-BE49-F238E27FC236}">
                  <a16:creationId xmlns:a16="http://schemas.microsoft.com/office/drawing/2014/main" id="{1F4914A1-7FCF-4C1D-A947-39F047BE4138}"/>
                </a:ext>
              </a:extLst>
            </p:cNvPr>
            <p:cNvSpPr>
              <a:spLocks noChangeArrowheads="1"/>
            </p:cNvSpPr>
            <p:nvPr/>
          </p:nvSpPr>
          <p:spPr bwMode="auto">
            <a:xfrm flipV="1">
              <a:off x="2921" y="3792"/>
              <a:ext cx="87" cy="49"/>
            </a:xfrm>
            <a:prstGeom prst="triangle">
              <a:avLst>
                <a:gd name="adj" fmla="val 50000"/>
              </a:avLst>
            </a:prstGeom>
            <a:solidFill>
              <a:srgbClr val="B2B2B2"/>
            </a:solidFill>
            <a:ln w="25400">
              <a:solidFill>
                <a:srgbClr val="B2B2B2"/>
              </a:solidFill>
              <a:miter lim="800000"/>
              <a:headEnd type="none" w="sm" len="sm"/>
              <a:tailEnd type="none" w="sm" len="sm"/>
            </a:ln>
            <a:effectLst>
              <a:outerShdw dist="17961"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1305" name="AutoShape 35">
              <a:extLst>
                <a:ext uri="{FF2B5EF4-FFF2-40B4-BE49-F238E27FC236}">
                  <a16:creationId xmlns:a16="http://schemas.microsoft.com/office/drawing/2014/main" id="{ABC20B76-CBD3-4EA3-AD64-880F61AA63EF}"/>
                </a:ext>
              </a:extLst>
            </p:cNvPr>
            <p:cNvSpPr>
              <a:spLocks noChangeArrowheads="1"/>
            </p:cNvSpPr>
            <p:nvPr/>
          </p:nvSpPr>
          <p:spPr bwMode="auto">
            <a:xfrm flipV="1">
              <a:off x="3449" y="3792"/>
              <a:ext cx="87" cy="49"/>
            </a:xfrm>
            <a:prstGeom prst="triangle">
              <a:avLst>
                <a:gd name="adj" fmla="val 50000"/>
              </a:avLst>
            </a:prstGeom>
            <a:solidFill>
              <a:srgbClr val="B2B2B2"/>
            </a:solidFill>
            <a:ln w="25400">
              <a:solidFill>
                <a:srgbClr val="B2B2B2"/>
              </a:solidFill>
              <a:miter lim="800000"/>
              <a:headEnd type="none" w="sm" len="sm"/>
              <a:tailEnd type="none" w="sm" len="sm"/>
            </a:ln>
            <a:effectLst>
              <a:outerShdw dist="17961"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1306" name="Line 36">
              <a:extLst>
                <a:ext uri="{FF2B5EF4-FFF2-40B4-BE49-F238E27FC236}">
                  <a16:creationId xmlns:a16="http://schemas.microsoft.com/office/drawing/2014/main" id="{971BB33F-1A56-4D0E-8902-65D4ABBC9800}"/>
                </a:ext>
              </a:extLst>
            </p:cNvPr>
            <p:cNvSpPr>
              <a:spLocks noChangeShapeType="1"/>
            </p:cNvSpPr>
            <p:nvPr/>
          </p:nvSpPr>
          <p:spPr bwMode="auto">
            <a:xfrm>
              <a:off x="672" y="3792"/>
              <a:ext cx="4582" cy="0"/>
            </a:xfrm>
            <a:prstGeom prst="line">
              <a:avLst/>
            </a:prstGeom>
            <a:noFill/>
            <a:ln w="28575">
              <a:solidFill>
                <a:srgbClr val="B2B2B2"/>
              </a:solidFill>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37">
            <a:extLst>
              <a:ext uri="{FF2B5EF4-FFF2-40B4-BE49-F238E27FC236}">
                <a16:creationId xmlns:a16="http://schemas.microsoft.com/office/drawing/2014/main" id="{1192E1DA-97A1-4BFA-BF79-8EB043C4AE6A}"/>
              </a:ext>
            </a:extLst>
          </p:cNvPr>
          <p:cNvGrpSpPr>
            <a:grpSpLocks/>
          </p:cNvGrpSpPr>
          <p:nvPr/>
        </p:nvGrpSpPr>
        <p:grpSpPr bwMode="auto">
          <a:xfrm>
            <a:off x="3130550" y="1177925"/>
            <a:ext cx="3194050" cy="381000"/>
            <a:chOff x="1972" y="2756"/>
            <a:chExt cx="2012" cy="240"/>
          </a:xfrm>
        </p:grpSpPr>
        <p:sp>
          <p:nvSpPr>
            <p:cNvPr id="821286" name="Rectangle 38">
              <a:extLst>
                <a:ext uri="{FF2B5EF4-FFF2-40B4-BE49-F238E27FC236}">
                  <a16:creationId xmlns:a16="http://schemas.microsoft.com/office/drawing/2014/main" id="{AA805E3A-7D32-4BAD-B697-3E4E0FF12CD3}"/>
                </a:ext>
              </a:extLst>
            </p:cNvPr>
            <p:cNvSpPr>
              <a:spLocks noChangeArrowheads="1"/>
            </p:cNvSpPr>
            <p:nvPr/>
          </p:nvSpPr>
          <p:spPr bwMode="auto">
            <a:xfrm>
              <a:off x="1972" y="2756"/>
              <a:ext cx="2012" cy="240"/>
            </a:xfrm>
            <a:prstGeom prst="rect">
              <a:avLst/>
            </a:prstGeom>
            <a:solidFill>
              <a:srgbClr val="99CCCC"/>
            </a:solidFill>
            <a:ln w="9525" algn="ctr">
              <a:solidFill>
                <a:srgbClr val="73BBB9"/>
              </a:solidFill>
              <a:miter lim="800000"/>
              <a:headEnd/>
              <a:tailEnd/>
            </a:ln>
          </p:spPr>
          <p:txBody>
            <a:bodyPr wrap="none" lIns="73025" tIns="36512" rIns="73025" bIns="36512"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1287" name="Text Box 39">
              <a:extLst>
                <a:ext uri="{FF2B5EF4-FFF2-40B4-BE49-F238E27FC236}">
                  <a16:creationId xmlns:a16="http://schemas.microsoft.com/office/drawing/2014/main" id="{BA14FA30-A3FE-4C6A-9FFD-D530C8BC6D82}"/>
                </a:ext>
              </a:extLst>
            </p:cNvPr>
            <p:cNvSpPr txBox="1">
              <a:spLocks noChangeArrowheads="1"/>
            </p:cNvSpPr>
            <p:nvPr/>
          </p:nvSpPr>
          <p:spPr bwMode="auto">
            <a:xfrm>
              <a:off x="2427" y="2767"/>
              <a:ext cx="110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latin typeface="Arial" panose="020B0604020202020204" pitchFamily="34" charset="0"/>
                </a:rPr>
                <a:t>1 and 2 Mbps</a:t>
              </a:r>
            </a:p>
          </p:txBody>
        </p:sp>
      </p:grpSp>
      <p:grpSp>
        <p:nvGrpSpPr>
          <p:cNvPr id="5" name="Group 40">
            <a:extLst>
              <a:ext uri="{FF2B5EF4-FFF2-40B4-BE49-F238E27FC236}">
                <a16:creationId xmlns:a16="http://schemas.microsoft.com/office/drawing/2014/main" id="{6D062336-74AC-4CD4-BB1D-ED1A252CF8FA}"/>
              </a:ext>
            </a:extLst>
          </p:cNvPr>
          <p:cNvGrpSpPr>
            <a:grpSpLocks/>
          </p:cNvGrpSpPr>
          <p:nvPr/>
        </p:nvGrpSpPr>
        <p:grpSpPr bwMode="auto">
          <a:xfrm>
            <a:off x="3130550" y="2022475"/>
            <a:ext cx="5251450" cy="381000"/>
            <a:chOff x="1972" y="3288"/>
            <a:chExt cx="3308" cy="240"/>
          </a:xfrm>
        </p:grpSpPr>
        <p:sp>
          <p:nvSpPr>
            <p:cNvPr id="821284" name="Rectangle 41">
              <a:extLst>
                <a:ext uri="{FF2B5EF4-FFF2-40B4-BE49-F238E27FC236}">
                  <a16:creationId xmlns:a16="http://schemas.microsoft.com/office/drawing/2014/main" id="{EAD72DF6-836F-49B8-AB44-48961FD0FBC9}"/>
                </a:ext>
              </a:extLst>
            </p:cNvPr>
            <p:cNvSpPr>
              <a:spLocks noChangeArrowheads="1"/>
            </p:cNvSpPr>
            <p:nvPr/>
          </p:nvSpPr>
          <p:spPr bwMode="auto">
            <a:xfrm>
              <a:off x="1972" y="3288"/>
              <a:ext cx="3308" cy="240"/>
            </a:xfrm>
            <a:prstGeom prst="rect">
              <a:avLst/>
            </a:prstGeom>
            <a:solidFill>
              <a:srgbClr val="99CCCC"/>
            </a:solidFill>
            <a:ln w="9525" algn="ctr">
              <a:solidFill>
                <a:srgbClr val="73BBB9"/>
              </a:solidFill>
              <a:miter lim="800000"/>
              <a:headEnd/>
              <a:tailEnd/>
            </a:ln>
          </p:spPr>
          <p:txBody>
            <a:bodyPr wrap="none" lIns="73025" tIns="36512" rIns="73025" bIns="36512"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1285" name="Text Box 42">
              <a:extLst>
                <a:ext uri="{FF2B5EF4-FFF2-40B4-BE49-F238E27FC236}">
                  <a16:creationId xmlns:a16="http://schemas.microsoft.com/office/drawing/2014/main" id="{657C4F0A-C9BB-4D43-B06C-CEBB5E13E953}"/>
                </a:ext>
              </a:extLst>
            </p:cNvPr>
            <p:cNvSpPr txBox="1">
              <a:spLocks noChangeArrowheads="1"/>
            </p:cNvSpPr>
            <p:nvPr/>
          </p:nvSpPr>
          <p:spPr bwMode="auto">
            <a:xfrm>
              <a:off x="3194" y="3299"/>
              <a:ext cx="86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latin typeface="Arial" panose="020B0604020202020204" pitchFamily="34" charset="0"/>
                </a:rPr>
                <a:t>2.4 GHz</a:t>
              </a:r>
            </a:p>
          </p:txBody>
        </p:sp>
      </p:grpSp>
      <p:grpSp>
        <p:nvGrpSpPr>
          <p:cNvPr id="6" name="Group 43">
            <a:extLst>
              <a:ext uri="{FF2B5EF4-FFF2-40B4-BE49-F238E27FC236}">
                <a16:creationId xmlns:a16="http://schemas.microsoft.com/office/drawing/2014/main" id="{78DA1579-EA99-47A1-9B89-99FAA76055DA}"/>
              </a:ext>
            </a:extLst>
          </p:cNvPr>
          <p:cNvGrpSpPr>
            <a:grpSpLocks/>
          </p:cNvGrpSpPr>
          <p:nvPr/>
        </p:nvGrpSpPr>
        <p:grpSpPr bwMode="auto">
          <a:xfrm>
            <a:off x="6019800" y="1179513"/>
            <a:ext cx="2362200" cy="381000"/>
            <a:chOff x="3792" y="2757"/>
            <a:chExt cx="1488" cy="240"/>
          </a:xfrm>
        </p:grpSpPr>
        <p:sp>
          <p:nvSpPr>
            <p:cNvPr id="821282" name="Rectangle 44">
              <a:extLst>
                <a:ext uri="{FF2B5EF4-FFF2-40B4-BE49-F238E27FC236}">
                  <a16:creationId xmlns:a16="http://schemas.microsoft.com/office/drawing/2014/main" id="{E611A9CE-FD0F-4BD7-98A6-9BE7BC19880E}"/>
                </a:ext>
              </a:extLst>
            </p:cNvPr>
            <p:cNvSpPr>
              <a:spLocks noChangeArrowheads="1"/>
            </p:cNvSpPr>
            <p:nvPr/>
          </p:nvSpPr>
          <p:spPr bwMode="auto">
            <a:xfrm>
              <a:off x="3984" y="2757"/>
              <a:ext cx="1296" cy="240"/>
            </a:xfrm>
            <a:prstGeom prst="rect">
              <a:avLst/>
            </a:prstGeom>
            <a:solidFill>
              <a:srgbClr val="CCCC66"/>
            </a:solidFill>
            <a:ln w="9525" algn="ctr">
              <a:solidFill>
                <a:srgbClr val="A8A537"/>
              </a:solidFill>
              <a:miter lim="800000"/>
              <a:headEnd/>
              <a:tailEnd/>
            </a:ln>
          </p:spPr>
          <p:txBody>
            <a:bodyPr wrap="none" lIns="73025" tIns="36512" rIns="73025" bIns="36512"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1283" name="Text Box 45">
              <a:extLst>
                <a:ext uri="{FF2B5EF4-FFF2-40B4-BE49-F238E27FC236}">
                  <a16:creationId xmlns:a16="http://schemas.microsoft.com/office/drawing/2014/main" id="{C77D7063-1CD9-4622-96F6-5F89B18F2355}"/>
                </a:ext>
              </a:extLst>
            </p:cNvPr>
            <p:cNvSpPr txBox="1">
              <a:spLocks noChangeArrowheads="1"/>
            </p:cNvSpPr>
            <p:nvPr/>
          </p:nvSpPr>
          <p:spPr bwMode="auto">
            <a:xfrm>
              <a:off x="3792" y="2768"/>
              <a:ext cx="110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latin typeface="Arial" panose="020B0604020202020204" pitchFamily="34" charset="0"/>
                </a:rPr>
                <a:t>11 Mbps</a:t>
              </a:r>
            </a:p>
          </p:txBody>
        </p:sp>
      </p:grpSp>
      <p:grpSp>
        <p:nvGrpSpPr>
          <p:cNvPr id="7" name="Group 46">
            <a:extLst>
              <a:ext uri="{FF2B5EF4-FFF2-40B4-BE49-F238E27FC236}">
                <a16:creationId xmlns:a16="http://schemas.microsoft.com/office/drawing/2014/main" id="{6574E559-B9E8-41EE-ADBC-56D8BFD47505}"/>
              </a:ext>
            </a:extLst>
          </p:cNvPr>
          <p:cNvGrpSpPr>
            <a:grpSpLocks/>
          </p:cNvGrpSpPr>
          <p:nvPr/>
        </p:nvGrpSpPr>
        <p:grpSpPr bwMode="auto">
          <a:xfrm>
            <a:off x="7315200" y="1143000"/>
            <a:ext cx="1135063" cy="347663"/>
            <a:chOff x="4637" y="2704"/>
            <a:chExt cx="715" cy="219"/>
          </a:xfrm>
        </p:grpSpPr>
        <p:sp>
          <p:nvSpPr>
            <p:cNvPr id="821280" name="Rectangle 47">
              <a:extLst>
                <a:ext uri="{FF2B5EF4-FFF2-40B4-BE49-F238E27FC236}">
                  <a16:creationId xmlns:a16="http://schemas.microsoft.com/office/drawing/2014/main" id="{39006CD0-DE2A-40EC-BD42-929C4E2EB2FB}"/>
                </a:ext>
              </a:extLst>
            </p:cNvPr>
            <p:cNvSpPr>
              <a:spLocks noChangeArrowheads="1"/>
            </p:cNvSpPr>
            <p:nvPr/>
          </p:nvSpPr>
          <p:spPr bwMode="auto">
            <a:xfrm>
              <a:off x="4683" y="2729"/>
              <a:ext cx="624" cy="168"/>
            </a:xfrm>
            <a:prstGeom prst="rect">
              <a:avLst/>
            </a:prstGeom>
            <a:solidFill>
              <a:srgbClr val="FF9900"/>
            </a:solidFill>
            <a:ln w="9525" algn="ctr">
              <a:solidFill>
                <a:srgbClr val="B26A00"/>
              </a:solidFill>
              <a:miter lim="800000"/>
              <a:headEnd/>
              <a:tailEnd/>
            </a:ln>
          </p:spPr>
          <p:txBody>
            <a:bodyPr wrap="none" lIns="73025" tIns="36512" rIns="73025" bIns="36512"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1281" name="Text Box 48">
              <a:extLst>
                <a:ext uri="{FF2B5EF4-FFF2-40B4-BE49-F238E27FC236}">
                  <a16:creationId xmlns:a16="http://schemas.microsoft.com/office/drawing/2014/main" id="{37532794-4A3F-4060-9B12-62F26C2BBF59}"/>
                </a:ext>
              </a:extLst>
            </p:cNvPr>
            <p:cNvSpPr txBox="1">
              <a:spLocks noChangeArrowheads="1"/>
            </p:cNvSpPr>
            <p:nvPr/>
          </p:nvSpPr>
          <p:spPr bwMode="auto">
            <a:xfrm>
              <a:off x="4637" y="2704"/>
              <a:ext cx="715"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latin typeface="Arial" panose="020B0604020202020204" pitchFamily="34" charset="0"/>
                </a:rPr>
                <a:t>54 Mbps</a:t>
              </a:r>
            </a:p>
          </p:txBody>
        </p:sp>
      </p:grpSp>
      <p:grpSp>
        <p:nvGrpSpPr>
          <p:cNvPr id="8" name="Group 49">
            <a:extLst>
              <a:ext uri="{FF2B5EF4-FFF2-40B4-BE49-F238E27FC236}">
                <a16:creationId xmlns:a16="http://schemas.microsoft.com/office/drawing/2014/main" id="{8723F8A0-60C4-4BF9-80DB-BCA6ED4780C2}"/>
              </a:ext>
            </a:extLst>
          </p:cNvPr>
          <p:cNvGrpSpPr>
            <a:grpSpLocks/>
          </p:cNvGrpSpPr>
          <p:nvPr/>
        </p:nvGrpSpPr>
        <p:grpSpPr bwMode="auto">
          <a:xfrm>
            <a:off x="5724525" y="1598613"/>
            <a:ext cx="2657475" cy="381000"/>
            <a:chOff x="3606" y="3021"/>
            <a:chExt cx="1674" cy="240"/>
          </a:xfrm>
        </p:grpSpPr>
        <p:sp>
          <p:nvSpPr>
            <p:cNvPr id="821278" name="Rectangle 50">
              <a:extLst>
                <a:ext uri="{FF2B5EF4-FFF2-40B4-BE49-F238E27FC236}">
                  <a16:creationId xmlns:a16="http://schemas.microsoft.com/office/drawing/2014/main" id="{97D16645-EF41-4841-9579-BD4E6DF9C405}"/>
                </a:ext>
              </a:extLst>
            </p:cNvPr>
            <p:cNvSpPr>
              <a:spLocks noChangeArrowheads="1"/>
            </p:cNvSpPr>
            <p:nvPr/>
          </p:nvSpPr>
          <p:spPr bwMode="auto">
            <a:xfrm>
              <a:off x="3606" y="3021"/>
              <a:ext cx="1674" cy="240"/>
            </a:xfrm>
            <a:prstGeom prst="rect">
              <a:avLst/>
            </a:prstGeom>
            <a:solidFill>
              <a:srgbClr val="CCCC66"/>
            </a:solidFill>
            <a:ln w="9525" algn="ctr">
              <a:solidFill>
                <a:srgbClr val="A8A537"/>
              </a:solidFill>
              <a:miter lim="800000"/>
              <a:headEnd/>
              <a:tailEnd/>
            </a:ln>
          </p:spPr>
          <p:txBody>
            <a:bodyPr wrap="none" lIns="73025" tIns="36512" rIns="73025" bIns="36512"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1279" name="Text Box 51">
              <a:extLst>
                <a:ext uri="{FF2B5EF4-FFF2-40B4-BE49-F238E27FC236}">
                  <a16:creationId xmlns:a16="http://schemas.microsoft.com/office/drawing/2014/main" id="{F8DCB6D4-CBBC-4EED-BC44-D77CB0583CB4}"/>
                </a:ext>
              </a:extLst>
            </p:cNvPr>
            <p:cNvSpPr txBox="1">
              <a:spLocks noChangeArrowheads="1"/>
            </p:cNvSpPr>
            <p:nvPr/>
          </p:nvSpPr>
          <p:spPr bwMode="auto">
            <a:xfrm>
              <a:off x="3797" y="3031"/>
              <a:ext cx="129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latin typeface="Arial" panose="020B0604020202020204" pitchFamily="34" charset="0"/>
                </a:rPr>
                <a:t>Standards-based</a:t>
              </a:r>
            </a:p>
          </p:txBody>
        </p:sp>
      </p:grpSp>
      <p:grpSp>
        <p:nvGrpSpPr>
          <p:cNvPr id="9" name="Group 52">
            <a:extLst>
              <a:ext uri="{FF2B5EF4-FFF2-40B4-BE49-F238E27FC236}">
                <a16:creationId xmlns:a16="http://schemas.microsoft.com/office/drawing/2014/main" id="{70472016-A50F-442B-A5E2-C70372AF6CD6}"/>
              </a:ext>
            </a:extLst>
          </p:cNvPr>
          <p:cNvGrpSpPr>
            <a:grpSpLocks/>
          </p:cNvGrpSpPr>
          <p:nvPr/>
        </p:nvGrpSpPr>
        <p:grpSpPr bwMode="auto">
          <a:xfrm>
            <a:off x="7391400" y="1984375"/>
            <a:ext cx="990600" cy="347663"/>
            <a:chOff x="4656" y="3285"/>
            <a:chExt cx="624" cy="219"/>
          </a:xfrm>
        </p:grpSpPr>
        <p:sp>
          <p:nvSpPr>
            <p:cNvPr id="821276" name="Rectangle 53">
              <a:extLst>
                <a:ext uri="{FF2B5EF4-FFF2-40B4-BE49-F238E27FC236}">
                  <a16:creationId xmlns:a16="http://schemas.microsoft.com/office/drawing/2014/main" id="{D75E1FCD-D553-4BB2-9B9E-EA6C978BB0D1}"/>
                </a:ext>
              </a:extLst>
            </p:cNvPr>
            <p:cNvSpPr>
              <a:spLocks noChangeArrowheads="1"/>
            </p:cNvSpPr>
            <p:nvPr/>
          </p:nvSpPr>
          <p:spPr bwMode="auto">
            <a:xfrm>
              <a:off x="4656" y="3311"/>
              <a:ext cx="624" cy="168"/>
            </a:xfrm>
            <a:prstGeom prst="rect">
              <a:avLst/>
            </a:prstGeom>
            <a:solidFill>
              <a:srgbClr val="FF9900"/>
            </a:solidFill>
            <a:ln w="9525" algn="ctr">
              <a:solidFill>
                <a:srgbClr val="B26A00"/>
              </a:solidFill>
              <a:miter lim="800000"/>
              <a:headEnd/>
              <a:tailEnd/>
            </a:ln>
          </p:spPr>
          <p:txBody>
            <a:bodyPr wrap="none" lIns="73025" tIns="36512" rIns="73025" bIns="36512"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1277" name="Text Box 54">
              <a:extLst>
                <a:ext uri="{FF2B5EF4-FFF2-40B4-BE49-F238E27FC236}">
                  <a16:creationId xmlns:a16="http://schemas.microsoft.com/office/drawing/2014/main" id="{FEF76AA7-FD79-42A3-B2A4-DC4C676C99C9}"/>
                </a:ext>
              </a:extLst>
            </p:cNvPr>
            <p:cNvSpPr txBox="1">
              <a:spLocks noChangeArrowheads="1"/>
            </p:cNvSpPr>
            <p:nvPr/>
          </p:nvSpPr>
          <p:spPr bwMode="auto">
            <a:xfrm>
              <a:off x="4706" y="3285"/>
              <a:ext cx="52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latin typeface="Arial" panose="020B0604020202020204" pitchFamily="34" charset="0"/>
                </a:rPr>
                <a:t>5 GHz</a:t>
              </a:r>
            </a:p>
          </p:txBody>
        </p:sp>
      </p:grpSp>
      <p:sp>
        <p:nvSpPr>
          <p:cNvPr id="229431" name="Line 55">
            <a:extLst>
              <a:ext uri="{FF2B5EF4-FFF2-40B4-BE49-F238E27FC236}">
                <a16:creationId xmlns:a16="http://schemas.microsoft.com/office/drawing/2014/main" id="{16E6AE71-8110-4D62-9F3C-488069D03C6D}"/>
              </a:ext>
            </a:extLst>
          </p:cNvPr>
          <p:cNvSpPr>
            <a:spLocks noChangeShapeType="1"/>
          </p:cNvSpPr>
          <p:nvPr/>
        </p:nvSpPr>
        <p:spPr bwMode="auto">
          <a:xfrm flipH="1" flipV="1">
            <a:off x="7772400" y="2571750"/>
            <a:ext cx="6350" cy="331788"/>
          </a:xfrm>
          <a:prstGeom prst="line">
            <a:avLst/>
          </a:prstGeom>
          <a:noFill/>
          <a:ln w="25400" cap="rnd">
            <a:solidFill>
              <a:srgbClr val="B2B2B2"/>
            </a:solidFill>
            <a:prstDash val="sysDot"/>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229432" name="Line 56">
            <a:extLst>
              <a:ext uri="{FF2B5EF4-FFF2-40B4-BE49-F238E27FC236}">
                <a16:creationId xmlns:a16="http://schemas.microsoft.com/office/drawing/2014/main" id="{AC8C32E5-404C-4C56-A150-722182D9A610}"/>
              </a:ext>
            </a:extLst>
          </p:cNvPr>
          <p:cNvSpPr>
            <a:spLocks noChangeShapeType="1"/>
          </p:cNvSpPr>
          <p:nvPr/>
        </p:nvSpPr>
        <p:spPr bwMode="auto">
          <a:xfrm flipH="1" flipV="1">
            <a:off x="6838950" y="2571750"/>
            <a:ext cx="6350" cy="331788"/>
          </a:xfrm>
          <a:prstGeom prst="line">
            <a:avLst/>
          </a:prstGeom>
          <a:noFill/>
          <a:ln w="25400" cap="rnd">
            <a:solidFill>
              <a:srgbClr val="B2B2B2"/>
            </a:solidFill>
            <a:prstDash val="sysDot"/>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229433" name="Line 57">
            <a:extLst>
              <a:ext uri="{FF2B5EF4-FFF2-40B4-BE49-F238E27FC236}">
                <a16:creationId xmlns:a16="http://schemas.microsoft.com/office/drawing/2014/main" id="{E1EFA6FB-5F48-44E2-BDC9-3F3FBF1C533D}"/>
              </a:ext>
            </a:extLst>
          </p:cNvPr>
          <p:cNvSpPr>
            <a:spLocks noChangeShapeType="1"/>
          </p:cNvSpPr>
          <p:nvPr/>
        </p:nvSpPr>
        <p:spPr bwMode="auto">
          <a:xfrm flipH="1" flipV="1">
            <a:off x="5913438" y="2571750"/>
            <a:ext cx="6350" cy="331788"/>
          </a:xfrm>
          <a:prstGeom prst="line">
            <a:avLst/>
          </a:prstGeom>
          <a:noFill/>
          <a:ln w="25400" cap="rnd">
            <a:solidFill>
              <a:srgbClr val="B2B2B2"/>
            </a:solidFill>
            <a:prstDash val="sysDot"/>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grpSp>
        <p:nvGrpSpPr>
          <p:cNvPr id="821267" name="Group 58">
            <a:extLst>
              <a:ext uri="{FF2B5EF4-FFF2-40B4-BE49-F238E27FC236}">
                <a16:creationId xmlns:a16="http://schemas.microsoft.com/office/drawing/2014/main" id="{08F08480-625C-4619-A897-146A2A4015F4}"/>
              </a:ext>
            </a:extLst>
          </p:cNvPr>
          <p:cNvGrpSpPr>
            <a:grpSpLocks/>
          </p:cNvGrpSpPr>
          <p:nvPr/>
        </p:nvGrpSpPr>
        <p:grpSpPr bwMode="auto">
          <a:xfrm>
            <a:off x="207963" y="1195388"/>
            <a:ext cx="1195387" cy="1190625"/>
            <a:chOff x="131" y="2767"/>
            <a:chExt cx="753" cy="750"/>
          </a:xfrm>
        </p:grpSpPr>
        <p:sp>
          <p:nvSpPr>
            <p:cNvPr id="821273" name="Text Box 59">
              <a:extLst>
                <a:ext uri="{FF2B5EF4-FFF2-40B4-BE49-F238E27FC236}">
                  <a16:creationId xmlns:a16="http://schemas.microsoft.com/office/drawing/2014/main" id="{CBE5C8D7-2FE8-4421-9C7B-086CDF769C48}"/>
                </a:ext>
              </a:extLst>
            </p:cNvPr>
            <p:cNvSpPr txBox="1">
              <a:spLocks noChangeArrowheads="1"/>
            </p:cNvSpPr>
            <p:nvPr/>
          </p:nvSpPr>
          <p:spPr bwMode="auto">
            <a:xfrm>
              <a:off x="170" y="3298"/>
              <a:ext cx="71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71529" tIns="35764" rIns="71529" bIns="35764" anchor="ctr">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ClrTx/>
                <a:buSzTx/>
                <a:buFontTx/>
                <a:buNone/>
              </a:pPr>
              <a:r>
                <a:rPr lang="en-US" altLang="en-US" sz="1800" b="1">
                  <a:latin typeface="Arial" panose="020B0604020202020204" pitchFamily="34" charset="0"/>
                </a:rPr>
                <a:t>Radio</a:t>
              </a:r>
            </a:p>
          </p:txBody>
        </p:sp>
        <p:sp>
          <p:nvSpPr>
            <p:cNvPr id="821274" name="Text Box 60">
              <a:extLst>
                <a:ext uri="{FF2B5EF4-FFF2-40B4-BE49-F238E27FC236}">
                  <a16:creationId xmlns:a16="http://schemas.microsoft.com/office/drawing/2014/main" id="{43F17B1C-5447-4490-942E-BA4607792F79}"/>
                </a:ext>
              </a:extLst>
            </p:cNvPr>
            <p:cNvSpPr txBox="1">
              <a:spLocks noChangeArrowheads="1"/>
            </p:cNvSpPr>
            <p:nvPr/>
          </p:nvSpPr>
          <p:spPr bwMode="auto">
            <a:xfrm>
              <a:off x="131" y="3032"/>
              <a:ext cx="753"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71529" tIns="35764" rIns="71529" bIns="35764" anchor="ctr">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ClrTx/>
                <a:buSzTx/>
                <a:buFontTx/>
                <a:buNone/>
              </a:pPr>
              <a:r>
                <a:rPr lang="en-US" altLang="en-US" sz="1800" b="1">
                  <a:latin typeface="Arial" panose="020B0604020202020204" pitchFamily="34" charset="0"/>
                </a:rPr>
                <a:t>Network</a:t>
              </a:r>
              <a:endParaRPr lang="en-US" altLang="en-US" sz="1800">
                <a:latin typeface="Arial" panose="020B0604020202020204" pitchFamily="34" charset="0"/>
              </a:endParaRPr>
            </a:p>
          </p:txBody>
        </p:sp>
        <p:sp>
          <p:nvSpPr>
            <p:cNvPr id="821275" name="Rectangle 61">
              <a:extLst>
                <a:ext uri="{FF2B5EF4-FFF2-40B4-BE49-F238E27FC236}">
                  <a16:creationId xmlns:a16="http://schemas.microsoft.com/office/drawing/2014/main" id="{01920C5F-4A24-4960-9D04-5BC3B92CE6B4}"/>
                </a:ext>
              </a:extLst>
            </p:cNvPr>
            <p:cNvSpPr>
              <a:spLocks noChangeArrowheads="1"/>
            </p:cNvSpPr>
            <p:nvPr/>
          </p:nvSpPr>
          <p:spPr bwMode="auto">
            <a:xfrm>
              <a:off x="281" y="2767"/>
              <a:ext cx="603"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71529" tIns="35764" rIns="71529" bIns="35764" anchor="ctr">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en-US" sz="1800" b="1">
                  <a:latin typeface="Arial" panose="020B0604020202020204" pitchFamily="34" charset="0"/>
                </a:rPr>
                <a:t>Speed</a:t>
              </a:r>
            </a:p>
          </p:txBody>
        </p:sp>
      </p:grpSp>
      <p:sp>
        <p:nvSpPr>
          <p:cNvPr id="229438" name="Rectangle 62">
            <a:extLst>
              <a:ext uri="{FF2B5EF4-FFF2-40B4-BE49-F238E27FC236}">
                <a16:creationId xmlns:a16="http://schemas.microsoft.com/office/drawing/2014/main" id="{60F08850-0DDE-4D9C-A6C5-2745C7B385CF}"/>
              </a:ext>
            </a:extLst>
          </p:cNvPr>
          <p:cNvSpPr>
            <a:spLocks noChangeArrowheads="1"/>
          </p:cNvSpPr>
          <p:nvPr/>
        </p:nvSpPr>
        <p:spPr bwMode="auto">
          <a:xfrm>
            <a:off x="3609975" y="2492375"/>
            <a:ext cx="2105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838" tIns="42419" rIns="84838" bIns="42419">
            <a:spAutoFit/>
          </a:bodyPr>
          <a:lstStyle>
            <a:lvl1pPr marL="177800" indent="-177800"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B2B2B2"/>
              </a:buClr>
              <a:buSzPct val="75000"/>
              <a:buFont typeface="Wingdings 3" panose="05040102010807070707" pitchFamily="18" charset="2"/>
              <a:buChar char=""/>
            </a:pPr>
            <a:r>
              <a:rPr lang="en-US" altLang="en-US" sz="1400" b="1">
                <a:latin typeface="Arial" panose="020B0604020202020204" pitchFamily="34" charset="0"/>
              </a:rPr>
              <a:t>IEEE 802.11Begins Drafting</a:t>
            </a:r>
          </a:p>
        </p:txBody>
      </p:sp>
      <p:sp>
        <p:nvSpPr>
          <p:cNvPr id="229439" name="Line 63">
            <a:extLst>
              <a:ext uri="{FF2B5EF4-FFF2-40B4-BE49-F238E27FC236}">
                <a16:creationId xmlns:a16="http://schemas.microsoft.com/office/drawing/2014/main" id="{6E9A85AF-415D-4722-80C5-D793F039646A}"/>
              </a:ext>
            </a:extLst>
          </p:cNvPr>
          <p:cNvSpPr>
            <a:spLocks noChangeShapeType="1"/>
          </p:cNvSpPr>
          <p:nvPr/>
        </p:nvSpPr>
        <p:spPr bwMode="auto">
          <a:xfrm flipH="1" flipV="1">
            <a:off x="3752850" y="2568575"/>
            <a:ext cx="6350" cy="331788"/>
          </a:xfrm>
          <a:prstGeom prst="line">
            <a:avLst/>
          </a:prstGeom>
          <a:noFill/>
          <a:ln w="25400" cap="rnd">
            <a:solidFill>
              <a:srgbClr val="B2B2B2"/>
            </a:solidFill>
            <a:prstDash val="sysDot"/>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821270" name="AutoShape 64">
            <a:extLst>
              <a:ext uri="{FF2B5EF4-FFF2-40B4-BE49-F238E27FC236}">
                <a16:creationId xmlns:a16="http://schemas.microsoft.com/office/drawing/2014/main" id="{3AD108B6-D954-421C-BCCE-A0DCF5480220}"/>
              </a:ext>
            </a:extLst>
          </p:cNvPr>
          <p:cNvSpPr>
            <a:spLocks/>
          </p:cNvSpPr>
          <p:nvPr/>
        </p:nvSpPr>
        <p:spPr bwMode="auto">
          <a:xfrm>
            <a:off x="4116388" y="4803775"/>
            <a:ext cx="301625" cy="1901825"/>
          </a:xfrm>
          <a:prstGeom prst="rightBrace">
            <a:avLst>
              <a:gd name="adj1" fmla="val 52544"/>
              <a:gd name="adj2" fmla="val 50000"/>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1271" name="Text Box 65">
            <a:extLst>
              <a:ext uri="{FF2B5EF4-FFF2-40B4-BE49-F238E27FC236}">
                <a16:creationId xmlns:a16="http://schemas.microsoft.com/office/drawing/2014/main" id="{3D710EB2-48BC-4F26-85C4-2A220E6433BA}"/>
              </a:ext>
            </a:extLst>
          </p:cNvPr>
          <p:cNvSpPr txBox="1">
            <a:spLocks noChangeArrowheads="1"/>
          </p:cNvSpPr>
          <p:nvPr/>
        </p:nvSpPr>
        <p:spPr bwMode="auto">
          <a:xfrm>
            <a:off x="4641850" y="5105400"/>
            <a:ext cx="4191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a:solidFill>
                  <a:srgbClr val="FF0000"/>
                </a:solidFill>
                <a:latin typeface="Arial" panose="020B0604020202020204" pitchFamily="34" charset="0"/>
              </a:rPr>
              <a:t>802.11g tương thích ngược với 802.11b, nhưng có hạn chế!</a:t>
            </a:r>
          </a:p>
        </p:txBody>
      </p:sp>
      <p:sp>
        <p:nvSpPr>
          <p:cNvPr id="229442" name="Rectangle 66">
            <a:extLst>
              <a:ext uri="{FF2B5EF4-FFF2-40B4-BE49-F238E27FC236}">
                <a16:creationId xmlns:a16="http://schemas.microsoft.com/office/drawing/2014/main" id="{3A0AA69A-EB3B-4EC0-8B88-FA475E60FA16}"/>
              </a:ext>
            </a:extLst>
          </p:cNvPr>
          <p:cNvSpPr>
            <a:spLocks noChangeArrowheads="1"/>
          </p:cNvSpPr>
          <p:nvPr/>
        </p:nvSpPr>
        <p:spPr bwMode="auto">
          <a:xfrm>
            <a:off x="7748588" y="2479675"/>
            <a:ext cx="9874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838" tIns="42419" rIns="84838" bIns="42419">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FE9D00"/>
              </a:buClr>
              <a:buSzPct val="75000"/>
              <a:buFont typeface="Wingdings 3" panose="05040102010807070707" pitchFamily="18" charset="2"/>
              <a:buNone/>
            </a:pPr>
            <a:r>
              <a:rPr lang="en-US" altLang="en-US" sz="1400" b="1">
                <a:latin typeface="Arial" panose="020B0604020202020204" pitchFamily="34" charset="0"/>
              </a:rPr>
              <a:t>802.11g    </a:t>
            </a:r>
            <a:br>
              <a:rPr lang="en-US" altLang="en-US" sz="1400" b="1">
                <a:latin typeface="Arial" panose="020B0604020202020204" pitchFamily="34" charset="0"/>
              </a:rPr>
            </a:br>
            <a:r>
              <a:rPr lang="en-US" altLang="en-US" sz="1400" b="1">
                <a:latin typeface="Arial" panose="020B0604020202020204" pitchFamily="34" charset="0"/>
              </a:rPr>
              <a:t>Ratified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29439"/>
                                        </p:tgtEl>
                                        <p:attrNameLst>
                                          <p:attrName>style.visibility</p:attrName>
                                        </p:attrNameLst>
                                      </p:cBhvr>
                                      <p:to>
                                        <p:strVal val="visible"/>
                                      </p:to>
                                    </p:set>
                                    <p:animEffect transition="in" filter="wipe(up)">
                                      <p:cBhvr>
                                        <p:cTn id="7" dur="500"/>
                                        <p:tgtEl>
                                          <p:spTgt spid="229439"/>
                                        </p:tgtEl>
                                      </p:cBhvr>
                                    </p:animEffect>
                                  </p:childTnLst>
                                </p:cTn>
                              </p:par>
                            </p:childTnLst>
                          </p:cTn>
                        </p:par>
                        <p:par>
                          <p:cTn id="8" fill="hold" nodeType="afterGroup">
                            <p:stCondLst>
                              <p:cond delay="500"/>
                            </p:stCondLst>
                            <p:childTnLst>
                              <p:par>
                                <p:cTn id="9" presetID="2" presetClass="entr" presetSubtype="8" fill="hold" nodeType="afterEffect">
                                  <p:stCondLst>
                                    <p:cond delay="0"/>
                                  </p:stCondLst>
                                  <p:childTnLst>
                                    <p:set>
                                      <p:cBhvr>
                                        <p:cTn id="10" dur="1" fill="hold">
                                          <p:stCondLst>
                                            <p:cond delay="0"/>
                                          </p:stCondLst>
                                        </p:cTn>
                                        <p:tgtEl>
                                          <p:spTgt spid="229433"/>
                                        </p:tgtEl>
                                        <p:attrNameLst>
                                          <p:attrName>style.visibility</p:attrName>
                                        </p:attrNameLst>
                                      </p:cBhvr>
                                      <p:to>
                                        <p:strVal val="visible"/>
                                      </p:to>
                                    </p:set>
                                    <p:anim calcmode="lin" valueType="num">
                                      <p:cBhvr additive="base">
                                        <p:cTn id="11" dur="500" fill="hold"/>
                                        <p:tgtEl>
                                          <p:spTgt spid="229433"/>
                                        </p:tgtEl>
                                        <p:attrNameLst>
                                          <p:attrName>ppt_x</p:attrName>
                                        </p:attrNameLst>
                                      </p:cBhvr>
                                      <p:tavLst>
                                        <p:tav tm="0">
                                          <p:val>
                                            <p:strVal val="0-#ppt_w/2"/>
                                          </p:val>
                                        </p:tav>
                                        <p:tav tm="100000">
                                          <p:val>
                                            <p:strVal val="#ppt_x"/>
                                          </p:val>
                                        </p:tav>
                                      </p:tavLst>
                                    </p:anim>
                                    <p:anim calcmode="lin" valueType="num">
                                      <p:cBhvr additive="base">
                                        <p:cTn id="12" dur="500" fill="hold"/>
                                        <p:tgtEl>
                                          <p:spTgt spid="229433"/>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29438"/>
                                        </p:tgtEl>
                                        <p:attrNameLst>
                                          <p:attrName>style.visibility</p:attrName>
                                        </p:attrNameLst>
                                      </p:cBhvr>
                                      <p:to>
                                        <p:strVal val="visible"/>
                                      </p:to>
                                    </p:set>
                                    <p:animEffect transition="in" filter="wipe(left)">
                                      <p:cBhvr>
                                        <p:cTn id="16" dur="500"/>
                                        <p:tgtEl>
                                          <p:spTgt spid="229438"/>
                                        </p:tgtEl>
                                      </p:cBhvr>
                                    </p:animEffect>
                                  </p:childTnLst>
                                </p:cTn>
                              </p:par>
                            </p:childTnLst>
                          </p:cTn>
                        </p:par>
                        <p:par>
                          <p:cTn id="17" fill="hold" nodeType="afterGroup">
                            <p:stCondLst>
                              <p:cond delay="1500"/>
                            </p:stCondLst>
                            <p:childTnLst>
                              <p:par>
                                <p:cTn id="18" presetID="2" presetClass="entr" presetSubtype="8" fill="hold" nodeType="afterEffect">
                                  <p:stCondLst>
                                    <p:cond delay="0"/>
                                  </p:stCondLst>
                                  <p:childTnLst>
                                    <p:set>
                                      <p:cBhvr>
                                        <p:cTn id="19" dur="1" fill="hold">
                                          <p:stCondLst>
                                            <p:cond delay="0"/>
                                          </p:stCondLst>
                                        </p:cTn>
                                        <p:tgtEl>
                                          <p:spTgt spid="229432"/>
                                        </p:tgtEl>
                                        <p:attrNameLst>
                                          <p:attrName>style.visibility</p:attrName>
                                        </p:attrNameLst>
                                      </p:cBhvr>
                                      <p:to>
                                        <p:strVal val="visible"/>
                                      </p:to>
                                    </p:set>
                                    <p:anim calcmode="lin" valueType="num">
                                      <p:cBhvr additive="base">
                                        <p:cTn id="20" dur="500" fill="hold"/>
                                        <p:tgtEl>
                                          <p:spTgt spid="229432"/>
                                        </p:tgtEl>
                                        <p:attrNameLst>
                                          <p:attrName>ppt_x</p:attrName>
                                        </p:attrNameLst>
                                      </p:cBhvr>
                                      <p:tavLst>
                                        <p:tav tm="0">
                                          <p:val>
                                            <p:strVal val="0-#ppt_w/2"/>
                                          </p:val>
                                        </p:tav>
                                        <p:tav tm="100000">
                                          <p:val>
                                            <p:strVal val="#ppt_x"/>
                                          </p:val>
                                        </p:tav>
                                      </p:tavLst>
                                    </p:anim>
                                    <p:anim calcmode="lin" valueType="num">
                                      <p:cBhvr additive="base">
                                        <p:cTn id="21" dur="500" fill="hold"/>
                                        <p:tgtEl>
                                          <p:spTgt spid="229432"/>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2000"/>
                            </p:stCondLst>
                            <p:childTnLst>
                              <p:par>
                                <p:cTn id="23" presetID="2" presetClass="entr" presetSubtype="8" fill="hold" nodeType="afterEffect">
                                  <p:stCondLst>
                                    <p:cond delay="0"/>
                                  </p:stCondLst>
                                  <p:childTnLst>
                                    <p:set>
                                      <p:cBhvr>
                                        <p:cTn id="24" dur="1" fill="hold">
                                          <p:stCondLst>
                                            <p:cond delay="0"/>
                                          </p:stCondLst>
                                        </p:cTn>
                                        <p:tgtEl>
                                          <p:spTgt spid="229431"/>
                                        </p:tgtEl>
                                        <p:attrNameLst>
                                          <p:attrName>style.visibility</p:attrName>
                                        </p:attrNameLst>
                                      </p:cBhvr>
                                      <p:to>
                                        <p:strVal val="visible"/>
                                      </p:to>
                                    </p:set>
                                    <p:anim calcmode="lin" valueType="num">
                                      <p:cBhvr additive="base">
                                        <p:cTn id="25" dur="500" fill="hold"/>
                                        <p:tgtEl>
                                          <p:spTgt spid="229431"/>
                                        </p:tgtEl>
                                        <p:attrNameLst>
                                          <p:attrName>ppt_x</p:attrName>
                                        </p:attrNameLst>
                                      </p:cBhvr>
                                      <p:tavLst>
                                        <p:tav tm="0">
                                          <p:val>
                                            <p:strVal val="0-#ppt_w/2"/>
                                          </p:val>
                                        </p:tav>
                                        <p:tav tm="100000">
                                          <p:val>
                                            <p:strVal val="#ppt_x"/>
                                          </p:val>
                                        </p:tav>
                                      </p:tavLst>
                                    </p:anim>
                                    <p:anim calcmode="lin" valueType="num">
                                      <p:cBhvr additive="base">
                                        <p:cTn id="26" dur="500" fill="hold"/>
                                        <p:tgtEl>
                                          <p:spTgt spid="229431"/>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29391"/>
                                        </p:tgtEl>
                                        <p:attrNameLst>
                                          <p:attrName>style.visibility</p:attrName>
                                        </p:attrNameLst>
                                      </p:cBhvr>
                                      <p:to>
                                        <p:strVal val="visible"/>
                                      </p:to>
                                    </p:set>
                                    <p:animEffect transition="in" filter="wipe(left)">
                                      <p:cBhvr>
                                        <p:cTn id="30" dur="500"/>
                                        <p:tgtEl>
                                          <p:spTgt spid="229391"/>
                                        </p:tgtEl>
                                      </p:cBhvr>
                                    </p:animEffect>
                                  </p:childTnLst>
                                </p:cTn>
                              </p:par>
                            </p:childTnLst>
                          </p:cTn>
                        </p:par>
                        <p:par>
                          <p:cTn id="31" fill="hold" nodeType="afterGroup">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229392"/>
                                        </p:tgtEl>
                                        <p:attrNameLst>
                                          <p:attrName>style.visibility</p:attrName>
                                        </p:attrNameLst>
                                      </p:cBhvr>
                                      <p:to>
                                        <p:strVal val="visible"/>
                                      </p:to>
                                    </p:set>
                                    <p:animEffect transition="in" filter="wipe(left)">
                                      <p:cBhvr>
                                        <p:cTn id="34" dur="500"/>
                                        <p:tgtEl>
                                          <p:spTgt spid="229392"/>
                                        </p:tgtEl>
                                      </p:cBhvr>
                                    </p:animEffect>
                                  </p:childTnLst>
                                </p:cTn>
                              </p:par>
                            </p:childTnLst>
                          </p:cTn>
                        </p:par>
                        <p:par>
                          <p:cTn id="35" fill="hold" nodeType="afterGroup">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229442"/>
                                        </p:tgtEl>
                                        <p:attrNameLst>
                                          <p:attrName>style.visibility</p:attrName>
                                        </p:attrNameLst>
                                      </p:cBhvr>
                                      <p:to>
                                        <p:strVal val="visible"/>
                                      </p:to>
                                    </p:set>
                                    <p:animEffect transition="in" filter="wipe(left)">
                                      <p:cBhvr>
                                        <p:cTn id="38" dur="500"/>
                                        <p:tgtEl>
                                          <p:spTgt spid="229442"/>
                                        </p:tgtEl>
                                      </p:cBhvr>
                                    </p:animEffect>
                                  </p:childTnLst>
                                </p:cTn>
                              </p:par>
                            </p:childTnLst>
                          </p:cTn>
                        </p:par>
                        <p:par>
                          <p:cTn id="39" fill="hold" nodeType="afterGroup">
                            <p:stCondLst>
                              <p:cond delay="4000"/>
                            </p:stCondLst>
                            <p:childTnLst>
                              <p:par>
                                <p:cTn id="40" presetID="22" presetClass="entr" presetSubtype="8" fill="hold"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par>
                          <p:cTn id="43" fill="hold" nodeType="afterGroup">
                            <p:stCondLst>
                              <p:cond delay="4500"/>
                            </p:stCondLst>
                            <p:childTnLst>
                              <p:par>
                                <p:cTn id="44" presetID="22" presetClass="entr" presetSubtype="8" fill="hold"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left)">
                                      <p:cBhvr>
                                        <p:cTn id="46" dur="500"/>
                                        <p:tgtEl>
                                          <p:spTgt spid="8"/>
                                        </p:tgtEl>
                                      </p:cBhvr>
                                    </p:animEffect>
                                  </p:childTnLst>
                                </p:cTn>
                              </p:par>
                            </p:childTnLst>
                          </p:cTn>
                        </p:par>
                        <p:par>
                          <p:cTn id="47" fill="hold" nodeType="afterGroup">
                            <p:stCondLst>
                              <p:cond delay="5000"/>
                            </p:stCondLst>
                            <p:childTnLst>
                              <p:par>
                                <p:cTn id="48" presetID="22" presetClass="entr" presetSubtype="8" fill="hold" nodeType="after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wipe(left)">
                                      <p:cBhvr>
                                        <p:cTn id="50" dur="500"/>
                                        <p:tgtEl>
                                          <p:spTgt spid="4"/>
                                        </p:tgtEl>
                                      </p:cBhvr>
                                    </p:animEffect>
                                  </p:childTnLst>
                                </p:cTn>
                              </p:par>
                            </p:childTnLst>
                          </p:cTn>
                        </p:par>
                        <p:par>
                          <p:cTn id="51" fill="hold" nodeType="afterGroup">
                            <p:stCondLst>
                              <p:cond delay="5500"/>
                            </p:stCondLst>
                            <p:childTnLst>
                              <p:par>
                                <p:cTn id="52" presetID="22" presetClass="entr" presetSubtype="8" fill="hold" nodeType="after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left)">
                                      <p:cBhvr>
                                        <p:cTn id="54" dur="500"/>
                                        <p:tgtEl>
                                          <p:spTgt spid="6"/>
                                        </p:tgtEl>
                                      </p:cBhvr>
                                    </p:animEffect>
                                  </p:childTnLst>
                                </p:cTn>
                              </p:par>
                            </p:childTnLst>
                          </p:cTn>
                        </p:par>
                        <p:par>
                          <p:cTn id="55" fill="hold" nodeType="afterGroup">
                            <p:stCondLst>
                              <p:cond delay="6000"/>
                            </p:stCondLst>
                            <p:childTnLst>
                              <p:par>
                                <p:cTn id="56" presetID="22" presetClass="entr" presetSubtype="8" fill="hold" nodeType="after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wipe(left)">
                                      <p:cBhvr>
                                        <p:cTn id="58" dur="500"/>
                                        <p:tgtEl>
                                          <p:spTgt spid="9"/>
                                        </p:tgtEl>
                                      </p:cBhvr>
                                    </p:animEffect>
                                  </p:childTnLst>
                                </p:cTn>
                              </p:par>
                            </p:childTnLst>
                          </p:cTn>
                        </p:par>
                        <p:par>
                          <p:cTn id="59" fill="hold" nodeType="afterGroup">
                            <p:stCondLst>
                              <p:cond delay="6500"/>
                            </p:stCondLst>
                            <p:childTnLst>
                              <p:par>
                                <p:cTn id="60" presetID="22" presetClass="entr" presetSubtype="8" fill="hold" nodeType="after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left)">
                                      <p:cBhvr>
                                        <p:cTn id="6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91" grpId="0" autoUpdateAnimBg="0"/>
      <p:bldP spid="229392" grpId="0" autoUpdateAnimBg="0"/>
      <p:bldP spid="229438" grpId="0" autoUpdateAnimBg="0"/>
      <p:bldP spid="22944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ooter Placeholder 4">
            <a:extLst>
              <a:ext uri="{FF2B5EF4-FFF2-40B4-BE49-F238E27FC236}">
                <a16:creationId xmlns:a16="http://schemas.microsoft.com/office/drawing/2014/main" id="{0A2D207F-7D61-45FC-83B8-BF6F58918C53}"/>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22275" name="Slide Number Placeholder 5">
            <a:extLst>
              <a:ext uri="{FF2B5EF4-FFF2-40B4-BE49-F238E27FC236}">
                <a16:creationId xmlns:a16="http://schemas.microsoft.com/office/drawing/2014/main" id="{9BB3BF60-9434-4C63-956D-F7CE034FB7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44973D60-C2C2-4403-AFAA-2B6678B04B4A}" type="slidenum">
              <a:rPr lang="en-US" altLang="en-US" sz="1400" smtClean="0">
                <a:latin typeface="Times New Roman" panose="02020603050405020304" pitchFamily="18" charset="0"/>
              </a:rPr>
              <a:pPr>
                <a:spcBef>
                  <a:spcPct val="0"/>
                </a:spcBef>
                <a:buClrTx/>
                <a:buSzTx/>
                <a:buFontTx/>
                <a:buNone/>
              </a:pPr>
              <a:t>8</a:t>
            </a:fld>
            <a:endParaRPr lang="en-US" altLang="en-US" sz="1400">
              <a:latin typeface="Times New Roman" panose="02020603050405020304" pitchFamily="18" charset="0"/>
            </a:endParaRPr>
          </a:p>
        </p:txBody>
      </p:sp>
      <p:sp>
        <p:nvSpPr>
          <p:cNvPr id="822276" name="Rectangle 2">
            <a:extLst>
              <a:ext uri="{FF2B5EF4-FFF2-40B4-BE49-F238E27FC236}">
                <a16:creationId xmlns:a16="http://schemas.microsoft.com/office/drawing/2014/main" id="{86720E8E-3A5F-4F93-BD5E-6DBD4E1F1A65}"/>
              </a:ext>
            </a:extLst>
          </p:cNvPr>
          <p:cNvSpPr>
            <a:spLocks noGrp="1" noChangeArrowheads="1"/>
          </p:cNvSpPr>
          <p:nvPr>
            <p:ph type="title"/>
          </p:nvPr>
        </p:nvSpPr>
        <p:spPr>
          <a:xfrm>
            <a:off x="0" y="-214313"/>
            <a:ext cx="9144000" cy="1143001"/>
          </a:xfrm>
        </p:spPr>
        <p:txBody>
          <a:bodyPr/>
          <a:lstStyle/>
          <a:p>
            <a:r>
              <a:rPr lang="en-US" altLang="en-US" sz="2800"/>
              <a:t>Các công nghệ ở tầng Vật lý của 802.11</a:t>
            </a:r>
          </a:p>
        </p:txBody>
      </p:sp>
      <p:sp>
        <p:nvSpPr>
          <p:cNvPr id="822277" name="Rectangle 3">
            <a:extLst>
              <a:ext uri="{FF2B5EF4-FFF2-40B4-BE49-F238E27FC236}">
                <a16:creationId xmlns:a16="http://schemas.microsoft.com/office/drawing/2014/main" id="{0F09E75C-4985-4946-B32C-722D746AFFF4}"/>
              </a:ext>
            </a:extLst>
          </p:cNvPr>
          <p:cNvSpPr>
            <a:spLocks noGrp="1" noChangeArrowheads="1"/>
          </p:cNvSpPr>
          <p:nvPr>
            <p:ph type="body" idx="1"/>
          </p:nvPr>
        </p:nvSpPr>
        <p:spPr>
          <a:xfrm>
            <a:off x="0" y="3305175"/>
            <a:ext cx="9144000" cy="3359150"/>
          </a:xfrm>
        </p:spPr>
        <p:txBody>
          <a:bodyPr/>
          <a:lstStyle/>
          <a:p>
            <a:pPr>
              <a:lnSpc>
                <a:spcPct val="90000"/>
              </a:lnSpc>
            </a:pPr>
            <a:r>
              <a:rPr lang="en-US" altLang="en-US" sz="2400">
                <a:cs typeface="Arial" panose="020B0604020202020204" pitchFamily="34" charset="0"/>
              </a:rPr>
              <a:t>Tia hồng ngoại</a:t>
            </a:r>
          </a:p>
          <a:p>
            <a:pPr>
              <a:lnSpc>
                <a:spcPct val="90000"/>
              </a:lnSpc>
            </a:pPr>
            <a:r>
              <a:rPr lang="en-US" altLang="en-US" sz="2400">
                <a:cs typeface="Arial" panose="020B0604020202020204" pitchFamily="34" charset="0"/>
              </a:rPr>
              <a:t>Ba kiểu truyền sóng vô tuyến bên trong các dải tần số 2.4-GHz không cần cấp phép: </a:t>
            </a:r>
          </a:p>
          <a:p>
            <a:pPr lvl="1">
              <a:lnSpc>
                <a:spcPct val="90000"/>
              </a:lnSpc>
            </a:pPr>
            <a:r>
              <a:rPr lang="en-US" altLang="en-US" sz="2000">
                <a:cs typeface="Arial" panose="020B0604020202020204" pitchFamily="34" charset="0"/>
              </a:rPr>
              <a:t>Frequency hopping spread spectrum (FHSS) 802.11b (not used)</a:t>
            </a:r>
          </a:p>
          <a:p>
            <a:pPr lvl="1">
              <a:lnSpc>
                <a:spcPct val="90000"/>
              </a:lnSpc>
            </a:pPr>
            <a:r>
              <a:rPr lang="en-US" altLang="en-US" sz="2000">
                <a:cs typeface="Arial" panose="020B0604020202020204" pitchFamily="34" charset="0"/>
              </a:rPr>
              <a:t>Direct sequence spread spectrum (DSSS) 802.11b</a:t>
            </a:r>
          </a:p>
          <a:p>
            <a:pPr lvl="1">
              <a:lnSpc>
                <a:spcPct val="90000"/>
              </a:lnSpc>
            </a:pPr>
            <a:r>
              <a:rPr lang="en-US" altLang="en-US" sz="2000">
                <a:cs typeface="Arial" panose="020B0604020202020204" pitchFamily="34" charset="0"/>
              </a:rPr>
              <a:t>Orthogonal frequency-division multiplexing (OFDM) 802.11g </a:t>
            </a:r>
          </a:p>
          <a:p>
            <a:pPr>
              <a:lnSpc>
                <a:spcPct val="90000"/>
              </a:lnSpc>
            </a:pPr>
            <a:r>
              <a:rPr lang="en-US" altLang="en-US" sz="2400">
                <a:cs typeface="Arial" panose="020B0604020202020204" pitchFamily="34" charset="0"/>
              </a:rPr>
              <a:t>Một kiểu truyến sóng vô tuyến bên trong các dải tần 5-GHz không cần cấp phép: </a:t>
            </a:r>
          </a:p>
          <a:p>
            <a:pPr lvl="1">
              <a:lnSpc>
                <a:spcPct val="90000"/>
              </a:lnSpc>
            </a:pPr>
            <a:r>
              <a:rPr lang="en-US" altLang="en-US" sz="2000">
                <a:cs typeface="Arial" panose="020B0604020202020204" pitchFamily="34" charset="0"/>
              </a:rPr>
              <a:t>Orthogonal frequency-division multiplexing (OFDM) 802.11a</a:t>
            </a:r>
          </a:p>
        </p:txBody>
      </p:sp>
      <p:grpSp>
        <p:nvGrpSpPr>
          <p:cNvPr id="822278" name="Group 4">
            <a:extLst>
              <a:ext uri="{FF2B5EF4-FFF2-40B4-BE49-F238E27FC236}">
                <a16:creationId xmlns:a16="http://schemas.microsoft.com/office/drawing/2014/main" id="{BCD332A7-5413-4B30-AAE4-A5AB4AEF360E}"/>
              </a:ext>
            </a:extLst>
          </p:cNvPr>
          <p:cNvGrpSpPr>
            <a:grpSpLocks/>
          </p:cNvGrpSpPr>
          <p:nvPr/>
        </p:nvGrpSpPr>
        <p:grpSpPr bwMode="auto">
          <a:xfrm>
            <a:off x="1447800" y="1006475"/>
            <a:ext cx="4267200" cy="1225550"/>
            <a:chOff x="912" y="2756"/>
            <a:chExt cx="2688" cy="772"/>
          </a:xfrm>
        </p:grpSpPr>
        <p:sp>
          <p:nvSpPr>
            <p:cNvPr id="822329" name="Rectangle 5">
              <a:extLst>
                <a:ext uri="{FF2B5EF4-FFF2-40B4-BE49-F238E27FC236}">
                  <a16:creationId xmlns:a16="http://schemas.microsoft.com/office/drawing/2014/main" id="{12199B24-B3AB-4C7B-8CE8-257D7554A514}"/>
                </a:ext>
              </a:extLst>
            </p:cNvPr>
            <p:cNvSpPr>
              <a:spLocks noChangeArrowheads="1"/>
            </p:cNvSpPr>
            <p:nvPr/>
          </p:nvSpPr>
          <p:spPr bwMode="auto">
            <a:xfrm>
              <a:off x="912" y="2756"/>
              <a:ext cx="1056" cy="240"/>
            </a:xfrm>
            <a:prstGeom prst="rect">
              <a:avLst/>
            </a:prstGeom>
            <a:solidFill>
              <a:srgbClr val="339999"/>
            </a:solidFill>
            <a:ln w="9525" algn="ctr">
              <a:solidFill>
                <a:srgbClr val="246E6C"/>
              </a:solidFill>
              <a:miter lim="800000"/>
              <a:headEnd/>
              <a:tailEnd/>
            </a:ln>
          </p:spPr>
          <p:txBody>
            <a:bodyPr wrap="none" lIns="73025" tIns="36512" rIns="73025" bIns="36512"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2330" name="Rectangle 6">
              <a:extLst>
                <a:ext uri="{FF2B5EF4-FFF2-40B4-BE49-F238E27FC236}">
                  <a16:creationId xmlns:a16="http://schemas.microsoft.com/office/drawing/2014/main" id="{693D3797-0A87-44FE-AED8-30A2AC4D584C}"/>
                </a:ext>
              </a:extLst>
            </p:cNvPr>
            <p:cNvSpPr>
              <a:spLocks noChangeArrowheads="1"/>
            </p:cNvSpPr>
            <p:nvPr/>
          </p:nvSpPr>
          <p:spPr bwMode="auto">
            <a:xfrm>
              <a:off x="912" y="3288"/>
              <a:ext cx="1056" cy="240"/>
            </a:xfrm>
            <a:prstGeom prst="rect">
              <a:avLst/>
            </a:prstGeom>
            <a:solidFill>
              <a:srgbClr val="339999"/>
            </a:solidFill>
            <a:ln w="9525" algn="ctr">
              <a:solidFill>
                <a:srgbClr val="246E6C"/>
              </a:solidFill>
              <a:miter lim="800000"/>
              <a:headEnd/>
              <a:tailEnd/>
            </a:ln>
          </p:spPr>
          <p:txBody>
            <a:bodyPr wrap="none" lIns="73025" tIns="36512" rIns="73025" bIns="36512"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2331" name="Text Box 7">
              <a:extLst>
                <a:ext uri="{FF2B5EF4-FFF2-40B4-BE49-F238E27FC236}">
                  <a16:creationId xmlns:a16="http://schemas.microsoft.com/office/drawing/2014/main" id="{9CC86592-6554-4E08-8BC7-70B3584F9B9F}"/>
                </a:ext>
              </a:extLst>
            </p:cNvPr>
            <p:cNvSpPr txBox="1">
              <a:spLocks noChangeArrowheads="1"/>
            </p:cNvSpPr>
            <p:nvPr/>
          </p:nvSpPr>
          <p:spPr bwMode="auto">
            <a:xfrm>
              <a:off x="1008" y="2767"/>
              <a:ext cx="86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solidFill>
                    <a:schemeClr val="tx2"/>
                  </a:solidFill>
                  <a:latin typeface="Arial" panose="020B0604020202020204" pitchFamily="34" charset="0"/>
                </a:rPr>
                <a:t>860 Kbps</a:t>
              </a:r>
            </a:p>
          </p:txBody>
        </p:sp>
        <p:sp>
          <p:nvSpPr>
            <p:cNvPr id="822332" name="Text Box 8">
              <a:extLst>
                <a:ext uri="{FF2B5EF4-FFF2-40B4-BE49-F238E27FC236}">
                  <a16:creationId xmlns:a16="http://schemas.microsoft.com/office/drawing/2014/main" id="{6BD51C30-21F4-4E04-B992-2601DAA79EA1}"/>
                </a:ext>
              </a:extLst>
            </p:cNvPr>
            <p:cNvSpPr txBox="1">
              <a:spLocks noChangeArrowheads="1"/>
            </p:cNvSpPr>
            <p:nvPr/>
          </p:nvSpPr>
          <p:spPr bwMode="auto">
            <a:xfrm>
              <a:off x="1008" y="3299"/>
              <a:ext cx="86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solidFill>
                    <a:schemeClr val="tx2"/>
                  </a:solidFill>
                  <a:latin typeface="Arial" panose="020B0604020202020204" pitchFamily="34" charset="0"/>
                </a:rPr>
                <a:t>900 MHz</a:t>
              </a:r>
            </a:p>
          </p:txBody>
        </p:sp>
        <p:sp>
          <p:nvSpPr>
            <p:cNvPr id="822333" name="Rectangle 9">
              <a:extLst>
                <a:ext uri="{FF2B5EF4-FFF2-40B4-BE49-F238E27FC236}">
                  <a16:creationId xmlns:a16="http://schemas.microsoft.com/office/drawing/2014/main" id="{3B08F601-5864-4013-8511-281AC96DCE90}"/>
                </a:ext>
              </a:extLst>
            </p:cNvPr>
            <p:cNvSpPr>
              <a:spLocks noChangeArrowheads="1"/>
            </p:cNvSpPr>
            <p:nvPr/>
          </p:nvSpPr>
          <p:spPr bwMode="auto">
            <a:xfrm>
              <a:off x="1972" y="2756"/>
              <a:ext cx="1628" cy="240"/>
            </a:xfrm>
            <a:prstGeom prst="rect">
              <a:avLst/>
            </a:prstGeom>
            <a:solidFill>
              <a:srgbClr val="99CCCC"/>
            </a:solidFill>
            <a:ln w="9525" algn="ctr">
              <a:solidFill>
                <a:srgbClr val="73BBB9"/>
              </a:solidFill>
              <a:miter lim="800000"/>
              <a:headEnd/>
              <a:tailEnd/>
            </a:ln>
          </p:spPr>
          <p:txBody>
            <a:bodyPr wrap="none" lIns="73025" tIns="36512" rIns="73025" bIns="36512"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2334" name="Rectangle 10">
              <a:extLst>
                <a:ext uri="{FF2B5EF4-FFF2-40B4-BE49-F238E27FC236}">
                  <a16:creationId xmlns:a16="http://schemas.microsoft.com/office/drawing/2014/main" id="{41635A81-3AB5-4EE5-B083-B3A6B5A2B54F}"/>
                </a:ext>
              </a:extLst>
            </p:cNvPr>
            <p:cNvSpPr>
              <a:spLocks noChangeArrowheads="1"/>
            </p:cNvSpPr>
            <p:nvPr/>
          </p:nvSpPr>
          <p:spPr bwMode="auto">
            <a:xfrm>
              <a:off x="1972" y="3288"/>
              <a:ext cx="1628" cy="240"/>
            </a:xfrm>
            <a:prstGeom prst="rect">
              <a:avLst/>
            </a:prstGeom>
            <a:solidFill>
              <a:srgbClr val="99CCCC"/>
            </a:solidFill>
            <a:ln w="9525" algn="ctr">
              <a:solidFill>
                <a:srgbClr val="73BBB9"/>
              </a:solidFill>
              <a:miter lim="800000"/>
              <a:headEnd/>
              <a:tailEnd/>
            </a:ln>
          </p:spPr>
          <p:txBody>
            <a:bodyPr wrap="none" lIns="73025" tIns="36512" rIns="73025" bIns="36512"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2335" name="Text Box 11">
              <a:extLst>
                <a:ext uri="{FF2B5EF4-FFF2-40B4-BE49-F238E27FC236}">
                  <a16:creationId xmlns:a16="http://schemas.microsoft.com/office/drawing/2014/main" id="{0D0F0C5F-3816-4F2A-9553-942F1D0CC895}"/>
                </a:ext>
              </a:extLst>
            </p:cNvPr>
            <p:cNvSpPr txBox="1">
              <a:spLocks noChangeArrowheads="1"/>
            </p:cNvSpPr>
            <p:nvPr/>
          </p:nvSpPr>
          <p:spPr bwMode="auto">
            <a:xfrm>
              <a:off x="2235" y="2767"/>
              <a:ext cx="110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solidFill>
                    <a:schemeClr val="bg2"/>
                  </a:solidFill>
                  <a:latin typeface="Arial" panose="020B0604020202020204" pitchFamily="34" charset="0"/>
                </a:rPr>
                <a:t>1 and 2 Mbps</a:t>
              </a:r>
            </a:p>
          </p:txBody>
        </p:sp>
        <p:sp>
          <p:nvSpPr>
            <p:cNvPr id="822336" name="Text Box 12">
              <a:extLst>
                <a:ext uri="{FF2B5EF4-FFF2-40B4-BE49-F238E27FC236}">
                  <a16:creationId xmlns:a16="http://schemas.microsoft.com/office/drawing/2014/main" id="{05E12301-F4EA-4B8B-BBE2-A193AD5A2AC3}"/>
                </a:ext>
              </a:extLst>
            </p:cNvPr>
            <p:cNvSpPr txBox="1">
              <a:spLocks noChangeArrowheads="1"/>
            </p:cNvSpPr>
            <p:nvPr/>
          </p:nvSpPr>
          <p:spPr bwMode="auto">
            <a:xfrm>
              <a:off x="2354" y="3299"/>
              <a:ext cx="86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solidFill>
                    <a:schemeClr val="bg2"/>
                  </a:solidFill>
                  <a:latin typeface="Arial" panose="020B0604020202020204" pitchFamily="34" charset="0"/>
                </a:rPr>
                <a:t>2.4 GHz</a:t>
              </a:r>
            </a:p>
          </p:txBody>
        </p:sp>
        <p:sp>
          <p:nvSpPr>
            <p:cNvPr id="822337" name="Rectangle 13">
              <a:extLst>
                <a:ext uri="{FF2B5EF4-FFF2-40B4-BE49-F238E27FC236}">
                  <a16:creationId xmlns:a16="http://schemas.microsoft.com/office/drawing/2014/main" id="{A9CF4910-A001-4EA2-9E89-D198B425BED3}"/>
                </a:ext>
              </a:extLst>
            </p:cNvPr>
            <p:cNvSpPr>
              <a:spLocks noChangeArrowheads="1"/>
            </p:cNvSpPr>
            <p:nvPr/>
          </p:nvSpPr>
          <p:spPr bwMode="auto">
            <a:xfrm>
              <a:off x="912" y="3022"/>
              <a:ext cx="2688" cy="240"/>
            </a:xfrm>
            <a:prstGeom prst="rect">
              <a:avLst/>
            </a:prstGeom>
            <a:solidFill>
              <a:srgbClr val="339999"/>
            </a:solidFill>
            <a:ln w="9525" algn="ctr">
              <a:solidFill>
                <a:srgbClr val="246E6C"/>
              </a:solidFill>
              <a:miter lim="800000"/>
              <a:headEnd/>
              <a:tailEnd/>
            </a:ln>
          </p:spPr>
          <p:txBody>
            <a:bodyPr wrap="none" lIns="73025" tIns="36512" rIns="73025" bIns="36512"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2338" name="Text Box 14">
              <a:extLst>
                <a:ext uri="{FF2B5EF4-FFF2-40B4-BE49-F238E27FC236}">
                  <a16:creationId xmlns:a16="http://schemas.microsoft.com/office/drawing/2014/main" id="{59C2C822-D114-4D5B-8DDE-93E1430E0CFD}"/>
                </a:ext>
              </a:extLst>
            </p:cNvPr>
            <p:cNvSpPr txBox="1">
              <a:spLocks noChangeArrowheads="1"/>
            </p:cNvSpPr>
            <p:nvPr/>
          </p:nvSpPr>
          <p:spPr bwMode="auto">
            <a:xfrm>
              <a:off x="1824" y="3032"/>
              <a:ext cx="86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solidFill>
                    <a:schemeClr val="tx2"/>
                  </a:solidFill>
                  <a:latin typeface="Arial" panose="020B0604020202020204" pitchFamily="34" charset="0"/>
                </a:rPr>
                <a:t>Proprietary</a:t>
              </a:r>
            </a:p>
          </p:txBody>
        </p:sp>
      </p:grpSp>
      <p:sp>
        <p:nvSpPr>
          <p:cNvPr id="230415" name="Rectangle 15">
            <a:extLst>
              <a:ext uri="{FF2B5EF4-FFF2-40B4-BE49-F238E27FC236}">
                <a16:creationId xmlns:a16="http://schemas.microsoft.com/office/drawing/2014/main" id="{8CD61B45-B920-485E-AE0A-F798DD2E4225}"/>
              </a:ext>
            </a:extLst>
          </p:cNvPr>
          <p:cNvSpPr>
            <a:spLocks noChangeArrowheads="1"/>
          </p:cNvSpPr>
          <p:nvPr/>
        </p:nvSpPr>
        <p:spPr bwMode="auto">
          <a:xfrm>
            <a:off x="5905500" y="2308225"/>
            <a:ext cx="9874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838" tIns="42419" rIns="84838" bIns="42419">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FE9D00"/>
              </a:buClr>
              <a:buSzPct val="75000"/>
              <a:buFont typeface="Wingdings 3" panose="05040102010807070707" pitchFamily="18" charset="2"/>
              <a:buNone/>
            </a:pPr>
            <a:r>
              <a:rPr lang="en-US" altLang="en-US" sz="1400" b="1">
                <a:latin typeface="Arial" panose="020B0604020202020204" pitchFamily="34" charset="0"/>
              </a:rPr>
              <a:t>802.11    </a:t>
            </a:r>
            <a:br>
              <a:rPr lang="en-US" altLang="en-US" sz="1400" b="1">
                <a:latin typeface="Arial" panose="020B0604020202020204" pitchFamily="34" charset="0"/>
              </a:rPr>
            </a:br>
            <a:r>
              <a:rPr lang="en-US" altLang="en-US" sz="1400" b="1">
                <a:latin typeface="Arial" panose="020B0604020202020204" pitchFamily="34" charset="0"/>
              </a:rPr>
              <a:t>Ratified</a:t>
            </a:r>
          </a:p>
        </p:txBody>
      </p:sp>
      <p:sp>
        <p:nvSpPr>
          <p:cNvPr id="230416" name="Rectangle 16">
            <a:extLst>
              <a:ext uri="{FF2B5EF4-FFF2-40B4-BE49-F238E27FC236}">
                <a16:creationId xmlns:a16="http://schemas.microsoft.com/office/drawing/2014/main" id="{963E183D-379B-4120-B7CA-82BA0CC3E844}"/>
              </a:ext>
            </a:extLst>
          </p:cNvPr>
          <p:cNvSpPr>
            <a:spLocks noChangeArrowheads="1"/>
          </p:cNvSpPr>
          <p:nvPr/>
        </p:nvSpPr>
        <p:spPr bwMode="auto">
          <a:xfrm>
            <a:off x="6818313" y="2308225"/>
            <a:ext cx="108743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838" tIns="42419" rIns="84838" bIns="42419">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FE9D00"/>
              </a:buClr>
              <a:buSzPct val="75000"/>
              <a:buFont typeface="Wingdings 3" panose="05040102010807070707" pitchFamily="18" charset="2"/>
              <a:buNone/>
            </a:pPr>
            <a:r>
              <a:rPr lang="en-US" altLang="en-US" sz="1400" b="1">
                <a:latin typeface="Arial" panose="020B0604020202020204" pitchFamily="34" charset="0"/>
              </a:rPr>
              <a:t>802.11a,b    </a:t>
            </a:r>
            <a:br>
              <a:rPr lang="en-US" altLang="en-US" sz="1400" b="1">
                <a:latin typeface="Arial" panose="020B0604020202020204" pitchFamily="34" charset="0"/>
              </a:rPr>
            </a:br>
            <a:r>
              <a:rPr lang="en-US" altLang="en-US" sz="1400" b="1">
                <a:latin typeface="Arial" panose="020B0604020202020204" pitchFamily="34" charset="0"/>
              </a:rPr>
              <a:t>Ratified</a:t>
            </a:r>
          </a:p>
        </p:txBody>
      </p:sp>
      <p:sp>
        <p:nvSpPr>
          <p:cNvPr id="230417" name="Rectangle 17">
            <a:extLst>
              <a:ext uri="{FF2B5EF4-FFF2-40B4-BE49-F238E27FC236}">
                <a16:creationId xmlns:a16="http://schemas.microsoft.com/office/drawing/2014/main" id="{027AEC75-1C44-4F54-9788-363BA01A84E5}"/>
              </a:ext>
            </a:extLst>
          </p:cNvPr>
          <p:cNvSpPr>
            <a:spLocks noChangeArrowheads="1"/>
          </p:cNvSpPr>
          <p:nvPr/>
        </p:nvSpPr>
        <p:spPr bwMode="auto">
          <a:xfrm>
            <a:off x="7748588" y="2308225"/>
            <a:ext cx="9874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838" tIns="42419" rIns="84838" bIns="42419">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FE9D00"/>
              </a:buClr>
              <a:buSzPct val="75000"/>
              <a:buFont typeface="Wingdings 3" panose="05040102010807070707" pitchFamily="18" charset="2"/>
              <a:buNone/>
            </a:pPr>
            <a:r>
              <a:rPr lang="en-US" altLang="en-US" sz="1400" b="1">
                <a:latin typeface="Arial" panose="020B0604020202020204" pitchFamily="34" charset="0"/>
              </a:rPr>
              <a:t>802.11g    </a:t>
            </a:r>
            <a:br>
              <a:rPr lang="en-US" altLang="en-US" sz="1400" b="1">
                <a:latin typeface="Arial" panose="020B0604020202020204" pitchFamily="34" charset="0"/>
              </a:rPr>
            </a:br>
            <a:r>
              <a:rPr lang="en-US" altLang="en-US" sz="1400" b="1">
                <a:latin typeface="Arial" panose="020B0604020202020204" pitchFamily="34" charset="0"/>
              </a:rPr>
              <a:t>Ratified</a:t>
            </a:r>
          </a:p>
        </p:txBody>
      </p:sp>
      <p:grpSp>
        <p:nvGrpSpPr>
          <p:cNvPr id="822282" name="Group 18">
            <a:extLst>
              <a:ext uri="{FF2B5EF4-FFF2-40B4-BE49-F238E27FC236}">
                <a16:creationId xmlns:a16="http://schemas.microsoft.com/office/drawing/2014/main" id="{BF11B1FB-66E9-4F9A-AA96-10B0E053B723}"/>
              </a:ext>
            </a:extLst>
          </p:cNvPr>
          <p:cNvGrpSpPr>
            <a:grpSpLocks/>
          </p:cNvGrpSpPr>
          <p:nvPr/>
        </p:nvGrpSpPr>
        <p:grpSpPr bwMode="auto">
          <a:xfrm>
            <a:off x="933450" y="2771775"/>
            <a:ext cx="7273925" cy="336550"/>
            <a:chOff x="672" y="3792"/>
            <a:chExt cx="4582" cy="212"/>
          </a:xfrm>
        </p:grpSpPr>
        <p:sp>
          <p:nvSpPr>
            <p:cNvPr id="822310" name="AutoShape 19">
              <a:extLst>
                <a:ext uri="{FF2B5EF4-FFF2-40B4-BE49-F238E27FC236}">
                  <a16:creationId xmlns:a16="http://schemas.microsoft.com/office/drawing/2014/main" id="{C7AD5ED0-19A9-4329-8383-1CB85B04839A}"/>
                </a:ext>
              </a:extLst>
            </p:cNvPr>
            <p:cNvSpPr>
              <a:spLocks noChangeArrowheads="1"/>
            </p:cNvSpPr>
            <p:nvPr/>
          </p:nvSpPr>
          <p:spPr bwMode="auto">
            <a:xfrm flipV="1">
              <a:off x="3964" y="3792"/>
              <a:ext cx="87" cy="49"/>
            </a:xfrm>
            <a:prstGeom prst="triangle">
              <a:avLst>
                <a:gd name="adj" fmla="val 50000"/>
              </a:avLst>
            </a:prstGeom>
            <a:solidFill>
              <a:srgbClr val="B2B2B2"/>
            </a:solidFill>
            <a:ln w="25400">
              <a:solidFill>
                <a:srgbClr val="B2B2B2"/>
              </a:solidFill>
              <a:miter lim="800000"/>
              <a:headEnd type="none" w="sm" len="sm"/>
              <a:tailEnd type="none" w="sm" len="sm"/>
            </a:ln>
            <a:effectLst>
              <a:outerShdw dist="17961"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2311" name="AutoShape 20">
              <a:extLst>
                <a:ext uri="{FF2B5EF4-FFF2-40B4-BE49-F238E27FC236}">
                  <a16:creationId xmlns:a16="http://schemas.microsoft.com/office/drawing/2014/main" id="{75B0561C-389D-4EC5-9C14-16C726E1D25E}"/>
                </a:ext>
              </a:extLst>
            </p:cNvPr>
            <p:cNvSpPr>
              <a:spLocks noChangeArrowheads="1"/>
            </p:cNvSpPr>
            <p:nvPr/>
          </p:nvSpPr>
          <p:spPr bwMode="auto">
            <a:xfrm flipV="1">
              <a:off x="4486" y="3792"/>
              <a:ext cx="87" cy="49"/>
            </a:xfrm>
            <a:prstGeom prst="triangle">
              <a:avLst>
                <a:gd name="adj" fmla="val 50000"/>
              </a:avLst>
            </a:prstGeom>
            <a:solidFill>
              <a:srgbClr val="B2B2B2"/>
            </a:solidFill>
            <a:ln w="25400">
              <a:solidFill>
                <a:srgbClr val="B2B2B2"/>
              </a:solidFill>
              <a:miter lim="800000"/>
              <a:headEnd type="none" w="sm" len="sm"/>
              <a:tailEnd type="none" w="sm" len="sm"/>
            </a:ln>
            <a:effectLst>
              <a:outerShdw dist="17961"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2312" name="AutoShape 21">
              <a:extLst>
                <a:ext uri="{FF2B5EF4-FFF2-40B4-BE49-F238E27FC236}">
                  <a16:creationId xmlns:a16="http://schemas.microsoft.com/office/drawing/2014/main" id="{EDF7020E-F631-4C7A-9E46-029716261C89}"/>
                </a:ext>
              </a:extLst>
            </p:cNvPr>
            <p:cNvSpPr>
              <a:spLocks noChangeArrowheads="1"/>
            </p:cNvSpPr>
            <p:nvPr/>
          </p:nvSpPr>
          <p:spPr bwMode="auto">
            <a:xfrm flipV="1">
              <a:off x="5019" y="3792"/>
              <a:ext cx="87" cy="49"/>
            </a:xfrm>
            <a:prstGeom prst="triangle">
              <a:avLst>
                <a:gd name="adj" fmla="val 50000"/>
              </a:avLst>
            </a:prstGeom>
            <a:solidFill>
              <a:srgbClr val="B2B2B2"/>
            </a:solidFill>
            <a:ln w="25400">
              <a:solidFill>
                <a:srgbClr val="B2B2B2"/>
              </a:solidFill>
              <a:miter lim="800000"/>
              <a:headEnd type="none" w="sm" len="sm"/>
              <a:tailEnd type="none" w="sm" len="sm"/>
            </a:ln>
            <a:effectLst>
              <a:outerShdw dist="17961"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2313" name="Rectangle 22">
              <a:extLst>
                <a:ext uri="{FF2B5EF4-FFF2-40B4-BE49-F238E27FC236}">
                  <a16:creationId xmlns:a16="http://schemas.microsoft.com/office/drawing/2014/main" id="{C010A9DD-B38A-4572-BAA4-EC6116209828}"/>
                </a:ext>
              </a:extLst>
            </p:cNvPr>
            <p:cNvSpPr>
              <a:spLocks noChangeArrowheads="1"/>
            </p:cNvSpPr>
            <p:nvPr/>
          </p:nvSpPr>
          <p:spPr bwMode="auto">
            <a:xfrm>
              <a:off x="698" y="3840"/>
              <a:ext cx="30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074" tIns="22037" rIns="44074" bIns="22037">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b="1">
                  <a:latin typeface="Arial" panose="020B0604020202020204" pitchFamily="34" charset="0"/>
                </a:rPr>
                <a:t>1986</a:t>
              </a:r>
            </a:p>
          </p:txBody>
        </p:sp>
        <p:sp>
          <p:nvSpPr>
            <p:cNvPr id="822314" name="Rectangle 23">
              <a:extLst>
                <a:ext uri="{FF2B5EF4-FFF2-40B4-BE49-F238E27FC236}">
                  <a16:creationId xmlns:a16="http://schemas.microsoft.com/office/drawing/2014/main" id="{174264A9-0844-4098-B1B6-F566047EF427}"/>
                </a:ext>
              </a:extLst>
            </p:cNvPr>
            <p:cNvSpPr>
              <a:spLocks noChangeArrowheads="1"/>
            </p:cNvSpPr>
            <p:nvPr/>
          </p:nvSpPr>
          <p:spPr bwMode="auto">
            <a:xfrm>
              <a:off x="1222" y="3842"/>
              <a:ext cx="30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074" tIns="22037" rIns="44074" bIns="22037">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b="1">
                  <a:latin typeface="Arial" panose="020B0604020202020204" pitchFamily="34" charset="0"/>
                </a:rPr>
                <a:t>1988</a:t>
              </a:r>
            </a:p>
          </p:txBody>
        </p:sp>
        <p:sp>
          <p:nvSpPr>
            <p:cNvPr id="822315" name="Rectangle 24">
              <a:extLst>
                <a:ext uri="{FF2B5EF4-FFF2-40B4-BE49-F238E27FC236}">
                  <a16:creationId xmlns:a16="http://schemas.microsoft.com/office/drawing/2014/main" id="{7F7CAC57-0AE1-4ED5-AB9F-5657033CA1E7}"/>
                </a:ext>
              </a:extLst>
            </p:cNvPr>
            <p:cNvSpPr>
              <a:spLocks noChangeArrowheads="1"/>
            </p:cNvSpPr>
            <p:nvPr/>
          </p:nvSpPr>
          <p:spPr bwMode="auto">
            <a:xfrm>
              <a:off x="1745" y="3842"/>
              <a:ext cx="30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074" tIns="22037" rIns="44074" bIns="22037">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b="1">
                  <a:latin typeface="Arial" panose="020B0604020202020204" pitchFamily="34" charset="0"/>
                </a:rPr>
                <a:t>1990</a:t>
              </a:r>
            </a:p>
          </p:txBody>
        </p:sp>
        <p:sp>
          <p:nvSpPr>
            <p:cNvPr id="822316" name="Rectangle 25">
              <a:extLst>
                <a:ext uri="{FF2B5EF4-FFF2-40B4-BE49-F238E27FC236}">
                  <a16:creationId xmlns:a16="http://schemas.microsoft.com/office/drawing/2014/main" id="{56BC4C16-F692-447C-96C7-9D4234B83BBD}"/>
                </a:ext>
              </a:extLst>
            </p:cNvPr>
            <p:cNvSpPr>
              <a:spLocks noChangeArrowheads="1"/>
            </p:cNvSpPr>
            <p:nvPr/>
          </p:nvSpPr>
          <p:spPr bwMode="auto">
            <a:xfrm>
              <a:off x="2275" y="3842"/>
              <a:ext cx="30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074" tIns="22037" rIns="44074" bIns="22037">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b="1">
                  <a:latin typeface="Arial" panose="020B0604020202020204" pitchFamily="34" charset="0"/>
                </a:rPr>
                <a:t>1992</a:t>
              </a:r>
            </a:p>
          </p:txBody>
        </p:sp>
        <p:sp>
          <p:nvSpPr>
            <p:cNvPr id="822317" name="Rectangle 26">
              <a:extLst>
                <a:ext uri="{FF2B5EF4-FFF2-40B4-BE49-F238E27FC236}">
                  <a16:creationId xmlns:a16="http://schemas.microsoft.com/office/drawing/2014/main" id="{5004F8D3-1C71-4CFB-A403-4CF38EA4BD36}"/>
                </a:ext>
              </a:extLst>
            </p:cNvPr>
            <p:cNvSpPr>
              <a:spLocks noChangeArrowheads="1"/>
            </p:cNvSpPr>
            <p:nvPr/>
          </p:nvSpPr>
          <p:spPr bwMode="auto">
            <a:xfrm>
              <a:off x="2789" y="3842"/>
              <a:ext cx="30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074" tIns="22037" rIns="44074" bIns="22037">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b="1">
                  <a:latin typeface="Arial" panose="020B0604020202020204" pitchFamily="34" charset="0"/>
                </a:rPr>
                <a:t>1994</a:t>
              </a:r>
            </a:p>
          </p:txBody>
        </p:sp>
        <p:sp>
          <p:nvSpPr>
            <p:cNvPr id="822318" name="Rectangle 27">
              <a:extLst>
                <a:ext uri="{FF2B5EF4-FFF2-40B4-BE49-F238E27FC236}">
                  <a16:creationId xmlns:a16="http://schemas.microsoft.com/office/drawing/2014/main" id="{3C4092B1-9057-4929-B965-F272164D7219}"/>
                </a:ext>
              </a:extLst>
            </p:cNvPr>
            <p:cNvSpPr>
              <a:spLocks noChangeArrowheads="1"/>
            </p:cNvSpPr>
            <p:nvPr/>
          </p:nvSpPr>
          <p:spPr bwMode="auto">
            <a:xfrm>
              <a:off x="3317" y="3842"/>
              <a:ext cx="30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074" tIns="22037" rIns="44074" bIns="22037">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b="1">
                  <a:latin typeface="Arial" panose="020B0604020202020204" pitchFamily="34" charset="0"/>
                </a:rPr>
                <a:t>1996</a:t>
              </a:r>
            </a:p>
          </p:txBody>
        </p:sp>
        <p:sp>
          <p:nvSpPr>
            <p:cNvPr id="822319" name="Rectangle 28">
              <a:extLst>
                <a:ext uri="{FF2B5EF4-FFF2-40B4-BE49-F238E27FC236}">
                  <a16:creationId xmlns:a16="http://schemas.microsoft.com/office/drawing/2014/main" id="{5D023C48-EC46-4060-B92F-53D68126C085}"/>
                </a:ext>
              </a:extLst>
            </p:cNvPr>
            <p:cNvSpPr>
              <a:spLocks noChangeArrowheads="1"/>
            </p:cNvSpPr>
            <p:nvPr/>
          </p:nvSpPr>
          <p:spPr bwMode="auto">
            <a:xfrm>
              <a:off x="3853" y="3840"/>
              <a:ext cx="30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074" tIns="22037" rIns="44074" bIns="22037">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b="1">
                  <a:latin typeface="Arial" panose="020B0604020202020204" pitchFamily="34" charset="0"/>
                </a:rPr>
                <a:t>1998</a:t>
              </a:r>
            </a:p>
          </p:txBody>
        </p:sp>
        <p:sp>
          <p:nvSpPr>
            <p:cNvPr id="822320" name="Rectangle 29">
              <a:extLst>
                <a:ext uri="{FF2B5EF4-FFF2-40B4-BE49-F238E27FC236}">
                  <a16:creationId xmlns:a16="http://schemas.microsoft.com/office/drawing/2014/main" id="{8BB5E54B-5F16-42BA-BDAD-55A328CA46A0}"/>
                </a:ext>
              </a:extLst>
            </p:cNvPr>
            <p:cNvSpPr>
              <a:spLocks noChangeArrowheads="1"/>
            </p:cNvSpPr>
            <p:nvPr/>
          </p:nvSpPr>
          <p:spPr bwMode="auto">
            <a:xfrm>
              <a:off x="4375" y="3840"/>
              <a:ext cx="30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074" tIns="22037" rIns="44074" bIns="22037">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b="1">
                  <a:latin typeface="Arial" panose="020B0604020202020204" pitchFamily="34" charset="0"/>
                </a:rPr>
                <a:t>2000</a:t>
              </a:r>
            </a:p>
          </p:txBody>
        </p:sp>
        <p:sp>
          <p:nvSpPr>
            <p:cNvPr id="822321" name="Rectangle 30">
              <a:extLst>
                <a:ext uri="{FF2B5EF4-FFF2-40B4-BE49-F238E27FC236}">
                  <a16:creationId xmlns:a16="http://schemas.microsoft.com/office/drawing/2014/main" id="{EDEE7EAC-DF8E-444A-A88A-24827B09A4A4}"/>
                </a:ext>
              </a:extLst>
            </p:cNvPr>
            <p:cNvSpPr>
              <a:spLocks noChangeArrowheads="1"/>
            </p:cNvSpPr>
            <p:nvPr/>
          </p:nvSpPr>
          <p:spPr bwMode="auto">
            <a:xfrm>
              <a:off x="4895" y="3840"/>
              <a:ext cx="30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4074" tIns="22037" rIns="44074" bIns="22037">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b="1">
                  <a:latin typeface="Arial" panose="020B0604020202020204" pitchFamily="34" charset="0"/>
                </a:rPr>
                <a:t>2003</a:t>
              </a:r>
            </a:p>
          </p:txBody>
        </p:sp>
        <p:sp>
          <p:nvSpPr>
            <p:cNvPr id="822322" name="AutoShape 31">
              <a:extLst>
                <a:ext uri="{FF2B5EF4-FFF2-40B4-BE49-F238E27FC236}">
                  <a16:creationId xmlns:a16="http://schemas.microsoft.com/office/drawing/2014/main" id="{3FD5B898-9F32-4934-B3A0-530785503FA7}"/>
                </a:ext>
              </a:extLst>
            </p:cNvPr>
            <p:cNvSpPr>
              <a:spLocks noChangeArrowheads="1"/>
            </p:cNvSpPr>
            <p:nvPr/>
          </p:nvSpPr>
          <p:spPr bwMode="auto">
            <a:xfrm flipV="1">
              <a:off x="816" y="3792"/>
              <a:ext cx="87" cy="49"/>
            </a:xfrm>
            <a:prstGeom prst="triangle">
              <a:avLst>
                <a:gd name="adj" fmla="val 50000"/>
              </a:avLst>
            </a:prstGeom>
            <a:solidFill>
              <a:srgbClr val="B2B2B2"/>
            </a:solidFill>
            <a:ln w="25400">
              <a:solidFill>
                <a:srgbClr val="B2B2B2"/>
              </a:solidFill>
              <a:miter lim="800000"/>
              <a:headEnd type="none" w="sm" len="sm"/>
              <a:tailEnd type="none" w="sm" len="sm"/>
            </a:ln>
            <a:effectLst>
              <a:outerShdw dist="17961"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2323" name="AutoShape 32">
              <a:extLst>
                <a:ext uri="{FF2B5EF4-FFF2-40B4-BE49-F238E27FC236}">
                  <a16:creationId xmlns:a16="http://schemas.microsoft.com/office/drawing/2014/main" id="{FA55495E-4F83-4886-B08D-1C3A344652BB}"/>
                </a:ext>
              </a:extLst>
            </p:cNvPr>
            <p:cNvSpPr>
              <a:spLocks noChangeArrowheads="1"/>
            </p:cNvSpPr>
            <p:nvPr/>
          </p:nvSpPr>
          <p:spPr bwMode="auto">
            <a:xfrm flipV="1">
              <a:off x="1352" y="3792"/>
              <a:ext cx="88" cy="49"/>
            </a:xfrm>
            <a:prstGeom prst="triangle">
              <a:avLst>
                <a:gd name="adj" fmla="val 50000"/>
              </a:avLst>
            </a:prstGeom>
            <a:solidFill>
              <a:srgbClr val="B2B2B2"/>
            </a:solidFill>
            <a:ln w="25400">
              <a:solidFill>
                <a:srgbClr val="B2B2B2"/>
              </a:solidFill>
              <a:miter lim="800000"/>
              <a:headEnd type="none" w="sm" len="sm"/>
              <a:tailEnd type="none" w="sm" len="sm"/>
            </a:ln>
            <a:effectLst>
              <a:outerShdw dist="17961"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2324" name="AutoShape 33">
              <a:extLst>
                <a:ext uri="{FF2B5EF4-FFF2-40B4-BE49-F238E27FC236}">
                  <a16:creationId xmlns:a16="http://schemas.microsoft.com/office/drawing/2014/main" id="{0CC26DDF-DDBE-4634-8EE6-2B18FF20DCB0}"/>
                </a:ext>
              </a:extLst>
            </p:cNvPr>
            <p:cNvSpPr>
              <a:spLocks noChangeArrowheads="1"/>
            </p:cNvSpPr>
            <p:nvPr/>
          </p:nvSpPr>
          <p:spPr bwMode="auto">
            <a:xfrm flipV="1">
              <a:off x="2400" y="3792"/>
              <a:ext cx="87" cy="49"/>
            </a:xfrm>
            <a:prstGeom prst="triangle">
              <a:avLst>
                <a:gd name="adj" fmla="val 50000"/>
              </a:avLst>
            </a:prstGeom>
            <a:solidFill>
              <a:srgbClr val="B2B2B2"/>
            </a:solidFill>
            <a:ln w="25400">
              <a:solidFill>
                <a:srgbClr val="B2B2B2"/>
              </a:solidFill>
              <a:miter lim="800000"/>
              <a:headEnd type="none" w="sm" len="sm"/>
              <a:tailEnd type="none" w="sm" len="sm"/>
            </a:ln>
            <a:effectLst>
              <a:outerShdw dist="17961"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2325" name="AutoShape 34">
              <a:extLst>
                <a:ext uri="{FF2B5EF4-FFF2-40B4-BE49-F238E27FC236}">
                  <a16:creationId xmlns:a16="http://schemas.microsoft.com/office/drawing/2014/main" id="{EE6C624A-BAD8-4887-BE98-621B56226C7E}"/>
                </a:ext>
              </a:extLst>
            </p:cNvPr>
            <p:cNvSpPr>
              <a:spLocks noChangeArrowheads="1"/>
            </p:cNvSpPr>
            <p:nvPr/>
          </p:nvSpPr>
          <p:spPr bwMode="auto">
            <a:xfrm flipV="1">
              <a:off x="1880" y="3792"/>
              <a:ext cx="88" cy="49"/>
            </a:xfrm>
            <a:prstGeom prst="triangle">
              <a:avLst>
                <a:gd name="adj" fmla="val 50000"/>
              </a:avLst>
            </a:prstGeom>
            <a:solidFill>
              <a:srgbClr val="B2B2B2"/>
            </a:solidFill>
            <a:ln w="25400">
              <a:solidFill>
                <a:srgbClr val="B2B2B2"/>
              </a:solidFill>
              <a:miter lim="800000"/>
              <a:headEnd type="none" w="sm" len="sm"/>
              <a:tailEnd type="none" w="sm" len="sm"/>
            </a:ln>
            <a:effectLst>
              <a:outerShdw dist="17961"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2326" name="AutoShape 35">
              <a:extLst>
                <a:ext uri="{FF2B5EF4-FFF2-40B4-BE49-F238E27FC236}">
                  <a16:creationId xmlns:a16="http://schemas.microsoft.com/office/drawing/2014/main" id="{6BFA6456-457E-44F2-B691-DD079E8298E0}"/>
                </a:ext>
              </a:extLst>
            </p:cNvPr>
            <p:cNvSpPr>
              <a:spLocks noChangeArrowheads="1"/>
            </p:cNvSpPr>
            <p:nvPr/>
          </p:nvSpPr>
          <p:spPr bwMode="auto">
            <a:xfrm flipV="1">
              <a:off x="2921" y="3792"/>
              <a:ext cx="87" cy="49"/>
            </a:xfrm>
            <a:prstGeom prst="triangle">
              <a:avLst>
                <a:gd name="adj" fmla="val 50000"/>
              </a:avLst>
            </a:prstGeom>
            <a:solidFill>
              <a:srgbClr val="B2B2B2"/>
            </a:solidFill>
            <a:ln w="25400">
              <a:solidFill>
                <a:srgbClr val="B2B2B2"/>
              </a:solidFill>
              <a:miter lim="800000"/>
              <a:headEnd type="none" w="sm" len="sm"/>
              <a:tailEnd type="none" w="sm" len="sm"/>
            </a:ln>
            <a:effectLst>
              <a:outerShdw dist="17961"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2327" name="AutoShape 36">
              <a:extLst>
                <a:ext uri="{FF2B5EF4-FFF2-40B4-BE49-F238E27FC236}">
                  <a16:creationId xmlns:a16="http://schemas.microsoft.com/office/drawing/2014/main" id="{C6C8C392-4B1E-4880-B8BA-F827B61E5BDE}"/>
                </a:ext>
              </a:extLst>
            </p:cNvPr>
            <p:cNvSpPr>
              <a:spLocks noChangeArrowheads="1"/>
            </p:cNvSpPr>
            <p:nvPr/>
          </p:nvSpPr>
          <p:spPr bwMode="auto">
            <a:xfrm flipV="1">
              <a:off x="3449" y="3792"/>
              <a:ext cx="87" cy="49"/>
            </a:xfrm>
            <a:prstGeom prst="triangle">
              <a:avLst>
                <a:gd name="adj" fmla="val 50000"/>
              </a:avLst>
            </a:prstGeom>
            <a:solidFill>
              <a:srgbClr val="B2B2B2"/>
            </a:solidFill>
            <a:ln w="25400">
              <a:solidFill>
                <a:srgbClr val="B2B2B2"/>
              </a:solidFill>
              <a:miter lim="800000"/>
              <a:headEnd type="none" w="sm" len="sm"/>
              <a:tailEnd type="none" w="sm" len="sm"/>
            </a:ln>
            <a:effectLst>
              <a:outerShdw dist="17961"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2328" name="Line 37">
              <a:extLst>
                <a:ext uri="{FF2B5EF4-FFF2-40B4-BE49-F238E27FC236}">
                  <a16:creationId xmlns:a16="http://schemas.microsoft.com/office/drawing/2014/main" id="{98485E7C-4C4A-4041-B6CB-01055B29C096}"/>
                </a:ext>
              </a:extLst>
            </p:cNvPr>
            <p:cNvSpPr>
              <a:spLocks noChangeShapeType="1"/>
            </p:cNvSpPr>
            <p:nvPr/>
          </p:nvSpPr>
          <p:spPr bwMode="auto">
            <a:xfrm>
              <a:off x="672" y="3792"/>
              <a:ext cx="4582" cy="0"/>
            </a:xfrm>
            <a:prstGeom prst="line">
              <a:avLst/>
            </a:prstGeom>
            <a:noFill/>
            <a:ln w="28575">
              <a:solidFill>
                <a:srgbClr val="B2B2B2"/>
              </a:solidFill>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38">
            <a:extLst>
              <a:ext uri="{FF2B5EF4-FFF2-40B4-BE49-F238E27FC236}">
                <a16:creationId xmlns:a16="http://schemas.microsoft.com/office/drawing/2014/main" id="{24D77295-D242-4F20-B23E-6D9C0678D7AD}"/>
              </a:ext>
            </a:extLst>
          </p:cNvPr>
          <p:cNvGrpSpPr>
            <a:grpSpLocks/>
          </p:cNvGrpSpPr>
          <p:nvPr/>
        </p:nvGrpSpPr>
        <p:grpSpPr bwMode="auto">
          <a:xfrm>
            <a:off x="3130550" y="1006475"/>
            <a:ext cx="3194050" cy="381000"/>
            <a:chOff x="1972" y="2756"/>
            <a:chExt cx="2012" cy="240"/>
          </a:xfrm>
        </p:grpSpPr>
        <p:sp>
          <p:nvSpPr>
            <p:cNvPr id="822308" name="Rectangle 39">
              <a:extLst>
                <a:ext uri="{FF2B5EF4-FFF2-40B4-BE49-F238E27FC236}">
                  <a16:creationId xmlns:a16="http://schemas.microsoft.com/office/drawing/2014/main" id="{89E88213-EEE8-4D43-BDF6-1B90EB222DE9}"/>
                </a:ext>
              </a:extLst>
            </p:cNvPr>
            <p:cNvSpPr>
              <a:spLocks noChangeArrowheads="1"/>
            </p:cNvSpPr>
            <p:nvPr/>
          </p:nvSpPr>
          <p:spPr bwMode="auto">
            <a:xfrm>
              <a:off x="1972" y="2756"/>
              <a:ext cx="2012" cy="240"/>
            </a:xfrm>
            <a:prstGeom prst="rect">
              <a:avLst/>
            </a:prstGeom>
            <a:solidFill>
              <a:srgbClr val="99CCCC"/>
            </a:solidFill>
            <a:ln w="9525" algn="ctr">
              <a:solidFill>
                <a:srgbClr val="73BBB9"/>
              </a:solidFill>
              <a:miter lim="800000"/>
              <a:headEnd/>
              <a:tailEnd/>
            </a:ln>
          </p:spPr>
          <p:txBody>
            <a:bodyPr wrap="none" lIns="73025" tIns="36512" rIns="73025" bIns="36512"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2309" name="Text Box 40">
              <a:extLst>
                <a:ext uri="{FF2B5EF4-FFF2-40B4-BE49-F238E27FC236}">
                  <a16:creationId xmlns:a16="http://schemas.microsoft.com/office/drawing/2014/main" id="{EA1451CE-A065-46BD-B2C4-E1545A91FE9B}"/>
                </a:ext>
              </a:extLst>
            </p:cNvPr>
            <p:cNvSpPr txBox="1">
              <a:spLocks noChangeArrowheads="1"/>
            </p:cNvSpPr>
            <p:nvPr/>
          </p:nvSpPr>
          <p:spPr bwMode="auto">
            <a:xfrm>
              <a:off x="2427" y="2767"/>
              <a:ext cx="110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latin typeface="Arial" panose="020B0604020202020204" pitchFamily="34" charset="0"/>
                </a:rPr>
                <a:t>1 and 2 Mbps</a:t>
              </a:r>
            </a:p>
          </p:txBody>
        </p:sp>
      </p:grpSp>
      <p:grpSp>
        <p:nvGrpSpPr>
          <p:cNvPr id="5" name="Group 41">
            <a:extLst>
              <a:ext uri="{FF2B5EF4-FFF2-40B4-BE49-F238E27FC236}">
                <a16:creationId xmlns:a16="http://schemas.microsoft.com/office/drawing/2014/main" id="{D763B80E-8B11-4285-B237-EBC81071E1E4}"/>
              </a:ext>
            </a:extLst>
          </p:cNvPr>
          <p:cNvGrpSpPr>
            <a:grpSpLocks/>
          </p:cNvGrpSpPr>
          <p:nvPr/>
        </p:nvGrpSpPr>
        <p:grpSpPr bwMode="auto">
          <a:xfrm>
            <a:off x="3130550" y="1851025"/>
            <a:ext cx="5251450" cy="381000"/>
            <a:chOff x="1972" y="3288"/>
            <a:chExt cx="3308" cy="240"/>
          </a:xfrm>
        </p:grpSpPr>
        <p:sp>
          <p:nvSpPr>
            <p:cNvPr id="822306" name="Rectangle 42">
              <a:extLst>
                <a:ext uri="{FF2B5EF4-FFF2-40B4-BE49-F238E27FC236}">
                  <a16:creationId xmlns:a16="http://schemas.microsoft.com/office/drawing/2014/main" id="{7AB9986D-E1A6-4BF6-A38E-D5799E6177D0}"/>
                </a:ext>
              </a:extLst>
            </p:cNvPr>
            <p:cNvSpPr>
              <a:spLocks noChangeArrowheads="1"/>
            </p:cNvSpPr>
            <p:nvPr/>
          </p:nvSpPr>
          <p:spPr bwMode="auto">
            <a:xfrm>
              <a:off x="1972" y="3288"/>
              <a:ext cx="3308" cy="240"/>
            </a:xfrm>
            <a:prstGeom prst="rect">
              <a:avLst/>
            </a:prstGeom>
            <a:solidFill>
              <a:srgbClr val="99CCCC"/>
            </a:solidFill>
            <a:ln w="9525" algn="ctr">
              <a:solidFill>
                <a:srgbClr val="73BBB9"/>
              </a:solidFill>
              <a:miter lim="800000"/>
              <a:headEnd/>
              <a:tailEnd/>
            </a:ln>
          </p:spPr>
          <p:txBody>
            <a:bodyPr wrap="none" lIns="73025" tIns="36512" rIns="73025" bIns="36512"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2307" name="Text Box 43">
              <a:extLst>
                <a:ext uri="{FF2B5EF4-FFF2-40B4-BE49-F238E27FC236}">
                  <a16:creationId xmlns:a16="http://schemas.microsoft.com/office/drawing/2014/main" id="{3C1FF59E-461F-4EE9-A94A-E9EF7EC0D32D}"/>
                </a:ext>
              </a:extLst>
            </p:cNvPr>
            <p:cNvSpPr txBox="1">
              <a:spLocks noChangeArrowheads="1"/>
            </p:cNvSpPr>
            <p:nvPr/>
          </p:nvSpPr>
          <p:spPr bwMode="auto">
            <a:xfrm>
              <a:off x="3194" y="3299"/>
              <a:ext cx="86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latin typeface="Arial" panose="020B0604020202020204" pitchFamily="34" charset="0"/>
                </a:rPr>
                <a:t>2.4 GHz</a:t>
              </a:r>
            </a:p>
          </p:txBody>
        </p:sp>
      </p:grpSp>
      <p:grpSp>
        <p:nvGrpSpPr>
          <p:cNvPr id="6" name="Group 44">
            <a:extLst>
              <a:ext uri="{FF2B5EF4-FFF2-40B4-BE49-F238E27FC236}">
                <a16:creationId xmlns:a16="http://schemas.microsoft.com/office/drawing/2014/main" id="{18BFE9FC-03C3-4E19-B63C-A63F153497E3}"/>
              </a:ext>
            </a:extLst>
          </p:cNvPr>
          <p:cNvGrpSpPr>
            <a:grpSpLocks/>
          </p:cNvGrpSpPr>
          <p:nvPr/>
        </p:nvGrpSpPr>
        <p:grpSpPr bwMode="auto">
          <a:xfrm>
            <a:off x="6019800" y="1008063"/>
            <a:ext cx="2362200" cy="381000"/>
            <a:chOff x="3792" y="2757"/>
            <a:chExt cx="1488" cy="240"/>
          </a:xfrm>
        </p:grpSpPr>
        <p:sp>
          <p:nvSpPr>
            <p:cNvPr id="822304" name="Rectangle 45">
              <a:extLst>
                <a:ext uri="{FF2B5EF4-FFF2-40B4-BE49-F238E27FC236}">
                  <a16:creationId xmlns:a16="http://schemas.microsoft.com/office/drawing/2014/main" id="{7A725C17-27BD-487B-B2CF-D53341AE9CEA}"/>
                </a:ext>
              </a:extLst>
            </p:cNvPr>
            <p:cNvSpPr>
              <a:spLocks noChangeArrowheads="1"/>
            </p:cNvSpPr>
            <p:nvPr/>
          </p:nvSpPr>
          <p:spPr bwMode="auto">
            <a:xfrm>
              <a:off x="3984" y="2757"/>
              <a:ext cx="1296" cy="240"/>
            </a:xfrm>
            <a:prstGeom prst="rect">
              <a:avLst/>
            </a:prstGeom>
            <a:solidFill>
              <a:srgbClr val="CCCC66"/>
            </a:solidFill>
            <a:ln w="9525" algn="ctr">
              <a:solidFill>
                <a:srgbClr val="A8A537"/>
              </a:solidFill>
              <a:miter lim="800000"/>
              <a:headEnd/>
              <a:tailEnd/>
            </a:ln>
          </p:spPr>
          <p:txBody>
            <a:bodyPr wrap="none" lIns="73025" tIns="36512" rIns="73025" bIns="36512"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2305" name="Text Box 46">
              <a:extLst>
                <a:ext uri="{FF2B5EF4-FFF2-40B4-BE49-F238E27FC236}">
                  <a16:creationId xmlns:a16="http://schemas.microsoft.com/office/drawing/2014/main" id="{215E8F0B-DF98-46D9-831D-8E8C92ED7B08}"/>
                </a:ext>
              </a:extLst>
            </p:cNvPr>
            <p:cNvSpPr txBox="1">
              <a:spLocks noChangeArrowheads="1"/>
            </p:cNvSpPr>
            <p:nvPr/>
          </p:nvSpPr>
          <p:spPr bwMode="auto">
            <a:xfrm>
              <a:off x="3792" y="2768"/>
              <a:ext cx="110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latin typeface="Arial" panose="020B0604020202020204" pitchFamily="34" charset="0"/>
                </a:rPr>
                <a:t>11 Mbps</a:t>
              </a:r>
            </a:p>
          </p:txBody>
        </p:sp>
      </p:grpSp>
      <p:grpSp>
        <p:nvGrpSpPr>
          <p:cNvPr id="7" name="Group 47">
            <a:extLst>
              <a:ext uri="{FF2B5EF4-FFF2-40B4-BE49-F238E27FC236}">
                <a16:creationId xmlns:a16="http://schemas.microsoft.com/office/drawing/2014/main" id="{BA3DF377-2650-4C64-8AFC-9426D28675EA}"/>
              </a:ext>
            </a:extLst>
          </p:cNvPr>
          <p:cNvGrpSpPr>
            <a:grpSpLocks/>
          </p:cNvGrpSpPr>
          <p:nvPr/>
        </p:nvGrpSpPr>
        <p:grpSpPr bwMode="auto">
          <a:xfrm>
            <a:off x="7315200" y="971550"/>
            <a:ext cx="1135063" cy="347663"/>
            <a:chOff x="4637" y="2704"/>
            <a:chExt cx="715" cy="219"/>
          </a:xfrm>
        </p:grpSpPr>
        <p:sp>
          <p:nvSpPr>
            <p:cNvPr id="822302" name="Rectangle 48">
              <a:extLst>
                <a:ext uri="{FF2B5EF4-FFF2-40B4-BE49-F238E27FC236}">
                  <a16:creationId xmlns:a16="http://schemas.microsoft.com/office/drawing/2014/main" id="{66D87BF2-2157-47CA-B51E-AEE4580AF3C6}"/>
                </a:ext>
              </a:extLst>
            </p:cNvPr>
            <p:cNvSpPr>
              <a:spLocks noChangeArrowheads="1"/>
            </p:cNvSpPr>
            <p:nvPr/>
          </p:nvSpPr>
          <p:spPr bwMode="auto">
            <a:xfrm>
              <a:off x="4683" y="2729"/>
              <a:ext cx="624" cy="168"/>
            </a:xfrm>
            <a:prstGeom prst="rect">
              <a:avLst/>
            </a:prstGeom>
            <a:solidFill>
              <a:srgbClr val="FF9900"/>
            </a:solidFill>
            <a:ln w="9525" algn="ctr">
              <a:solidFill>
                <a:srgbClr val="B26A00"/>
              </a:solidFill>
              <a:miter lim="800000"/>
              <a:headEnd/>
              <a:tailEnd/>
            </a:ln>
          </p:spPr>
          <p:txBody>
            <a:bodyPr wrap="none" lIns="73025" tIns="36512" rIns="73025" bIns="36512"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2303" name="Text Box 49">
              <a:extLst>
                <a:ext uri="{FF2B5EF4-FFF2-40B4-BE49-F238E27FC236}">
                  <a16:creationId xmlns:a16="http://schemas.microsoft.com/office/drawing/2014/main" id="{2D126CFA-A557-466B-B611-0481950674DB}"/>
                </a:ext>
              </a:extLst>
            </p:cNvPr>
            <p:cNvSpPr txBox="1">
              <a:spLocks noChangeArrowheads="1"/>
            </p:cNvSpPr>
            <p:nvPr/>
          </p:nvSpPr>
          <p:spPr bwMode="auto">
            <a:xfrm>
              <a:off x="4637" y="2704"/>
              <a:ext cx="715"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latin typeface="Arial" panose="020B0604020202020204" pitchFamily="34" charset="0"/>
                </a:rPr>
                <a:t>54 Mbps</a:t>
              </a:r>
            </a:p>
          </p:txBody>
        </p:sp>
      </p:grpSp>
      <p:grpSp>
        <p:nvGrpSpPr>
          <p:cNvPr id="8" name="Group 50">
            <a:extLst>
              <a:ext uri="{FF2B5EF4-FFF2-40B4-BE49-F238E27FC236}">
                <a16:creationId xmlns:a16="http://schemas.microsoft.com/office/drawing/2014/main" id="{3CFD5E29-E9A3-4B8C-BF26-F7738DA4FD25}"/>
              </a:ext>
            </a:extLst>
          </p:cNvPr>
          <p:cNvGrpSpPr>
            <a:grpSpLocks/>
          </p:cNvGrpSpPr>
          <p:nvPr/>
        </p:nvGrpSpPr>
        <p:grpSpPr bwMode="auto">
          <a:xfrm>
            <a:off x="5724525" y="1427163"/>
            <a:ext cx="2657475" cy="381000"/>
            <a:chOff x="3606" y="3021"/>
            <a:chExt cx="1674" cy="240"/>
          </a:xfrm>
        </p:grpSpPr>
        <p:sp>
          <p:nvSpPr>
            <p:cNvPr id="822300" name="Rectangle 51">
              <a:extLst>
                <a:ext uri="{FF2B5EF4-FFF2-40B4-BE49-F238E27FC236}">
                  <a16:creationId xmlns:a16="http://schemas.microsoft.com/office/drawing/2014/main" id="{F81011BD-C087-4D2F-B4F7-AF4F217EBE65}"/>
                </a:ext>
              </a:extLst>
            </p:cNvPr>
            <p:cNvSpPr>
              <a:spLocks noChangeArrowheads="1"/>
            </p:cNvSpPr>
            <p:nvPr/>
          </p:nvSpPr>
          <p:spPr bwMode="auto">
            <a:xfrm>
              <a:off x="3606" y="3021"/>
              <a:ext cx="1674" cy="240"/>
            </a:xfrm>
            <a:prstGeom prst="rect">
              <a:avLst/>
            </a:prstGeom>
            <a:solidFill>
              <a:srgbClr val="CCCC66"/>
            </a:solidFill>
            <a:ln w="9525" algn="ctr">
              <a:solidFill>
                <a:srgbClr val="A8A537"/>
              </a:solidFill>
              <a:miter lim="800000"/>
              <a:headEnd/>
              <a:tailEnd/>
            </a:ln>
          </p:spPr>
          <p:txBody>
            <a:bodyPr wrap="none" lIns="73025" tIns="36512" rIns="73025" bIns="36512"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2301" name="Text Box 52">
              <a:extLst>
                <a:ext uri="{FF2B5EF4-FFF2-40B4-BE49-F238E27FC236}">
                  <a16:creationId xmlns:a16="http://schemas.microsoft.com/office/drawing/2014/main" id="{CB54A9F0-4333-4016-953C-1F7F11E935B6}"/>
                </a:ext>
              </a:extLst>
            </p:cNvPr>
            <p:cNvSpPr txBox="1">
              <a:spLocks noChangeArrowheads="1"/>
            </p:cNvSpPr>
            <p:nvPr/>
          </p:nvSpPr>
          <p:spPr bwMode="auto">
            <a:xfrm>
              <a:off x="3797" y="3031"/>
              <a:ext cx="129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latin typeface="Arial" panose="020B0604020202020204" pitchFamily="34" charset="0"/>
                </a:rPr>
                <a:t>Standards-based</a:t>
              </a:r>
            </a:p>
          </p:txBody>
        </p:sp>
      </p:grpSp>
      <p:grpSp>
        <p:nvGrpSpPr>
          <p:cNvPr id="9" name="Group 53">
            <a:extLst>
              <a:ext uri="{FF2B5EF4-FFF2-40B4-BE49-F238E27FC236}">
                <a16:creationId xmlns:a16="http://schemas.microsoft.com/office/drawing/2014/main" id="{89CA95DE-BA65-4262-A7F4-E5EEA325FECF}"/>
              </a:ext>
            </a:extLst>
          </p:cNvPr>
          <p:cNvGrpSpPr>
            <a:grpSpLocks/>
          </p:cNvGrpSpPr>
          <p:nvPr/>
        </p:nvGrpSpPr>
        <p:grpSpPr bwMode="auto">
          <a:xfrm>
            <a:off x="7391400" y="1812925"/>
            <a:ext cx="990600" cy="347663"/>
            <a:chOff x="4656" y="3285"/>
            <a:chExt cx="624" cy="219"/>
          </a:xfrm>
        </p:grpSpPr>
        <p:sp>
          <p:nvSpPr>
            <p:cNvPr id="822298" name="Rectangle 54">
              <a:extLst>
                <a:ext uri="{FF2B5EF4-FFF2-40B4-BE49-F238E27FC236}">
                  <a16:creationId xmlns:a16="http://schemas.microsoft.com/office/drawing/2014/main" id="{42977FF4-BC93-4179-948B-3594A75EAED4}"/>
                </a:ext>
              </a:extLst>
            </p:cNvPr>
            <p:cNvSpPr>
              <a:spLocks noChangeArrowheads="1"/>
            </p:cNvSpPr>
            <p:nvPr/>
          </p:nvSpPr>
          <p:spPr bwMode="auto">
            <a:xfrm>
              <a:off x="4656" y="3311"/>
              <a:ext cx="624" cy="168"/>
            </a:xfrm>
            <a:prstGeom prst="rect">
              <a:avLst/>
            </a:prstGeom>
            <a:solidFill>
              <a:srgbClr val="FF9900"/>
            </a:solidFill>
            <a:ln w="9525" algn="ctr">
              <a:solidFill>
                <a:srgbClr val="B26A00"/>
              </a:solidFill>
              <a:miter lim="800000"/>
              <a:headEnd/>
              <a:tailEnd/>
            </a:ln>
          </p:spPr>
          <p:txBody>
            <a:bodyPr wrap="none" lIns="73025" tIns="36512" rIns="73025" bIns="36512"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822299" name="Text Box 55">
              <a:extLst>
                <a:ext uri="{FF2B5EF4-FFF2-40B4-BE49-F238E27FC236}">
                  <a16:creationId xmlns:a16="http://schemas.microsoft.com/office/drawing/2014/main" id="{C1C4D082-D2F1-4E95-B015-780A85098FFF}"/>
                </a:ext>
              </a:extLst>
            </p:cNvPr>
            <p:cNvSpPr txBox="1">
              <a:spLocks noChangeArrowheads="1"/>
            </p:cNvSpPr>
            <p:nvPr/>
          </p:nvSpPr>
          <p:spPr bwMode="auto">
            <a:xfrm>
              <a:off x="4706" y="3285"/>
              <a:ext cx="52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025" tIns="36512" rIns="73025" bIns="36512">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latin typeface="Arial" panose="020B0604020202020204" pitchFamily="34" charset="0"/>
                </a:rPr>
                <a:t>5 GHz</a:t>
              </a:r>
            </a:p>
          </p:txBody>
        </p:sp>
      </p:grpSp>
      <p:sp>
        <p:nvSpPr>
          <p:cNvPr id="230456" name="Line 56">
            <a:extLst>
              <a:ext uri="{FF2B5EF4-FFF2-40B4-BE49-F238E27FC236}">
                <a16:creationId xmlns:a16="http://schemas.microsoft.com/office/drawing/2014/main" id="{9D3454F9-60DC-4798-9C94-9A046417340C}"/>
              </a:ext>
            </a:extLst>
          </p:cNvPr>
          <p:cNvSpPr>
            <a:spLocks noChangeShapeType="1"/>
          </p:cNvSpPr>
          <p:nvPr/>
        </p:nvSpPr>
        <p:spPr bwMode="auto">
          <a:xfrm flipH="1" flipV="1">
            <a:off x="7772400" y="2400300"/>
            <a:ext cx="6350" cy="331788"/>
          </a:xfrm>
          <a:prstGeom prst="line">
            <a:avLst/>
          </a:prstGeom>
          <a:noFill/>
          <a:ln w="25400" cap="rnd">
            <a:solidFill>
              <a:srgbClr val="B2B2B2"/>
            </a:solidFill>
            <a:prstDash val="sysDot"/>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230457" name="Line 57">
            <a:extLst>
              <a:ext uri="{FF2B5EF4-FFF2-40B4-BE49-F238E27FC236}">
                <a16:creationId xmlns:a16="http://schemas.microsoft.com/office/drawing/2014/main" id="{1EA59441-3AA3-4FA6-834E-4E59DD6E6E9F}"/>
              </a:ext>
            </a:extLst>
          </p:cNvPr>
          <p:cNvSpPr>
            <a:spLocks noChangeShapeType="1"/>
          </p:cNvSpPr>
          <p:nvPr/>
        </p:nvSpPr>
        <p:spPr bwMode="auto">
          <a:xfrm flipH="1" flipV="1">
            <a:off x="6838950" y="2400300"/>
            <a:ext cx="6350" cy="331788"/>
          </a:xfrm>
          <a:prstGeom prst="line">
            <a:avLst/>
          </a:prstGeom>
          <a:noFill/>
          <a:ln w="25400" cap="rnd">
            <a:solidFill>
              <a:srgbClr val="B2B2B2"/>
            </a:solidFill>
            <a:prstDash val="sysDot"/>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230458" name="Line 58">
            <a:extLst>
              <a:ext uri="{FF2B5EF4-FFF2-40B4-BE49-F238E27FC236}">
                <a16:creationId xmlns:a16="http://schemas.microsoft.com/office/drawing/2014/main" id="{EC7F9F8F-9DDE-47A7-A8A3-E2F6A3BFD741}"/>
              </a:ext>
            </a:extLst>
          </p:cNvPr>
          <p:cNvSpPr>
            <a:spLocks noChangeShapeType="1"/>
          </p:cNvSpPr>
          <p:nvPr/>
        </p:nvSpPr>
        <p:spPr bwMode="auto">
          <a:xfrm flipH="1" flipV="1">
            <a:off x="5913438" y="2400300"/>
            <a:ext cx="6350" cy="331788"/>
          </a:xfrm>
          <a:prstGeom prst="line">
            <a:avLst/>
          </a:prstGeom>
          <a:noFill/>
          <a:ln w="25400" cap="rnd">
            <a:solidFill>
              <a:srgbClr val="B2B2B2"/>
            </a:solidFill>
            <a:prstDash val="sysDot"/>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grpSp>
        <p:nvGrpSpPr>
          <p:cNvPr id="822292" name="Group 59">
            <a:extLst>
              <a:ext uri="{FF2B5EF4-FFF2-40B4-BE49-F238E27FC236}">
                <a16:creationId xmlns:a16="http://schemas.microsoft.com/office/drawing/2014/main" id="{40449AF4-C800-4732-B0F7-6275E701EBEA}"/>
              </a:ext>
            </a:extLst>
          </p:cNvPr>
          <p:cNvGrpSpPr>
            <a:grpSpLocks/>
          </p:cNvGrpSpPr>
          <p:nvPr/>
        </p:nvGrpSpPr>
        <p:grpSpPr bwMode="auto">
          <a:xfrm>
            <a:off x="207963" y="1023938"/>
            <a:ext cx="1195387" cy="1190625"/>
            <a:chOff x="131" y="2767"/>
            <a:chExt cx="753" cy="750"/>
          </a:xfrm>
        </p:grpSpPr>
        <p:sp>
          <p:nvSpPr>
            <p:cNvPr id="822295" name="Text Box 60">
              <a:extLst>
                <a:ext uri="{FF2B5EF4-FFF2-40B4-BE49-F238E27FC236}">
                  <a16:creationId xmlns:a16="http://schemas.microsoft.com/office/drawing/2014/main" id="{068D48AC-CE69-444E-9CCD-ADDC68244805}"/>
                </a:ext>
              </a:extLst>
            </p:cNvPr>
            <p:cNvSpPr txBox="1">
              <a:spLocks noChangeArrowheads="1"/>
            </p:cNvSpPr>
            <p:nvPr/>
          </p:nvSpPr>
          <p:spPr bwMode="auto">
            <a:xfrm>
              <a:off x="170" y="3298"/>
              <a:ext cx="71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71529" tIns="35764" rIns="71529" bIns="35764" anchor="ctr">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ClrTx/>
                <a:buSzTx/>
                <a:buFontTx/>
                <a:buNone/>
              </a:pPr>
              <a:r>
                <a:rPr lang="en-US" altLang="en-US" sz="1800" b="1">
                  <a:latin typeface="Arial" panose="020B0604020202020204" pitchFamily="34" charset="0"/>
                </a:rPr>
                <a:t>Radio</a:t>
              </a:r>
            </a:p>
          </p:txBody>
        </p:sp>
        <p:sp>
          <p:nvSpPr>
            <p:cNvPr id="822296" name="Text Box 61">
              <a:extLst>
                <a:ext uri="{FF2B5EF4-FFF2-40B4-BE49-F238E27FC236}">
                  <a16:creationId xmlns:a16="http://schemas.microsoft.com/office/drawing/2014/main" id="{C03ED4FD-5768-4F1A-9916-DC3295317764}"/>
                </a:ext>
              </a:extLst>
            </p:cNvPr>
            <p:cNvSpPr txBox="1">
              <a:spLocks noChangeArrowheads="1"/>
            </p:cNvSpPr>
            <p:nvPr/>
          </p:nvSpPr>
          <p:spPr bwMode="auto">
            <a:xfrm>
              <a:off x="131" y="3032"/>
              <a:ext cx="753"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71529" tIns="35764" rIns="71529" bIns="35764" anchor="ctr">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ClrTx/>
                <a:buSzTx/>
                <a:buFontTx/>
                <a:buNone/>
              </a:pPr>
              <a:r>
                <a:rPr lang="en-US" altLang="en-US" sz="1800" b="1">
                  <a:latin typeface="Arial" panose="020B0604020202020204" pitchFamily="34" charset="0"/>
                </a:rPr>
                <a:t>Network</a:t>
              </a:r>
              <a:endParaRPr lang="en-US" altLang="en-US" sz="1800">
                <a:latin typeface="Arial" panose="020B0604020202020204" pitchFamily="34" charset="0"/>
              </a:endParaRPr>
            </a:p>
          </p:txBody>
        </p:sp>
        <p:sp>
          <p:nvSpPr>
            <p:cNvPr id="822297" name="Rectangle 62">
              <a:extLst>
                <a:ext uri="{FF2B5EF4-FFF2-40B4-BE49-F238E27FC236}">
                  <a16:creationId xmlns:a16="http://schemas.microsoft.com/office/drawing/2014/main" id="{F5235924-EA04-4E89-9D91-29E5AC6286A8}"/>
                </a:ext>
              </a:extLst>
            </p:cNvPr>
            <p:cNvSpPr>
              <a:spLocks noChangeArrowheads="1"/>
            </p:cNvSpPr>
            <p:nvPr/>
          </p:nvSpPr>
          <p:spPr bwMode="auto">
            <a:xfrm>
              <a:off x="281" y="2767"/>
              <a:ext cx="603"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71529" tIns="35764" rIns="71529" bIns="35764" anchor="ctr">
              <a:spAutoFit/>
            </a:bodyPr>
            <a:lstStyle>
              <a:lvl1pPr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en-US" sz="1800" b="1">
                  <a:latin typeface="Arial" panose="020B0604020202020204" pitchFamily="34" charset="0"/>
                </a:rPr>
                <a:t>Speed</a:t>
              </a:r>
            </a:p>
          </p:txBody>
        </p:sp>
      </p:grpSp>
      <p:sp>
        <p:nvSpPr>
          <p:cNvPr id="230463" name="Rectangle 63">
            <a:extLst>
              <a:ext uri="{FF2B5EF4-FFF2-40B4-BE49-F238E27FC236}">
                <a16:creationId xmlns:a16="http://schemas.microsoft.com/office/drawing/2014/main" id="{D73310DC-C451-4461-A5B5-19D60E65F440}"/>
              </a:ext>
            </a:extLst>
          </p:cNvPr>
          <p:cNvSpPr>
            <a:spLocks noChangeArrowheads="1"/>
          </p:cNvSpPr>
          <p:nvPr/>
        </p:nvSpPr>
        <p:spPr bwMode="auto">
          <a:xfrm>
            <a:off x="3609975" y="2320925"/>
            <a:ext cx="2105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838" tIns="42419" rIns="84838" bIns="42419">
            <a:spAutoFit/>
          </a:bodyPr>
          <a:lstStyle>
            <a:lvl1pPr marL="177800" indent="-177800" defTabSz="842963">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defTabSz="842963">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defTabSz="842963">
              <a:spcBef>
                <a:spcPct val="20000"/>
              </a:spcBef>
              <a:buChar char="•"/>
              <a:defRPr sz="2000">
                <a:solidFill>
                  <a:schemeClr val="tx1"/>
                </a:solidFill>
                <a:latin typeface="Comic Sans MS" panose="030F0702030302020204" pitchFamily="66" charset="0"/>
              </a:defRPr>
            </a:lvl3pPr>
            <a:lvl4pPr marL="1600200" indent="-228600" defTabSz="842963">
              <a:spcBef>
                <a:spcPct val="20000"/>
              </a:spcBef>
              <a:buChar char="–"/>
              <a:defRPr sz="2000">
                <a:solidFill>
                  <a:schemeClr val="tx1"/>
                </a:solidFill>
                <a:latin typeface="Times New Roman" panose="02020603050405020304" pitchFamily="18" charset="0"/>
              </a:defRPr>
            </a:lvl4pPr>
            <a:lvl5pPr marL="2057400" indent="-228600" defTabSz="842963">
              <a:spcBef>
                <a:spcPct val="20000"/>
              </a:spcBef>
              <a:buChar char="»"/>
              <a:defRPr sz="2000">
                <a:solidFill>
                  <a:schemeClr val="tx1"/>
                </a:solidFill>
                <a:latin typeface="Times New Roman" panose="02020603050405020304" pitchFamily="18" charset="0"/>
              </a:defRPr>
            </a:lvl5pPr>
            <a:lvl6pPr marL="25146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429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B2B2B2"/>
              </a:buClr>
              <a:buSzPct val="75000"/>
              <a:buFont typeface="Wingdings 3" panose="05040102010807070707" pitchFamily="18" charset="2"/>
              <a:buChar char=""/>
            </a:pPr>
            <a:r>
              <a:rPr lang="en-US" altLang="en-US" sz="1400" b="1">
                <a:latin typeface="Arial" panose="020B0604020202020204" pitchFamily="34" charset="0"/>
              </a:rPr>
              <a:t>IEEE 802.11Begins Drafting</a:t>
            </a:r>
          </a:p>
        </p:txBody>
      </p:sp>
      <p:sp>
        <p:nvSpPr>
          <p:cNvPr id="230464" name="Line 64">
            <a:extLst>
              <a:ext uri="{FF2B5EF4-FFF2-40B4-BE49-F238E27FC236}">
                <a16:creationId xmlns:a16="http://schemas.microsoft.com/office/drawing/2014/main" id="{DEC9323F-251A-4847-ABD9-824954A7CD36}"/>
              </a:ext>
            </a:extLst>
          </p:cNvPr>
          <p:cNvSpPr>
            <a:spLocks noChangeShapeType="1"/>
          </p:cNvSpPr>
          <p:nvPr/>
        </p:nvSpPr>
        <p:spPr bwMode="auto">
          <a:xfrm flipH="1" flipV="1">
            <a:off x="3752850" y="2397125"/>
            <a:ext cx="6350" cy="331788"/>
          </a:xfrm>
          <a:prstGeom prst="line">
            <a:avLst/>
          </a:prstGeom>
          <a:noFill/>
          <a:ln w="25400" cap="rnd">
            <a:solidFill>
              <a:srgbClr val="B2B2B2"/>
            </a:solidFill>
            <a:prstDash val="sysDot"/>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30464"/>
                                        </p:tgtEl>
                                        <p:attrNameLst>
                                          <p:attrName>style.visibility</p:attrName>
                                        </p:attrNameLst>
                                      </p:cBhvr>
                                      <p:to>
                                        <p:strVal val="visible"/>
                                      </p:to>
                                    </p:set>
                                    <p:animEffect transition="in" filter="wipe(up)">
                                      <p:cBhvr>
                                        <p:cTn id="7" dur="500"/>
                                        <p:tgtEl>
                                          <p:spTgt spid="230464"/>
                                        </p:tgtEl>
                                      </p:cBhvr>
                                    </p:animEffect>
                                  </p:childTnLst>
                                </p:cTn>
                              </p:par>
                            </p:childTnLst>
                          </p:cTn>
                        </p:par>
                        <p:par>
                          <p:cTn id="8" fill="hold" nodeType="afterGroup">
                            <p:stCondLst>
                              <p:cond delay="500"/>
                            </p:stCondLst>
                            <p:childTnLst>
                              <p:par>
                                <p:cTn id="9" presetID="2" presetClass="entr" presetSubtype="8" fill="hold" nodeType="afterEffect">
                                  <p:stCondLst>
                                    <p:cond delay="0"/>
                                  </p:stCondLst>
                                  <p:childTnLst>
                                    <p:set>
                                      <p:cBhvr>
                                        <p:cTn id="10" dur="1" fill="hold">
                                          <p:stCondLst>
                                            <p:cond delay="0"/>
                                          </p:stCondLst>
                                        </p:cTn>
                                        <p:tgtEl>
                                          <p:spTgt spid="230458"/>
                                        </p:tgtEl>
                                        <p:attrNameLst>
                                          <p:attrName>style.visibility</p:attrName>
                                        </p:attrNameLst>
                                      </p:cBhvr>
                                      <p:to>
                                        <p:strVal val="visible"/>
                                      </p:to>
                                    </p:set>
                                    <p:anim calcmode="lin" valueType="num">
                                      <p:cBhvr additive="base">
                                        <p:cTn id="11" dur="500" fill="hold"/>
                                        <p:tgtEl>
                                          <p:spTgt spid="230458"/>
                                        </p:tgtEl>
                                        <p:attrNameLst>
                                          <p:attrName>ppt_x</p:attrName>
                                        </p:attrNameLst>
                                      </p:cBhvr>
                                      <p:tavLst>
                                        <p:tav tm="0">
                                          <p:val>
                                            <p:strVal val="0-#ppt_w/2"/>
                                          </p:val>
                                        </p:tav>
                                        <p:tav tm="100000">
                                          <p:val>
                                            <p:strVal val="#ppt_x"/>
                                          </p:val>
                                        </p:tav>
                                      </p:tavLst>
                                    </p:anim>
                                    <p:anim calcmode="lin" valueType="num">
                                      <p:cBhvr additive="base">
                                        <p:cTn id="12" dur="500" fill="hold"/>
                                        <p:tgtEl>
                                          <p:spTgt spid="230458"/>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30463"/>
                                        </p:tgtEl>
                                        <p:attrNameLst>
                                          <p:attrName>style.visibility</p:attrName>
                                        </p:attrNameLst>
                                      </p:cBhvr>
                                      <p:to>
                                        <p:strVal val="visible"/>
                                      </p:to>
                                    </p:set>
                                    <p:animEffect transition="in" filter="wipe(left)">
                                      <p:cBhvr>
                                        <p:cTn id="16" dur="500"/>
                                        <p:tgtEl>
                                          <p:spTgt spid="230463"/>
                                        </p:tgtEl>
                                      </p:cBhvr>
                                    </p:animEffect>
                                  </p:childTnLst>
                                </p:cTn>
                              </p:par>
                            </p:childTnLst>
                          </p:cTn>
                        </p:par>
                        <p:par>
                          <p:cTn id="17" fill="hold" nodeType="afterGroup">
                            <p:stCondLst>
                              <p:cond delay="1500"/>
                            </p:stCondLst>
                            <p:childTnLst>
                              <p:par>
                                <p:cTn id="18" presetID="2" presetClass="entr" presetSubtype="8" fill="hold" nodeType="afterEffect">
                                  <p:stCondLst>
                                    <p:cond delay="0"/>
                                  </p:stCondLst>
                                  <p:childTnLst>
                                    <p:set>
                                      <p:cBhvr>
                                        <p:cTn id="19" dur="1" fill="hold">
                                          <p:stCondLst>
                                            <p:cond delay="0"/>
                                          </p:stCondLst>
                                        </p:cTn>
                                        <p:tgtEl>
                                          <p:spTgt spid="230457"/>
                                        </p:tgtEl>
                                        <p:attrNameLst>
                                          <p:attrName>style.visibility</p:attrName>
                                        </p:attrNameLst>
                                      </p:cBhvr>
                                      <p:to>
                                        <p:strVal val="visible"/>
                                      </p:to>
                                    </p:set>
                                    <p:anim calcmode="lin" valueType="num">
                                      <p:cBhvr additive="base">
                                        <p:cTn id="20" dur="500" fill="hold"/>
                                        <p:tgtEl>
                                          <p:spTgt spid="230457"/>
                                        </p:tgtEl>
                                        <p:attrNameLst>
                                          <p:attrName>ppt_x</p:attrName>
                                        </p:attrNameLst>
                                      </p:cBhvr>
                                      <p:tavLst>
                                        <p:tav tm="0">
                                          <p:val>
                                            <p:strVal val="0-#ppt_w/2"/>
                                          </p:val>
                                        </p:tav>
                                        <p:tav tm="100000">
                                          <p:val>
                                            <p:strVal val="#ppt_x"/>
                                          </p:val>
                                        </p:tav>
                                      </p:tavLst>
                                    </p:anim>
                                    <p:anim calcmode="lin" valueType="num">
                                      <p:cBhvr additive="base">
                                        <p:cTn id="21" dur="500" fill="hold"/>
                                        <p:tgtEl>
                                          <p:spTgt spid="230457"/>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2000"/>
                            </p:stCondLst>
                            <p:childTnLst>
                              <p:par>
                                <p:cTn id="23" presetID="2" presetClass="entr" presetSubtype="8" fill="hold" nodeType="afterEffect">
                                  <p:stCondLst>
                                    <p:cond delay="0"/>
                                  </p:stCondLst>
                                  <p:childTnLst>
                                    <p:set>
                                      <p:cBhvr>
                                        <p:cTn id="24" dur="1" fill="hold">
                                          <p:stCondLst>
                                            <p:cond delay="0"/>
                                          </p:stCondLst>
                                        </p:cTn>
                                        <p:tgtEl>
                                          <p:spTgt spid="230456"/>
                                        </p:tgtEl>
                                        <p:attrNameLst>
                                          <p:attrName>style.visibility</p:attrName>
                                        </p:attrNameLst>
                                      </p:cBhvr>
                                      <p:to>
                                        <p:strVal val="visible"/>
                                      </p:to>
                                    </p:set>
                                    <p:anim calcmode="lin" valueType="num">
                                      <p:cBhvr additive="base">
                                        <p:cTn id="25" dur="500" fill="hold"/>
                                        <p:tgtEl>
                                          <p:spTgt spid="230456"/>
                                        </p:tgtEl>
                                        <p:attrNameLst>
                                          <p:attrName>ppt_x</p:attrName>
                                        </p:attrNameLst>
                                      </p:cBhvr>
                                      <p:tavLst>
                                        <p:tav tm="0">
                                          <p:val>
                                            <p:strVal val="0-#ppt_w/2"/>
                                          </p:val>
                                        </p:tav>
                                        <p:tav tm="100000">
                                          <p:val>
                                            <p:strVal val="#ppt_x"/>
                                          </p:val>
                                        </p:tav>
                                      </p:tavLst>
                                    </p:anim>
                                    <p:anim calcmode="lin" valueType="num">
                                      <p:cBhvr additive="base">
                                        <p:cTn id="26" dur="500" fill="hold"/>
                                        <p:tgtEl>
                                          <p:spTgt spid="230456"/>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30415"/>
                                        </p:tgtEl>
                                        <p:attrNameLst>
                                          <p:attrName>style.visibility</p:attrName>
                                        </p:attrNameLst>
                                      </p:cBhvr>
                                      <p:to>
                                        <p:strVal val="visible"/>
                                      </p:to>
                                    </p:set>
                                    <p:animEffect transition="in" filter="wipe(left)">
                                      <p:cBhvr>
                                        <p:cTn id="30" dur="500"/>
                                        <p:tgtEl>
                                          <p:spTgt spid="230415"/>
                                        </p:tgtEl>
                                      </p:cBhvr>
                                    </p:animEffect>
                                  </p:childTnLst>
                                </p:cTn>
                              </p:par>
                            </p:childTnLst>
                          </p:cTn>
                        </p:par>
                        <p:par>
                          <p:cTn id="31" fill="hold" nodeType="afterGroup">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230416"/>
                                        </p:tgtEl>
                                        <p:attrNameLst>
                                          <p:attrName>style.visibility</p:attrName>
                                        </p:attrNameLst>
                                      </p:cBhvr>
                                      <p:to>
                                        <p:strVal val="visible"/>
                                      </p:to>
                                    </p:set>
                                    <p:animEffect transition="in" filter="wipe(left)">
                                      <p:cBhvr>
                                        <p:cTn id="34" dur="500"/>
                                        <p:tgtEl>
                                          <p:spTgt spid="230416"/>
                                        </p:tgtEl>
                                      </p:cBhvr>
                                    </p:animEffect>
                                  </p:childTnLst>
                                </p:cTn>
                              </p:par>
                            </p:childTnLst>
                          </p:cTn>
                        </p:par>
                        <p:par>
                          <p:cTn id="35" fill="hold" nodeType="afterGroup">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230417"/>
                                        </p:tgtEl>
                                        <p:attrNameLst>
                                          <p:attrName>style.visibility</p:attrName>
                                        </p:attrNameLst>
                                      </p:cBhvr>
                                      <p:to>
                                        <p:strVal val="visible"/>
                                      </p:to>
                                    </p:set>
                                    <p:animEffect transition="in" filter="wipe(left)">
                                      <p:cBhvr>
                                        <p:cTn id="38" dur="500"/>
                                        <p:tgtEl>
                                          <p:spTgt spid="230417"/>
                                        </p:tgtEl>
                                      </p:cBhvr>
                                    </p:animEffect>
                                  </p:childTnLst>
                                </p:cTn>
                              </p:par>
                            </p:childTnLst>
                          </p:cTn>
                        </p:par>
                        <p:par>
                          <p:cTn id="39" fill="hold" nodeType="afterGroup">
                            <p:stCondLst>
                              <p:cond delay="4000"/>
                            </p:stCondLst>
                            <p:childTnLst>
                              <p:par>
                                <p:cTn id="40" presetID="22" presetClass="entr" presetSubtype="8" fill="hold"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par>
                          <p:cTn id="43" fill="hold" nodeType="afterGroup">
                            <p:stCondLst>
                              <p:cond delay="4500"/>
                            </p:stCondLst>
                            <p:childTnLst>
                              <p:par>
                                <p:cTn id="44" presetID="22" presetClass="entr" presetSubtype="8" fill="hold"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left)">
                                      <p:cBhvr>
                                        <p:cTn id="46" dur="500"/>
                                        <p:tgtEl>
                                          <p:spTgt spid="8"/>
                                        </p:tgtEl>
                                      </p:cBhvr>
                                    </p:animEffect>
                                  </p:childTnLst>
                                </p:cTn>
                              </p:par>
                            </p:childTnLst>
                          </p:cTn>
                        </p:par>
                        <p:par>
                          <p:cTn id="47" fill="hold" nodeType="afterGroup">
                            <p:stCondLst>
                              <p:cond delay="5000"/>
                            </p:stCondLst>
                            <p:childTnLst>
                              <p:par>
                                <p:cTn id="48" presetID="22" presetClass="entr" presetSubtype="8" fill="hold" nodeType="after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wipe(left)">
                                      <p:cBhvr>
                                        <p:cTn id="50" dur="500"/>
                                        <p:tgtEl>
                                          <p:spTgt spid="4"/>
                                        </p:tgtEl>
                                      </p:cBhvr>
                                    </p:animEffect>
                                  </p:childTnLst>
                                </p:cTn>
                              </p:par>
                            </p:childTnLst>
                          </p:cTn>
                        </p:par>
                        <p:par>
                          <p:cTn id="51" fill="hold" nodeType="afterGroup">
                            <p:stCondLst>
                              <p:cond delay="5500"/>
                            </p:stCondLst>
                            <p:childTnLst>
                              <p:par>
                                <p:cTn id="52" presetID="22" presetClass="entr" presetSubtype="8" fill="hold" nodeType="after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left)">
                                      <p:cBhvr>
                                        <p:cTn id="54" dur="500"/>
                                        <p:tgtEl>
                                          <p:spTgt spid="6"/>
                                        </p:tgtEl>
                                      </p:cBhvr>
                                    </p:animEffect>
                                  </p:childTnLst>
                                </p:cTn>
                              </p:par>
                            </p:childTnLst>
                          </p:cTn>
                        </p:par>
                        <p:par>
                          <p:cTn id="55" fill="hold" nodeType="afterGroup">
                            <p:stCondLst>
                              <p:cond delay="6000"/>
                            </p:stCondLst>
                            <p:childTnLst>
                              <p:par>
                                <p:cTn id="56" presetID="22" presetClass="entr" presetSubtype="8" fill="hold" nodeType="after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wipe(left)">
                                      <p:cBhvr>
                                        <p:cTn id="58" dur="500"/>
                                        <p:tgtEl>
                                          <p:spTgt spid="9"/>
                                        </p:tgtEl>
                                      </p:cBhvr>
                                    </p:animEffect>
                                  </p:childTnLst>
                                </p:cTn>
                              </p:par>
                            </p:childTnLst>
                          </p:cTn>
                        </p:par>
                        <p:par>
                          <p:cTn id="59" fill="hold" nodeType="afterGroup">
                            <p:stCondLst>
                              <p:cond delay="6500"/>
                            </p:stCondLst>
                            <p:childTnLst>
                              <p:par>
                                <p:cTn id="60" presetID="22" presetClass="entr" presetSubtype="8" fill="hold" nodeType="after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left)">
                                      <p:cBhvr>
                                        <p:cTn id="6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15" grpId="0" autoUpdateAnimBg="0"/>
      <p:bldP spid="230416" grpId="0" autoUpdateAnimBg="0"/>
      <p:bldP spid="230417" grpId="0" autoUpdateAnimBg="0"/>
      <p:bldP spid="23046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8FED1967-D5CD-4B3D-A041-D91C064E228E}"/>
              </a:ext>
            </a:extLst>
          </p:cNvPr>
          <p:cNvSpPr>
            <a:spLocks noGrp="1"/>
          </p:cNvSpPr>
          <p:nvPr>
            <p:ph type="ftr" sz="quarter" idx="11"/>
          </p:nvPr>
        </p:nvSpPr>
        <p:spPr/>
        <p:txBody>
          <a:bodyPr/>
          <a:lstStyle/>
          <a:p>
            <a:pPr>
              <a:defRPr/>
            </a:pPr>
            <a:r>
              <a:rPr lang="en-US"/>
              <a:t> Wireless LANs</a:t>
            </a:r>
            <a:endParaRPr lang="en-US">
              <a:latin typeface="Times New Roman" pitchFamily="18" charset="0"/>
            </a:endParaRPr>
          </a:p>
        </p:txBody>
      </p:sp>
      <p:sp>
        <p:nvSpPr>
          <p:cNvPr id="823299" name="Slide Number Placeholder 5">
            <a:extLst>
              <a:ext uri="{FF2B5EF4-FFF2-40B4-BE49-F238E27FC236}">
                <a16:creationId xmlns:a16="http://schemas.microsoft.com/office/drawing/2014/main" id="{10E50C0A-6918-4725-ADA5-6E522B880D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13F1DAF9-4B94-4019-9C29-B7A1AB211602}" type="slidenum">
              <a:rPr lang="en-US" altLang="en-US" sz="1400" smtClean="0">
                <a:latin typeface="Times New Roman" panose="02020603050405020304" pitchFamily="18" charset="0"/>
              </a:rPr>
              <a:pPr>
                <a:spcBef>
                  <a:spcPct val="0"/>
                </a:spcBef>
                <a:buClrTx/>
                <a:buSzTx/>
                <a:buFontTx/>
                <a:buNone/>
              </a:pPr>
              <a:t>9</a:t>
            </a:fld>
            <a:endParaRPr lang="en-US" altLang="en-US" sz="1400">
              <a:latin typeface="Times New Roman" panose="02020603050405020304" pitchFamily="18" charset="0"/>
            </a:endParaRPr>
          </a:p>
        </p:txBody>
      </p:sp>
      <p:sp>
        <p:nvSpPr>
          <p:cNvPr id="823300" name="Rectangle 2">
            <a:extLst>
              <a:ext uri="{FF2B5EF4-FFF2-40B4-BE49-F238E27FC236}">
                <a16:creationId xmlns:a16="http://schemas.microsoft.com/office/drawing/2014/main" id="{A4408C01-7BAD-4E00-B4C8-3E8D2F8936C2}"/>
              </a:ext>
            </a:extLst>
          </p:cNvPr>
          <p:cNvSpPr>
            <a:spLocks noGrp="1" noChangeArrowheads="1"/>
          </p:cNvSpPr>
          <p:nvPr>
            <p:ph type="title"/>
          </p:nvPr>
        </p:nvSpPr>
        <p:spPr>
          <a:xfrm>
            <a:off x="0" y="-185738"/>
            <a:ext cx="9144000" cy="1143001"/>
          </a:xfrm>
        </p:spPr>
        <p:txBody>
          <a:bodyPr/>
          <a:lstStyle/>
          <a:p>
            <a:r>
              <a:rPr lang="en-US" altLang="en-US" sz="3800"/>
              <a:t>Không khí: phương tiện truyền không dây</a:t>
            </a:r>
          </a:p>
        </p:txBody>
      </p:sp>
      <p:sp>
        <p:nvSpPr>
          <p:cNvPr id="823301" name="Rectangle 3">
            <a:extLst>
              <a:ext uri="{FF2B5EF4-FFF2-40B4-BE49-F238E27FC236}">
                <a16:creationId xmlns:a16="http://schemas.microsoft.com/office/drawing/2014/main" id="{F02342F0-9CE5-4DB7-92CB-0885613A0CD4}"/>
              </a:ext>
            </a:extLst>
          </p:cNvPr>
          <p:cNvSpPr>
            <a:spLocks noGrp="1" noChangeArrowheads="1"/>
          </p:cNvSpPr>
          <p:nvPr>
            <p:ph type="body" idx="1"/>
          </p:nvPr>
        </p:nvSpPr>
        <p:spPr>
          <a:xfrm>
            <a:off x="533400" y="4921250"/>
            <a:ext cx="8610600" cy="1936750"/>
          </a:xfrm>
        </p:spPr>
        <p:txBody>
          <a:bodyPr/>
          <a:lstStyle/>
          <a:p>
            <a:pPr>
              <a:lnSpc>
                <a:spcPct val="90000"/>
              </a:lnSpc>
            </a:pPr>
            <a:r>
              <a:rPr lang="en-US" altLang="en-US" sz="2400">
                <a:cs typeface="Arial" panose="020B0604020202020204" pitchFamily="34" charset="0"/>
              </a:rPr>
              <a:t>Các tín hiệu không dây là các sóng điện từ</a:t>
            </a:r>
          </a:p>
          <a:p>
            <a:pPr>
              <a:lnSpc>
                <a:spcPct val="90000"/>
              </a:lnSpc>
            </a:pPr>
            <a:r>
              <a:rPr lang="en-US" altLang="en-US" sz="2400">
                <a:cs typeface="Arial" panose="020B0604020202020204" pitchFamily="34" charset="0"/>
              </a:rPr>
              <a:t>Không cần phải có phương tiện truyền vật lý</a:t>
            </a:r>
          </a:p>
          <a:p>
            <a:pPr>
              <a:lnSpc>
                <a:spcPct val="90000"/>
              </a:lnSpc>
            </a:pPr>
            <a:r>
              <a:rPr lang="en-US" altLang="en-US" sz="2400">
                <a:cs typeface="Arial" panose="020B0604020202020204" pitchFamily="34" charset="0"/>
              </a:rPr>
              <a:t>Khả năng vượt qua các bức tường và bao phủ khoảng cách lớn của sóng vô tuyến giúp cho không dây trở thành một cách linh hoạt để xây dựng mạng. </a:t>
            </a:r>
          </a:p>
        </p:txBody>
      </p:sp>
      <p:pic>
        <p:nvPicPr>
          <p:cNvPr id="823302" name="Picture 4">
            <a:extLst>
              <a:ext uri="{FF2B5EF4-FFF2-40B4-BE49-F238E27FC236}">
                <a16:creationId xmlns:a16="http://schemas.microsoft.com/office/drawing/2014/main" id="{FFBECA24-EF65-4A18-A840-8F4A506342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785813"/>
            <a:ext cx="6172200" cy="413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823303" name="Rectangle 5">
            <a:extLst>
              <a:ext uri="{FF2B5EF4-FFF2-40B4-BE49-F238E27FC236}">
                <a16:creationId xmlns:a16="http://schemas.microsoft.com/office/drawing/2014/main" id="{C874C72F-5F1F-4933-AD78-BC761873DBD1}"/>
              </a:ext>
            </a:extLst>
          </p:cNvPr>
          <p:cNvSpPr>
            <a:spLocks noChangeArrowheads="1"/>
          </p:cNvSpPr>
          <p:nvPr/>
        </p:nvSpPr>
        <p:spPr bwMode="auto">
          <a:xfrm>
            <a:off x="3733800" y="3148013"/>
            <a:ext cx="1219200" cy="16764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3D CRC" val="2091e59301ea"/>
  <p:tag name="POWER3D OPTIONS" val="Medium "/>
  <p:tag name="POWER3D TRANSITION" val="DropIn.p3d 4"/>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4153</TotalTime>
  <Words>3072</Words>
  <Application>Microsoft Office PowerPoint</Application>
  <PresentationFormat>On-screen Show (4:3)</PresentationFormat>
  <Paragraphs>522</Paragraphs>
  <Slides>43</Slides>
  <Notes>1</Notes>
  <HiddenSlides>0</HiddenSlides>
  <MMClips>0</MMClips>
  <ScaleCrop>false</ScaleCrop>
  <HeadingPairs>
    <vt:vector size="8" baseType="variant">
      <vt:variant>
        <vt:lpstr>Fonts Used</vt:lpstr>
      </vt:variant>
      <vt:variant>
        <vt:i4>18</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63" baseType="lpstr">
      <vt:lpstr>Times New Roman</vt:lpstr>
      <vt:lpstr>Arial</vt:lpstr>
      <vt:lpstr>Comic Sans MS</vt:lpstr>
      <vt:lpstr>Wingdings</vt:lpstr>
      <vt:lpstr>ZapfDingbats</vt:lpstr>
      <vt:lpstr>Helvetica</vt:lpstr>
      <vt:lpstr>Times</vt:lpstr>
      <vt:lpstr>Microsoft Sans Serif</vt:lpstr>
      <vt:lpstr>Courier New</vt:lpstr>
      <vt:lpstr>TimesNewRoman</vt:lpstr>
      <vt:lpstr>Gulim</vt:lpstr>
      <vt:lpstr>Tahoma</vt:lpstr>
      <vt:lpstr>MS Mincho</vt:lpstr>
      <vt:lpstr>Symbol</vt:lpstr>
      <vt:lpstr>Monotype Sorts</vt:lpstr>
      <vt:lpstr>Verdana</vt:lpstr>
      <vt:lpstr>Arial Unicode MS</vt:lpstr>
      <vt:lpstr>Wingdings 3</vt:lpstr>
      <vt:lpstr>Default Design</vt:lpstr>
      <vt:lpstr>Microsoft Clip Gallery</vt:lpstr>
      <vt:lpstr>Chương 8: Mạng cục bộ không dây – Wireless LANs</vt:lpstr>
      <vt:lpstr>Mạng cục bộ không dây là gì?</vt:lpstr>
      <vt:lpstr>Mạng cục bộ không dây?</vt:lpstr>
      <vt:lpstr>Mạng cục bộ không dây là gì?</vt:lpstr>
      <vt:lpstr>Vì sao sử dụng Wireless?</vt:lpstr>
      <vt:lpstr>Sự tiến triển của WLAN</vt:lpstr>
      <vt:lpstr>Các chuẩn hiện tại – a, b, g</vt:lpstr>
      <vt:lpstr>Các công nghệ ở tầng Vật lý của 802.11</vt:lpstr>
      <vt:lpstr>Không khí: phương tiện truyền không dây</vt:lpstr>
      <vt:lpstr>Đặc trưng của một số chuẩn không dây</vt:lpstr>
      <vt:lpstr>Các thành phần của một mạng không dây</vt:lpstr>
      <vt:lpstr>Các thành phần của một mạng không dây: ad hoc mode</vt:lpstr>
      <vt:lpstr>Các thành phần của một mạng không dây: Infrastructure mode</vt:lpstr>
      <vt:lpstr>Các vấn đề về kiểm soát truy cập phương tiện truyền trong mạng không dây</vt:lpstr>
      <vt:lpstr>Các vấn đề về kiểm soát truy cập phương tiện truyền trong mạng không dây</vt:lpstr>
      <vt:lpstr>IEEE 802.11 Wireless LAN</vt:lpstr>
      <vt:lpstr>Kiến trúc 802.11 LAN</vt:lpstr>
      <vt:lpstr>802.11: các kênh, sự kết hợp</vt:lpstr>
      <vt:lpstr>IEEE 802.11: đa truy cập</vt:lpstr>
      <vt:lpstr>RTS/CTS (Request To Send/Clear To Send)</vt:lpstr>
      <vt:lpstr>Tránh xung đột/Collision Avoidance: trao đối RTS-CTS</vt:lpstr>
      <vt:lpstr>PowerPoint Presentation</vt:lpstr>
      <vt:lpstr>Các xu hướng gần đây</vt:lpstr>
      <vt:lpstr>Một số sản phẩm không dây </vt:lpstr>
      <vt:lpstr>Cấu hình Access Point cơ bản </vt:lpstr>
      <vt:lpstr>Thông tin từ đèn LED</vt:lpstr>
      <vt:lpstr>Xác lập lại AP (nguồn đang bật)</vt:lpstr>
      <vt:lpstr>Xác lập lại AP (nguồn đang bật)</vt:lpstr>
      <vt:lpstr>Các thiết lập mặc định của Cisco APs</vt:lpstr>
      <vt:lpstr>Kết nối đến AP để cấu hình</vt:lpstr>
      <vt:lpstr>Kết nối vào AP để cấu hình</vt:lpstr>
      <vt:lpstr>Kết nối vào AP qua cổng Console</vt:lpstr>
      <vt:lpstr>Kết nối vào AP qua Telnet</vt:lpstr>
      <vt:lpstr>Kết nối vào AP qua trình duyệt Web</vt:lpstr>
      <vt:lpstr>Kết nối vào AP qua Wireless card</vt:lpstr>
      <vt:lpstr>Kết nối vào AP qua Ethernet card</vt:lpstr>
      <vt:lpstr>Kết nối vào AP qua Ethernet card</vt:lpstr>
      <vt:lpstr>Các bài Lab và kết nối vào AP</vt:lpstr>
      <vt:lpstr>Cấu hình địa chỉ IP</vt:lpstr>
      <vt:lpstr>Cấu hình địa chỉ IP</vt:lpstr>
      <vt:lpstr>Truy cập AP qua trình duyệt </vt:lpstr>
      <vt:lpstr>Thay đổi hai tham số</vt:lpstr>
      <vt:lpstr>Thiết lập nhanh</vt:lpstr>
    </vt:vector>
  </TitlesOfParts>
  <Company>Nha Trang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Pham Van Nam</dc:creator>
  <cp:lastModifiedBy>PVNAMK19</cp:lastModifiedBy>
  <cp:revision>281</cp:revision>
  <cp:lastPrinted>2015-03-11T01:43:09Z</cp:lastPrinted>
  <dcterms:created xsi:type="dcterms:W3CDTF">1999-10-08T19:08:27Z</dcterms:created>
  <dcterms:modified xsi:type="dcterms:W3CDTF">2022-12-08T07:20:27Z</dcterms:modified>
</cp:coreProperties>
</file>