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68" r:id="rId11"/>
    <p:sldId id="269" r:id="rId12"/>
    <p:sldId id="289" r:id="rId13"/>
    <p:sldId id="290" r:id="rId14"/>
    <p:sldId id="291" r:id="rId15"/>
    <p:sldId id="292" r:id="rId16"/>
    <p:sldId id="293" r:id="rId17"/>
    <p:sldId id="294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3C03-0CE9-432A-9708-DE7E92989AC8}" type="datetimeFigureOut">
              <a:rPr lang="en-US" smtClean="0"/>
              <a:t>23/9/2019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BD13-0D12-4082-B423-23955E3C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0"/>
            <a:ext cx="10318418" cy="4394988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 2 – Chương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4" y="4294088"/>
            <a:ext cx="8045373" cy="74227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anh sơn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 thị huệ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 thị huệ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đăng hải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 phommachat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7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Hành: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Anh Sơn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 Thị Huệ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 Thị Huệ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Đăng Hải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 Phommachat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5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 1 – CHƯƠNG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712956"/>
            <a:ext cx="8689976" cy="250921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 1 – CHƯƠNG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222169"/>
            <a:ext cx="8689976" cy="2728465"/>
          </a:xfrm>
        </p:spPr>
        <p:txBody>
          <a:bodyPr>
            <a:noAutofit/>
          </a:bodyPr>
          <a:lstStyle/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 Thực Hành;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 Anh Sơn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 Thị Huệ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 Thị Huệ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Đăng Hải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 Phommachat</a:t>
            </a:r>
          </a:p>
        </p:txBody>
      </p:sp>
    </p:spTree>
    <p:extLst>
      <p:ext uri="{BB962C8B-B14F-4D97-AF65-F5344CB8AC3E}">
        <p14:creationId xmlns:p14="http://schemas.microsoft.com/office/powerpoint/2010/main" val="429434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MÔ TẢ ĐỀ TÀI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lvl="0"/>
            <a:r>
              <a:rPr lang="vi-VN" dirty="0" smtClean="0"/>
              <a:t>Luồng </a:t>
            </a:r>
            <a:r>
              <a:rPr lang="vi-VN" dirty="0"/>
              <a:t>1: cứ mỗi 2 giây sẽ tạo ra 1 số nguyên ngẫu nhiên trong khoảng từ 1 đến 20.</a:t>
            </a:r>
            <a:endParaRPr lang="en-US" dirty="0"/>
          </a:p>
          <a:p>
            <a:pPr lvl="0"/>
            <a:r>
              <a:rPr lang="vi-VN" dirty="0"/>
              <a:t>Luồng 2: cứ mỗi 1 giây sẽ lấy số ngẫu nhiên mà Luồng 1 tạo ra rồi tính bình phương của nó và hiển thị ra màn hình.</a:t>
            </a:r>
            <a:endParaRPr lang="en-US" dirty="0"/>
          </a:p>
          <a:p>
            <a:pPr lvl="0"/>
            <a:r>
              <a:rPr lang="vi-VN" dirty="0"/>
              <a:t>Luồng chính: tạo và khởi động 2 Luồng này.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7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PHÂN TÍCH CÁCH GIẢI QUYẾT ĐỀ TÀI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lvl="0"/>
            <a:r>
              <a:rPr lang="vi-VN" dirty="0">
                <a:latin typeface="+mj-lt"/>
              </a:rPr>
              <a:t>Luồng 1: cứ mỗi 2 giây sẽ tạo ra 1 số nguyên ngẫu nhiên trong khoảng từ 1 đến 20</a:t>
            </a:r>
            <a:r>
              <a:rPr lang="vi-VN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Tảo</a:t>
            </a:r>
            <a:r>
              <a:rPr lang="en-US" dirty="0" smtClean="0">
                <a:latin typeface="+mj-lt"/>
              </a:rPr>
              <a:t> 1 class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so_ngau_nhien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imlplement</a:t>
            </a:r>
            <a:r>
              <a:rPr lang="en-US" dirty="0" smtClean="0">
                <a:latin typeface="+mj-lt"/>
              </a:rPr>
              <a:t> runnable</a:t>
            </a:r>
          </a:p>
          <a:p>
            <a:pPr lvl="0"/>
            <a:r>
              <a:rPr lang="en-US" dirty="0" err="1" smtClean="0">
                <a:latin typeface="+mj-lt"/>
              </a:rPr>
              <a:t>Khởi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biến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rn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vòng</a:t>
            </a:r>
            <a:r>
              <a:rPr lang="en-US" dirty="0" smtClean="0">
                <a:latin typeface="+mj-lt"/>
              </a:rPr>
              <a:t> while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điều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true</a:t>
            </a:r>
          </a:p>
          <a:p>
            <a:pPr lvl="0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33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lvl="0"/>
            <a:r>
              <a:rPr lang="vi-VN" dirty="0">
                <a:latin typeface="+mj-lt"/>
              </a:rPr>
              <a:t>Luồng 2: cứ mỗi 1 giây sẽ lấy số ngẫu nhiên mà Luồng 1 tạo ra rồi tính bình phương của nó và hiển thị ra màn hình</a:t>
            </a:r>
            <a:r>
              <a:rPr lang="vi-VN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1 class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ngau_nhien</a:t>
            </a:r>
            <a:r>
              <a:rPr lang="en-US" dirty="0" smtClean="0">
                <a:latin typeface="+mj-lt"/>
              </a:rPr>
              <a:t> implements runnable</a:t>
            </a:r>
          </a:p>
          <a:p>
            <a:pPr lvl="0"/>
            <a:r>
              <a:rPr lang="en-US" dirty="0" err="1" smtClean="0">
                <a:latin typeface="+mj-lt"/>
              </a:rPr>
              <a:t>Khởi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biến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so </a:t>
            </a:r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kiểu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dữ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liệu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vòng</a:t>
            </a:r>
            <a:r>
              <a:rPr lang="en-US" dirty="0" smtClean="0">
                <a:latin typeface="+mj-lt"/>
              </a:rPr>
              <a:t> while :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if (so&gt;0) </a:t>
            </a:r>
            <a:r>
              <a:rPr lang="en-US" dirty="0" err="1" smtClean="0">
                <a:latin typeface="+mj-lt"/>
              </a:rPr>
              <a:t>thì</a:t>
            </a:r>
            <a:r>
              <a:rPr lang="en-US" dirty="0" smtClean="0">
                <a:latin typeface="+mj-lt"/>
              </a:rPr>
              <a:t> in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màn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612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CÁCH THỰC HIỆN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CÁC CHỨC NĂNG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TRONG ĐỀ TÀI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5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5585"/>
            <a:ext cx="3808927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MÔ TẢ TỀ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in các số lẻ nhỏ hơn số nguyên 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in các số chẵn nhỏ hơn số nguyên 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in ra các số từ 1 đến 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in các ký tự hoa trong bảng mã ASCII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764373"/>
            <a:ext cx="9092484" cy="1293028"/>
          </a:xfrm>
        </p:spPr>
        <p:txBody>
          <a:bodyPr/>
          <a:lstStyle/>
          <a:p>
            <a:pPr algn="l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5161" y="1571223"/>
            <a:ext cx="100648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cho phép người dùng nhập vào 2 số thực là 2 cạnh của hình chữ nhật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tính diện tích hình chữ nhật ở tuyến 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tính chu vi hình chữ nhật ở tuyến 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chính chờ các tuyến hoàn thành rồi in kết quả diện tích và chu vi của hình chữ nhật lên màn hình.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4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in các số lẻ nhỏ hơn số nguyên 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So_le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6" y="2194559"/>
            <a:ext cx="6287589" cy="3531490"/>
          </a:xfrm>
        </p:spPr>
      </p:pic>
    </p:spTree>
    <p:extLst>
      <p:ext uri="{BB962C8B-B14F-4D97-AF65-F5344CB8AC3E}">
        <p14:creationId xmlns:p14="http://schemas.microsoft.com/office/powerpoint/2010/main" val="110750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839789" cy="4024125"/>
          </a:xfrm>
        </p:spPr>
        <p:txBody>
          <a:bodyPr/>
          <a:lstStyle/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in các số chẵn nhỏ hơn số nguyên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So_chan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resume = true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endParaRPr lang="en-US" sz="2400" dirty="0"/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89" y="2193925"/>
            <a:ext cx="5673430" cy="4024313"/>
          </a:xfrm>
        </p:spPr>
      </p:pic>
    </p:spTree>
    <p:extLst>
      <p:ext uri="{BB962C8B-B14F-4D97-AF65-F5344CB8AC3E}">
        <p14:creationId xmlns:p14="http://schemas.microsoft.com/office/powerpoint/2010/main" val="958853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918166" cy="4024125"/>
          </a:xfrm>
        </p:spPr>
        <p:txBody>
          <a:bodyPr/>
          <a:lstStyle/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in ra các số từ 1 đến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In_so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In số nguyên bằng cách sd vòng lặp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31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349554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in các ký tự hoa trong bảng mã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In_Hoa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lặp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65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91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094766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cách giải quyết đềtài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main: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các luồng chạy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các luồng chạy song song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17" y="2205831"/>
            <a:ext cx="5849983" cy="4000500"/>
          </a:xfrm>
        </p:spPr>
      </p:pic>
    </p:spTree>
    <p:extLst>
      <p:ext uri="{BB962C8B-B14F-4D97-AF65-F5344CB8AC3E}">
        <p14:creationId xmlns:p14="http://schemas.microsoft.com/office/powerpoint/2010/main" val="62605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4228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BT4 Chương 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 Thực hành: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Anh Sơn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 Thị Huệ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 Thị Huệ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Đăng Hải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 Phommachat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6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5818" cy="4351338"/>
          </a:xfrm>
        </p:spPr>
        <p:txBody>
          <a:bodyPr/>
          <a:lstStyle/>
          <a:p>
            <a:pPr lvl="0"/>
            <a:r>
              <a:rPr lang="vi-VN">
                <a:latin typeface="+mj-lt"/>
              </a:rPr>
              <a:t>Cho người dùng nhập vào 2 số nguyên dương a và b, sau đó dùng n thread để tìm kiếm các số nguyên tố nằm trong khoảng 2 số đã nhập và ghi các số này ra file </a:t>
            </a:r>
            <a:r>
              <a:rPr lang="vi-VN" i="1">
                <a:latin typeface="+mj-lt"/>
              </a:rPr>
              <a:t>theo trật tự từ nhỏ đến lớn</a:t>
            </a:r>
            <a:r>
              <a:rPr lang="vi-VN">
                <a:latin typeface="+mj-lt"/>
              </a:rPr>
              <a:t>.</a:t>
            </a:r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01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đoạn ab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hành check số nguyên tố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977396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 hành chia luồng: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 1: chạy từ a-&gt;a+n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 2: chạy từ a+n-&gt;b-n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 3: chạy từ b-n-&gt;b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6" y="2058194"/>
            <a:ext cx="5600114" cy="3886200"/>
          </a:xfrm>
        </p:spPr>
      </p:pic>
    </p:spTree>
    <p:extLst>
      <p:ext uri="{BB962C8B-B14F-4D97-AF65-F5344CB8AC3E}">
        <p14:creationId xmlns:p14="http://schemas.microsoft.com/office/powerpoint/2010/main" val="124010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54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9251" y="2240924"/>
            <a:ext cx="101743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14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Main: Khởi tạo, chạy các luồng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889" y="2058194"/>
            <a:ext cx="5557911" cy="3886200"/>
          </a:xfrm>
        </p:spPr>
      </p:pic>
    </p:spTree>
    <p:extLst>
      <p:ext uri="{BB962C8B-B14F-4D97-AF65-F5344CB8AC3E}">
        <p14:creationId xmlns:p14="http://schemas.microsoft.com/office/powerpoint/2010/main" val="1016057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43" y="2058194"/>
            <a:ext cx="6190957" cy="3886200"/>
          </a:xfrm>
        </p:spPr>
      </p:pic>
    </p:spTree>
    <p:extLst>
      <p:ext uri="{BB962C8B-B14F-4D97-AF65-F5344CB8AC3E}">
        <p14:creationId xmlns:p14="http://schemas.microsoft.com/office/powerpoint/2010/main" val="1513924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BT5-CHƯƠNG2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61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>
                <a:latin typeface="+mj-lt"/>
              </a:rPr>
              <a:t>Viết chương trình tạo 2 tuyến, trong đó: một tuyến tìm số nguyên tố từ 1 đến 1000 và một tuyến tính tổng số giá trị tìm được. Chú ý dùng đồng bộ.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3721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luồng chạy tìm số nguyên tố từ 1-1000.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1 arraylist để lưu các số nguyên tố vừa tìm được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luồng hàm tính tổng các số nguyên tố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4914" y="1447787"/>
            <a:ext cx="5976040" cy="47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68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hàm main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và chạy 2 luồng chạy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6057698" cy="40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52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thu được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4024" y="1825625"/>
            <a:ext cx="4549799" cy="46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8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3493" y="2343955"/>
            <a:ext cx="103674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TinhDT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TinhCV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732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54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1678" y="2119086"/>
            <a:ext cx="101783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dienTich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=0,chuVi=0,dai=0,rong=0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dienTich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dienTich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54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1678" y="2235200"/>
            <a:ext cx="102871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chuVi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chuVi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marL="1028700" lvl="1" indent="-571500" algn="just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579438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12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8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1678" y="2220686"/>
            <a:ext cx="10178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394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8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7886" y="1874517"/>
            <a:ext cx="973908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TinhDT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!=0)&amp;&amp;(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!=0)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dienTich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579438"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CHỨC NĂNG TRONG 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8229" y="2177143"/>
            <a:ext cx="10218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248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1350</Words>
  <Application>Microsoft Office PowerPoint</Application>
  <PresentationFormat>Widescreen</PresentationFormat>
  <Paragraphs>179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Wingdings</vt:lpstr>
      <vt:lpstr>Office Theme</vt:lpstr>
      <vt:lpstr>BT 2 – Chương 2</vt:lpstr>
      <vt:lpstr>Mô tả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THỰC HIỆN CHỨC NĂNG TRONG ĐỀ</vt:lpstr>
      <vt:lpstr>CHƯƠNG 2</vt:lpstr>
      <vt:lpstr> BT 1 – CHƯƠNG 2</vt:lpstr>
      <vt:lpstr>BT 1 – CHƯƠNG 2</vt:lpstr>
      <vt:lpstr>MÔ TẢ ĐỀ TÀI</vt:lpstr>
      <vt:lpstr>PHÂN TÍCH CÁCH GIẢI QUYẾT ĐỀ TÀI</vt:lpstr>
      <vt:lpstr>PHÂN TÍCH CÁCH GIẢI QUYẾT ĐỀ TÀI</vt:lpstr>
      <vt:lpstr>PHÂN TÍCH CÁCH GIẢI QUYẾT ĐỀ TÀI</vt:lpstr>
      <vt:lpstr>CÁCH THỰC HIỆN CÁC CHỨC NĂNG  TRONG ĐỀ TÀI</vt:lpstr>
      <vt:lpstr>MÔ TẢ TỀ TÀI</vt:lpstr>
      <vt:lpstr>Phân tích cách giải quyết đềtài</vt:lpstr>
      <vt:lpstr>Phân tích cách giải quyết đềtài</vt:lpstr>
      <vt:lpstr>Phân tích cách giải quyết đềtài</vt:lpstr>
      <vt:lpstr>Phân tích cách giải quyết đềtài</vt:lpstr>
      <vt:lpstr>Phân tích cách giải quyết đềtài</vt:lpstr>
      <vt:lpstr>Phân tích cách giải quyết đềtài</vt:lpstr>
      <vt:lpstr>Phân tích cách giải quyết đềtài</vt:lpstr>
      <vt:lpstr>BT4 Chương 2</vt:lpstr>
      <vt:lpstr>TỔNG QUAN</vt:lpstr>
      <vt:lpstr>PHÂN TÍCH</vt:lpstr>
      <vt:lpstr>PHÂN TÍCH</vt:lpstr>
      <vt:lpstr>PHÂN TÍCH</vt:lpstr>
      <vt:lpstr>PHÂN TÍCH</vt:lpstr>
      <vt:lpstr>BT5-CHƯƠNG2</vt:lpstr>
      <vt:lpstr>TỔNG QUAN</vt:lpstr>
      <vt:lpstr>PHÂN TÍCH</vt:lpstr>
      <vt:lpstr>PHÂN TÍCH</vt:lpstr>
      <vt:lpstr>PHÂN TÍCH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BT4 Chương 2</dc:title>
  <dc:creator>Admin</dc:creator>
  <cp:lastModifiedBy>Admin</cp:lastModifiedBy>
  <cp:revision>10</cp:revision>
  <dcterms:created xsi:type="dcterms:W3CDTF">2019-09-16T09:31:14Z</dcterms:created>
  <dcterms:modified xsi:type="dcterms:W3CDTF">2019-09-23T07:21:41Z</dcterms:modified>
</cp:coreProperties>
</file>