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002" y="3414226"/>
            <a:ext cx="4957696" cy="668987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0052" y="564444"/>
            <a:ext cx="5357600" cy="476565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ĐÀ NẴNG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3207" y="871732"/>
            <a:ext cx="2551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TIN HỌC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6847" y="1179020"/>
            <a:ext cx="3524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MẠNG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39" y="1517574"/>
            <a:ext cx="2098423" cy="1896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5022" y="3748719"/>
            <a:ext cx="6393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2243" y="4645157"/>
            <a:ext cx="35735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17CNTT3</a:t>
            </a: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17CNTT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17CNTT3</a:t>
            </a: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17CNTT1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17CNTT3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Phomachat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17CNTT3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- 17CNTT3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6172" y="92643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DanhSachSV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(Model)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698" y="1388099"/>
            <a:ext cx="76170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DanhSachSV.java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Click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r>
              <a:rPr lang="en-US" dirty="0" err="1">
                <a:latin typeface="+mj-lt"/>
              </a:rPr>
              <a:t>DBconnection.</a:t>
            </a:r>
            <a:r>
              <a:rPr lang="en-US" i="1" dirty="0" err="1">
                <a:latin typeface="+mj-lt"/>
              </a:rPr>
              <a:t>getJDBCConnection</a:t>
            </a:r>
            <a:r>
              <a:rPr lang="en-US" i="1" dirty="0">
                <a:latin typeface="+mj-lt"/>
              </a:rPr>
              <a:t>().</a:t>
            </a:r>
            <a:r>
              <a:rPr lang="en-US" i="1" dirty="0" err="1">
                <a:latin typeface="+mj-lt"/>
              </a:rPr>
              <a:t>prepareStatement</a:t>
            </a:r>
            <a:r>
              <a:rPr lang="en-US" i="1" dirty="0">
                <a:latin typeface="+mj-lt"/>
              </a:rPr>
              <a:t>(</a:t>
            </a:r>
            <a:r>
              <a:rPr lang="en-US" i="1" dirty="0" err="1">
                <a:latin typeface="+mj-lt"/>
              </a:rPr>
              <a:t>sql</a:t>
            </a:r>
            <a:r>
              <a:rPr lang="en-US" i="1" dirty="0" smtClean="0">
                <a:latin typeface="+mj-lt"/>
              </a:rPr>
              <a:t>);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jdbcconnection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query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sqlserver</a:t>
            </a:r>
            <a:endParaRPr lang="en-US" sz="2400" dirty="0" smtClean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SV: ‘insert in to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SinhVien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values (?,?,?)….’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: ‘delete from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SinhVien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where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MaSV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: ‘Update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SinhVien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set Ten=?,……’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9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6172" y="92643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Class Run.java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9017" y="1388099"/>
            <a:ext cx="7617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with, height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9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6172" y="92643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Class Giaodien.java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886" y="1388099"/>
            <a:ext cx="7617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label, textbox()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view.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Btn_them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+btn_luu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ở DanhsachSV.java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Btn_Sua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ở DanhsachSV.java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Btn_Xoa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ở DanhsachSV.java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6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1676" y="217761"/>
            <a:ext cx="6559284" cy="5353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CHỨC NĂNG SINH VIÊN ĐẶT PHÒNG QUA MẠNG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7166" y="129219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880" y="1753859"/>
            <a:ext cx="7617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marL="342900" lvl="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danhsach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ten,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lop,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ktx_phong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SV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7166" y="3554351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InterfaceRMI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4879" y="4016016"/>
            <a:ext cx="7617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0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7166" y="129219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Server.java: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383" y="1753859"/>
            <a:ext cx="7617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Interface: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return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KTX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Client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7166" y="129219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Client.java: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3258" y="1753859"/>
            <a:ext cx="761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checkMaP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Server.java</a:t>
            </a:r>
          </a:p>
          <a:p>
            <a:pPr marL="342900" lvl="0" indent="-34290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7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1676" y="217761"/>
            <a:ext cx="6559284" cy="5353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VII. KẾT 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7166" y="1292194"/>
            <a:ext cx="7617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8.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2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938" y="1907177"/>
            <a:ext cx="7628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+mj-lt"/>
              </a:rPr>
              <a:t>Bài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báo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cáo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của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nhóm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em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đến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đây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xin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kết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thúc</a:t>
            </a:r>
            <a:r>
              <a:rPr lang="en-US" sz="3600" dirty="0" smtClean="0">
                <a:latin typeface="+mj-lt"/>
              </a:rPr>
              <a:t>. </a:t>
            </a:r>
            <a:r>
              <a:rPr lang="en-US" sz="3600" dirty="0" err="1" smtClean="0">
                <a:latin typeface="+mj-lt"/>
              </a:rPr>
              <a:t>Cảm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ơn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cô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và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các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bạn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đã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lắng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nghe</a:t>
            </a:r>
            <a:r>
              <a:rPr lang="en-US" sz="3600" dirty="0" smtClean="0">
                <a:latin typeface="+mj-lt"/>
              </a:rPr>
              <a:t>. </a:t>
            </a:r>
            <a:r>
              <a:rPr lang="en-US" sz="3600" dirty="0" err="1" smtClean="0">
                <a:latin typeface="+mj-lt"/>
              </a:rPr>
              <a:t>Chúc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các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bạn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báo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cáo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thành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công</a:t>
            </a:r>
            <a:r>
              <a:rPr lang="en-US" sz="3600" dirty="0" smtClean="0">
                <a:latin typeface="+mj-lt"/>
              </a:rPr>
              <a:t>!!!!!!!!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73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76" y="217761"/>
            <a:ext cx="4545348" cy="5353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6800" y="753083"/>
            <a:ext cx="360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2890" y="1153193"/>
            <a:ext cx="714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KTX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KTX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9199" y="3487367"/>
            <a:ext cx="275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5324" y="2520335"/>
            <a:ext cx="714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9200" y="2044257"/>
            <a:ext cx="275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8834" y="4133698"/>
            <a:ext cx="714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SV.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1676" y="217761"/>
            <a:ext cx="5801638" cy="5353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800" y="753083"/>
            <a:ext cx="5949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code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800" y="1272523"/>
            <a:ext cx="484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JavaSwing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6800" y="1761185"/>
            <a:ext cx="484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Database: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6800" y="2141279"/>
            <a:ext cx="484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1676" y="217761"/>
            <a:ext cx="5801638" cy="5353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MÔ TẢ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6172" y="926434"/>
            <a:ext cx="7617097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mô-dul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5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1676" y="217761"/>
            <a:ext cx="5801638" cy="5353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XÂY DỰNG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6172" y="926434"/>
            <a:ext cx="7617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PhongKTX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2" y="2777490"/>
            <a:ext cx="70199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1676" y="217761"/>
            <a:ext cx="6559284" cy="5353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XÂY DỰNG CHƯƠNG 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6172" y="92643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44" y="1705655"/>
            <a:ext cx="7210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6172" y="92643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8206" y="1388099"/>
            <a:ext cx="76170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Giaodien.java.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JavaSwing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Textbox(),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Lop,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KTX_Phong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Lop,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KTX_Phong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4" y="3368312"/>
            <a:ext cx="7785462" cy="31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6172" y="92643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DBconnection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9830" y="1388099"/>
            <a:ext cx="7617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sqljdbc42.jar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getJDBCConnection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qua port: 1433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0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6172" y="926434"/>
            <a:ext cx="761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8572" y="1388099"/>
            <a:ext cx="7617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Lop,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Ktx_Phong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set(), get()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Constructor(),……..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0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171</TotalTime>
  <Words>727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MS Shell Dlg 2</vt:lpstr>
      <vt:lpstr>Times New Roman</vt:lpstr>
      <vt:lpstr>Wingdings</vt:lpstr>
      <vt:lpstr>Wingdings 3</vt:lpstr>
      <vt:lpstr>Madison</vt:lpstr>
      <vt:lpstr>BÁO CÁO</vt:lpstr>
      <vt:lpstr>I. GIỚI THIỆU CHUNG</vt:lpstr>
      <vt:lpstr>II. CÔNG NGHỆ SỬ DỤNG</vt:lpstr>
      <vt:lpstr>III. MÔ TẢ ĐỀ TÀI</vt:lpstr>
      <vt:lpstr>IV. XÂY DỰNG DATABASE</vt:lpstr>
      <vt:lpstr>V. XÂY DỰNG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CHỨC NĂNG SINH VIÊN ĐẶT PHÒNG QUA MẠNG</vt:lpstr>
      <vt:lpstr>PowerPoint Presentation</vt:lpstr>
      <vt:lpstr>PowerPoint Presentation</vt:lpstr>
      <vt:lpstr>VII. KẾT LUẬN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ĐẶC TẢ YÊU CẦU PHẦN MỀM</dc:title>
  <dc:creator>Admin</dc:creator>
  <cp:lastModifiedBy>Admin</cp:lastModifiedBy>
  <cp:revision>76</cp:revision>
  <dcterms:created xsi:type="dcterms:W3CDTF">2019-12-22T01:47:43Z</dcterms:created>
  <dcterms:modified xsi:type="dcterms:W3CDTF">2020-01-03T18:11:27Z</dcterms:modified>
</cp:coreProperties>
</file>