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Hành: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Anh Sơn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 Thị Huệ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 Thị Huệ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Đăng Hải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 Phommachat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1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cách giải quyết đềtài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main: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các luồng chạy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các luồng chạy song song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17" y="2205831"/>
            <a:ext cx="5849983" cy="4000500"/>
          </a:xfrm>
        </p:spPr>
      </p:pic>
    </p:spTree>
    <p:extLst>
      <p:ext uri="{BB962C8B-B14F-4D97-AF65-F5344CB8AC3E}">
        <p14:creationId xmlns:p14="http://schemas.microsoft.com/office/powerpoint/2010/main" val="112147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vi-VN" smtClean="0"/>
              <a:t>chương </a:t>
            </a:r>
            <a:r>
              <a:rPr lang="vi-VN" dirty="0"/>
              <a:t>trình tạo ra 4 tuyến thực hiện các công việc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5585"/>
            <a:ext cx="3808927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MÔ TẢ TỀ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in các số lẻ nhỏ hơn số nguyên 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in các số chẵn nhỏ hơn số nguyên 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in ra các số từ 1 đến 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in các ký tự hoa trong bảng mã ASCII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764373"/>
            <a:ext cx="9092484" cy="1293028"/>
          </a:xfrm>
        </p:spPr>
        <p:txBody>
          <a:bodyPr/>
          <a:lstStyle/>
          <a:p>
            <a:pPr algn="l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4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hực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in các số lẻ nhỏ hơn số nguyên 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So_le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6" y="2194559"/>
            <a:ext cx="6287589" cy="3531490"/>
          </a:xfrm>
        </p:spPr>
      </p:pic>
    </p:spTree>
    <p:extLst>
      <p:ext uri="{BB962C8B-B14F-4D97-AF65-F5344CB8AC3E}">
        <p14:creationId xmlns:p14="http://schemas.microsoft.com/office/powerpoint/2010/main" val="3394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839789" cy="4024125"/>
          </a:xfrm>
        </p:spPr>
        <p:txBody>
          <a:bodyPr/>
          <a:lstStyle/>
          <a:p>
            <a:pPr lv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hực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in các số chẵn nhỏ hơn số nguyên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So_chan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Boolean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resume = true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endParaRPr lang="en-US" sz="2400" dirty="0"/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89" y="2193925"/>
            <a:ext cx="5673430" cy="4024313"/>
          </a:xfrm>
        </p:spPr>
      </p:pic>
    </p:spTree>
    <p:extLst>
      <p:ext uri="{BB962C8B-B14F-4D97-AF65-F5344CB8AC3E}">
        <p14:creationId xmlns:p14="http://schemas.microsoft.com/office/powerpoint/2010/main" val="249072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918166" cy="4024125"/>
          </a:xfrm>
        </p:spPr>
        <p:txBody>
          <a:bodyPr/>
          <a:lstStyle/>
          <a:p>
            <a:pPr lv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hực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in ra các số từ 1 đến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In_so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 số nguyên bằng cách sd vòng lặp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31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366646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đềtài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hực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in các ký tự hoa trong bảng mã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In_Hoa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65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91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3506977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</TotalTime>
  <Words>371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CHưƠNG 2</vt:lpstr>
      <vt:lpstr> chương trình tạo ra 4 tuyến thực hiện các công việc </vt:lpstr>
      <vt:lpstr>MÔ TẢ TỀ TÀI</vt:lpstr>
      <vt:lpstr>Phân tích cách giải quyết đềtài</vt:lpstr>
      <vt:lpstr>Phân tích cách giải quyết đềtài</vt:lpstr>
      <vt:lpstr>Phân tích cách giải quyết đềtài</vt:lpstr>
      <vt:lpstr>Phân tích cách giải quyết đềtài</vt:lpstr>
      <vt:lpstr>Phân tích cách giải quyết đềtài</vt:lpstr>
      <vt:lpstr>Phân tích cách giải quyết đềtài</vt:lpstr>
      <vt:lpstr>Phân tích cách giải quyết đềtài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tạo ra 4 tuyến thực hiện các công việc</dc:title>
  <dc:creator>OS</dc:creator>
  <cp:lastModifiedBy>Admin</cp:lastModifiedBy>
  <cp:revision>10</cp:revision>
  <dcterms:created xsi:type="dcterms:W3CDTF">2019-09-13T11:16:42Z</dcterms:created>
  <dcterms:modified xsi:type="dcterms:W3CDTF">2019-09-16T09:15:15Z</dcterms:modified>
</cp:coreProperties>
</file>