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0"/>
            <a:ext cx="10318418" cy="4394988"/>
          </a:xfrm>
        </p:spPr>
        <p:txBody>
          <a:bodyPr/>
          <a:lstStyle/>
          <a:p>
            <a:r>
              <a:rPr lang="vi-VN" dirty="0"/>
              <a:t>chương trình tạo 3 tuyến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4" y="4294088"/>
            <a:ext cx="8045373" cy="74227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anh sơn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5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9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5161" y="1571223"/>
            <a:ext cx="100648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cho phép người dùng nhập vào 2 số thực là 2 cạnh của hình chữ nhật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tính diện tích hình chữ nhật ở tuyến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tính chu vi hình chữ nhật ở tuyến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chờ các tuyến hoàn thành rồi in kết quả diện tích và chu vi của hình chữ nhật lên màn hình.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5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9251" y="2240924"/>
            <a:ext cx="101743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3493" y="2343955"/>
            <a:ext cx="103674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TinhDT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TinhCV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91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2119086"/>
            <a:ext cx="101783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=0,chuVi=0,dai=0,rong=0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54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2235200"/>
            <a:ext cx="102871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chuVi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chuVi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marL="1028700" lvl="1" indent="-57150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79438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54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2220686"/>
            <a:ext cx="10178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333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b="1" dirty="0">
                <a:solidFill>
                  <a:srgbClr val="FF0000"/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7886" y="1874517"/>
            <a:ext cx="973908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TinhDT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!=0)&amp;&amp;(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79438"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CHỨC NĂNG TRONG 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8229" y="2177143"/>
            <a:ext cx="10218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64559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</TotalTime>
  <Words>523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Impact</vt:lpstr>
      <vt:lpstr>Times New Roman</vt:lpstr>
      <vt:lpstr>Wingdings</vt:lpstr>
      <vt:lpstr>Badge</vt:lpstr>
      <vt:lpstr>chương trình tạo 3 tuyến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THỰC HIỆN CHỨC NĂNG TRONG ĐỀ</vt:lpstr>
      <vt:lpstr>PHÂN TÍCH CÁCH GIẢI QUYẾT ĐỀ TÀI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tạo 3 tuyến</dc:title>
  <dc:creator>OS</dc:creator>
  <cp:lastModifiedBy>Admin</cp:lastModifiedBy>
  <cp:revision>3</cp:revision>
  <dcterms:created xsi:type="dcterms:W3CDTF">2019-09-13T11:53:35Z</dcterms:created>
  <dcterms:modified xsi:type="dcterms:W3CDTF">2019-09-16T09:28:05Z</dcterms:modified>
</cp:coreProperties>
</file>