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712956"/>
            <a:ext cx="8689976" cy="2509213"/>
          </a:xfrm>
        </p:spPr>
        <p:txBody>
          <a:bodyPr/>
          <a:lstStyle/>
          <a:p>
            <a:r>
              <a:rPr lang="vi-VN" dirty="0"/>
              <a:t>chương trình tạo các tuyến dùng chung dữ liệu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222169"/>
            <a:ext cx="8689976" cy="1371599"/>
          </a:xfrm>
        </p:spPr>
        <p:txBody>
          <a:bodyPr>
            <a:noAutofit/>
          </a:bodyPr>
          <a:lstStyle/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 Thực Hành;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Anh Sơn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 Thị Huệ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Đăng Hải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 Phommachat</a:t>
            </a:r>
          </a:p>
        </p:txBody>
      </p:sp>
    </p:spTree>
    <p:extLst>
      <p:ext uri="{BB962C8B-B14F-4D97-AF65-F5344CB8AC3E}">
        <p14:creationId xmlns:p14="http://schemas.microsoft.com/office/powerpoint/2010/main" val="35610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MÔ TẢ ĐỀ TÀI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vi-VN" dirty="0" smtClean="0"/>
              <a:t>Luồng </a:t>
            </a:r>
            <a:r>
              <a:rPr lang="vi-VN" dirty="0"/>
              <a:t>1: cứ mỗi 2 giây sẽ tạo ra 1 số nguyên ngẫu nhiên trong khoảng từ 1 đến 20.</a:t>
            </a:r>
            <a:endParaRPr lang="en-US" dirty="0"/>
          </a:p>
          <a:p>
            <a:pPr lvl="0"/>
            <a:r>
              <a:rPr lang="vi-VN" dirty="0"/>
              <a:t>Luồng 2: cứ mỗi 1 giây sẽ lấy số ngẫu nhiên mà Luồng 1 tạo ra rồi tính bình phương của nó và hiển thị ra màn hình.</a:t>
            </a:r>
            <a:endParaRPr lang="en-US" dirty="0"/>
          </a:p>
          <a:p>
            <a:pPr lvl="0"/>
            <a:r>
              <a:rPr lang="vi-VN" dirty="0"/>
              <a:t>Luồng chính: tạo và khởi động 2 Luồng này.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PHÂN TÍCH CÁCH GIẢI QUYẾT ĐỀ TÀI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5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vi-VN" dirty="0">
                <a:latin typeface="+mj-lt"/>
              </a:rPr>
              <a:t>Luồng 1: cứ mỗi 2 giây sẽ tạo ra 1 số nguyên ngẫu nhiên trong khoảng từ 1 đến 20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Tảo</a:t>
            </a:r>
            <a:r>
              <a:rPr lang="en-US" dirty="0" smtClean="0">
                <a:latin typeface="+mj-lt"/>
              </a:rPr>
              <a:t> 1 class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so_ngau_nhien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imlplement</a:t>
            </a:r>
            <a:r>
              <a:rPr lang="en-US" dirty="0" smtClean="0">
                <a:latin typeface="+mj-lt"/>
              </a:rPr>
              <a:t> runnable</a:t>
            </a:r>
          </a:p>
          <a:p>
            <a:pPr lvl="0"/>
            <a:r>
              <a:rPr lang="en-US" dirty="0" err="1" smtClean="0">
                <a:latin typeface="+mj-lt"/>
              </a:rPr>
              <a:t>Khởi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biến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rn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vòng</a:t>
            </a:r>
            <a:r>
              <a:rPr lang="en-US" dirty="0" smtClean="0">
                <a:latin typeface="+mj-lt"/>
              </a:rPr>
              <a:t> while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điều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true</a:t>
            </a:r>
          </a:p>
          <a:p>
            <a:pPr lv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773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PHÂN TÍCH CÁCH GIẢI QUYẾT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vi-VN" dirty="0">
                <a:latin typeface="+mj-lt"/>
              </a:rPr>
              <a:t>Luồng 2: cứ mỗi 1 giây sẽ lấy số ngẫu nhiên mà Luồng 1 tạo ra rồi tính bình phương của nó và hiển thị ra màn hình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class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ngau_nhien</a:t>
            </a:r>
            <a:r>
              <a:rPr lang="en-US" dirty="0" smtClean="0">
                <a:latin typeface="+mj-lt"/>
              </a:rPr>
              <a:t> implements runnable</a:t>
            </a:r>
          </a:p>
          <a:p>
            <a:pPr lvl="0"/>
            <a:r>
              <a:rPr lang="en-US" dirty="0" err="1" smtClean="0">
                <a:latin typeface="+mj-lt"/>
              </a:rPr>
              <a:t>Khởi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biến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so </a:t>
            </a:r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kiểu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dữ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liệu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vòng</a:t>
            </a:r>
            <a:r>
              <a:rPr lang="en-US" dirty="0" smtClean="0">
                <a:latin typeface="+mj-lt"/>
              </a:rPr>
              <a:t> while :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if (so&gt;0) </a:t>
            </a:r>
            <a:r>
              <a:rPr lang="en-US" dirty="0" err="1" smtClean="0">
                <a:latin typeface="+mj-lt"/>
              </a:rPr>
              <a:t>thì</a:t>
            </a:r>
            <a:r>
              <a:rPr lang="en-US" dirty="0" smtClean="0">
                <a:latin typeface="+mj-lt"/>
              </a:rPr>
              <a:t> in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màn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927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CÁCH THỰC HIỆN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CÁC CHỨC NĂNG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TRONG ĐỀ TÀI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506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</TotalTime>
  <Words>244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Tw Cen MT</vt:lpstr>
      <vt:lpstr>Wingdings</vt:lpstr>
      <vt:lpstr>Droplet</vt:lpstr>
      <vt:lpstr>chương trình tạo các tuyến dùng chung dữ liệu</vt:lpstr>
      <vt:lpstr>MÔ TẢ ĐỀ TÀI</vt:lpstr>
      <vt:lpstr>PHÂN TÍCH CÁCH GIẢI QUYẾT ĐỀ TÀI</vt:lpstr>
      <vt:lpstr>PHÂN TÍCH CÁCH GIẢI QUYẾT ĐỀ TÀI</vt:lpstr>
      <vt:lpstr>PHÂN TÍCH CÁCH GIẢI QUYẾT ĐỀ TÀI</vt:lpstr>
      <vt:lpstr>CÁCH THỰC HIỆN CÁC CHỨC NĂNG  TRONG ĐỀ TÀI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tạo các tuyến dùng chung dữ liệu</dc:title>
  <dc:creator>OS</dc:creator>
  <cp:lastModifiedBy>Admin</cp:lastModifiedBy>
  <cp:revision>3</cp:revision>
  <dcterms:created xsi:type="dcterms:W3CDTF">2019-09-13T12:13:11Z</dcterms:created>
  <dcterms:modified xsi:type="dcterms:W3CDTF">2019-09-16T09:26:18Z</dcterms:modified>
</cp:coreProperties>
</file>