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3" r:id="rId5"/>
    <p:sldId id="259" r:id="rId6"/>
    <p:sldId id="264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C3B9"/>
    <a:srgbClr val="AEC6BC"/>
    <a:srgbClr val="ADB9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A2EB5C-B88B-4C12-A1BE-69EB3C68E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C7E220-E39F-413B-8D3B-E38135E0AD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952D60-274A-4DFA-A9E3-5930E8924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380BE-BE1F-405C-BC9A-54D4D36250DB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DD5194-E5DF-409E-919A-AE874C359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A12DE8-04FC-4FA4-907C-C93EBAC92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1466-C876-42C7-B8FE-F7A7470103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221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398CB-9773-4A46-AAE9-F0E4089FC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8FDA4B-9B7C-4D2D-89CF-AB8745BB0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71752D-A08B-472F-9587-1269B1C2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380BE-BE1F-405C-BC9A-54D4D36250DB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62C991-3CF8-410B-8BEE-19367E0E1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7E0BDB-37E0-47E7-9055-E38E18FC4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1466-C876-42C7-B8FE-F7A7470103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235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5AD6157-823D-4734-84D8-DA43736584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9DE094-8A67-48F3-9CCE-4B3324226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873F92-E7D6-4121-9053-B3E9C850C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380BE-BE1F-405C-BC9A-54D4D36250DB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937A92-931A-4E0B-AE36-14281512E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780E17-9830-4E15-A01A-9C8FB7C20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1466-C876-42C7-B8FE-F7A7470103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99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A5C9C4-42E4-4692-8C2D-51C26BE74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386266-6E87-4EAE-A6AA-73119F271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0D95CC-B2BA-4513-8A94-4D38B9A64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380BE-BE1F-405C-BC9A-54D4D36250DB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DC87CD-25E5-485F-B265-C86FF5A4B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20E382-DDB7-4CAD-862B-37B34D37C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1466-C876-42C7-B8FE-F7A7470103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449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1C585C-1899-4474-BE40-9CC7C022F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4DF2C4-D168-475B-8069-E173332B4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16EBB7-CB99-401A-96FB-CFA7BF356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380BE-BE1F-405C-BC9A-54D4D36250DB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046B4A-FD58-4ABB-98CF-A1A0DDB2E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25621B-5446-4A5F-BDF7-388698D92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1466-C876-42C7-B8FE-F7A7470103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437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AE632B-F719-4C6A-AC26-A9BA39D57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C0CBBC-74D5-4B0C-8906-C67D3E29C4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9A4705-983A-4C10-8146-5B104D5C7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89C31F-BB30-4643-B404-F8FA1C9D4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380BE-BE1F-405C-BC9A-54D4D36250DB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B0E02B-B7C8-4A79-ACFF-28A36DCF5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F11639-F609-44B5-82C3-B48A741EB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1466-C876-42C7-B8FE-F7A7470103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97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1B6D60-59FB-4FDB-BF20-F0FA76B5B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E724CF-5930-42DD-89B3-E31A5E2BD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DEE3C0-5F84-4194-AEDA-BC72B7E78E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4C71553-FC3C-4C96-A7BA-EC8387EA41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B66803-8B89-4CCE-BA39-97FE26ACEC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5940894-4194-4FD6-9277-9AF605EA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380BE-BE1F-405C-BC9A-54D4D36250DB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094543D-D509-4ABD-8215-544DAF49B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9AC733-1BD8-4DAC-82CF-18B136657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1466-C876-42C7-B8FE-F7A7470103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3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4B52A8-558D-4E25-83EF-E4B2BA4F1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F16F3B-C604-40E4-A07F-F3E8DCAAB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380BE-BE1F-405C-BC9A-54D4D36250DB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4848AE-30A2-416B-8505-B17EA4F40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74690F-E6B8-4F7D-B979-061A4AF15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1466-C876-42C7-B8FE-F7A7470103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905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19DA4EF-002A-44EB-8724-7C1DD49B3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380BE-BE1F-405C-BC9A-54D4D36250DB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5CBE4A-05C3-4276-8F06-F00135908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39D89A-834B-44AF-807F-14C093F98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1466-C876-42C7-B8FE-F7A7470103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701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0997CF-EDB5-485F-B4A4-7B721B971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9EE374-3D19-4A16-9A37-280674C2E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9193A5-4C9D-4C07-BB62-67C6C5817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1E59A5-9FD4-43A2-846B-C5A33AA30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380BE-BE1F-405C-BC9A-54D4D36250DB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2BBBA4-F464-424D-A76D-AECC52D33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556D28-9250-4760-A80B-4A62880BF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1466-C876-42C7-B8FE-F7A7470103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760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F426E-57BA-4AC8-B7FF-2F64526FE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6E603D7-04D7-452F-8BFC-71E733330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2049C6-4517-4121-BDAF-95C251F64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D4C126-BBB7-4884-B270-AF1B807EB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380BE-BE1F-405C-BC9A-54D4D36250DB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DB14E4-F643-4796-9031-B37C07094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BE8998-C86A-4276-8FCD-C98DE84EC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1466-C876-42C7-B8FE-F7A7470103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903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2075225-44A7-4E99-AF8A-5D7D58C8D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69698F-A0E8-4DCB-A507-1C2D5E886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3F309A-D3ED-45BD-8F96-592F050F9D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380BE-BE1F-405C-BC9A-54D4D36250DB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47A5D2-6AB7-4AC0-B3CD-6F0BA83952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5A32D9-442A-4D2F-BA36-3D629C9022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71466-C876-42C7-B8FE-F7A7470103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348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A71719-3C9E-42D2-9C92-372F8EE024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9693" y="1456655"/>
            <a:ext cx="8309829" cy="2387600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en-US" altLang="zh-CN" sz="4800" dirty="0">
                <a:solidFill>
                  <a:srgbClr val="AEC6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Your APPs Know What You Want to Buy?</a:t>
            </a:r>
            <a:endParaRPr lang="zh-CN" altLang="en-US" sz="4800" dirty="0">
              <a:solidFill>
                <a:srgbClr val="AEC6B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975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E15D6-5328-4C2E-A5AE-3785C577D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1ECF186-D9F1-42A0-A2F4-77BE75B67A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373" y="1253331"/>
            <a:ext cx="4151453" cy="4351338"/>
          </a:xfrm>
        </p:spPr>
      </p:pic>
    </p:spTree>
    <p:extLst>
      <p:ext uri="{BB962C8B-B14F-4D97-AF65-F5344CB8AC3E}">
        <p14:creationId xmlns:p14="http://schemas.microsoft.com/office/powerpoint/2010/main" val="3341904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548B91-BDFB-4D35-9B3D-2DF221A1A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CEAE46B6-CD38-4A2E-8E9C-51CB758435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0888" y="-124178"/>
            <a:ext cx="13598664" cy="7339190"/>
          </a:xfrm>
        </p:spPr>
      </p:pic>
    </p:spTree>
    <p:extLst>
      <p:ext uri="{BB962C8B-B14F-4D97-AF65-F5344CB8AC3E}">
        <p14:creationId xmlns:p14="http://schemas.microsoft.com/office/powerpoint/2010/main" val="974832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5436E9-4357-4348-9885-0067C97AB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F14A9747-AE32-49DD-B1BB-6DD4A8E941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715" y="365125"/>
            <a:ext cx="3080570" cy="6121208"/>
          </a:xfrm>
        </p:spPr>
      </p:pic>
    </p:spTree>
    <p:extLst>
      <p:ext uri="{BB962C8B-B14F-4D97-AF65-F5344CB8AC3E}">
        <p14:creationId xmlns:p14="http://schemas.microsoft.com/office/powerpoint/2010/main" val="284971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C5716E4E-168D-427E-870B-8DFA78F55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8498"/>
            <a:ext cx="8956791" cy="400471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86D1A03-F0D4-4EE6-81B0-B2A944531B1B}"/>
              </a:ext>
            </a:extLst>
          </p:cNvPr>
          <p:cNvSpPr txBox="1"/>
          <p:nvPr/>
        </p:nvSpPr>
        <p:spPr>
          <a:xfrm>
            <a:off x="5609463" y="3499342"/>
            <a:ext cx="6448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= the sum of interest weight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5BBD400-8CC6-4E13-B5D7-425183E648D3}"/>
              </a:ext>
            </a:extLst>
          </p:cNvPr>
          <p:cNvSpPr txBox="1"/>
          <p:nvPr/>
        </p:nvSpPr>
        <p:spPr>
          <a:xfrm>
            <a:off x="1595437" y="5743605"/>
            <a:ext cx="9386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</a:t>
            </a:r>
            <a:r>
              <a:rPr lang="zh-CN" altLang="en-US" sz="2800" b="1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b="1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zh-CN" altLang="en-US" sz="2800" b="1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b="1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an </a:t>
            </a:r>
            <a:r>
              <a:rPr lang="en-US" altLang="zh-CN" sz="2800" b="1" i="1" u="sng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interest label value</a:t>
            </a:r>
            <a:r>
              <a:rPr lang="en-US" altLang="zh-CN" sz="2800" b="1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ranging from 0 to 10</a:t>
            </a:r>
          </a:p>
          <a:p>
            <a:r>
              <a:rPr lang="en-US" altLang="zh-CN" sz="2800" b="1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</a:t>
            </a:r>
            <a:r>
              <a:rPr lang="en-US" altLang="zh-CN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兴趣标签值</a:t>
            </a:r>
            <a:r>
              <a:rPr lang="en-US" altLang="zh-CN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zh-CN" alt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2800" b="1" dirty="0">
              <a:solidFill>
                <a:schemeClr val="accent3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2DDD4BC-17C3-4B09-BDF1-ED43DB413CCB}"/>
              </a:ext>
            </a:extLst>
          </p:cNvPr>
          <p:cNvSpPr txBox="1"/>
          <p:nvPr/>
        </p:nvSpPr>
        <p:spPr>
          <a:xfrm>
            <a:off x="541538" y="448730"/>
            <a:ext cx="104407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兴趣权重（</a:t>
            </a:r>
            <a:r>
              <a:rPr lang="en-US" altLang="zh-CN" sz="2800" b="1" i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interest weight</a:t>
            </a:r>
            <a:r>
              <a:rPr lang="zh-CN" altLang="en-US" sz="28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r>
              <a:rPr lang="en-US" altLang="zh-CN" sz="28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zh-CN" altLang="en-US" sz="28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行为权重 </a:t>
            </a:r>
            <a:r>
              <a:rPr lang="en-US" altLang="zh-CN" sz="28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× </a:t>
            </a:r>
            <a:r>
              <a:rPr lang="zh-CN" altLang="en-US" sz="28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访问时长 </a:t>
            </a:r>
            <a:r>
              <a:rPr lang="en-US" altLang="zh-CN" sz="28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× </a:t>
            </a:r>
            <a:r>
              <a:rPr lang="zh-CN" altLang="en-US" sz="28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衰减因子</a:t>
            </a:r>
            <a:endParaRPr lang="en-US" altLang="zh-CN" sz="28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8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</a:t>
            </a:r>
            <a:r>
              <a:rPr lang="zh-CN" altLang="en-US" sz="28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sz="28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behavior weight</a:t>
            </a:r>
            <a:r>
              <a:rPr lang="zh-CN" altLang="en-US" sz="28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789833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EE540-9D61-44C0-A94D-C94655B4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8D6D93E-D07A-4885-82ED-8EFC3914F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528" y="1349406"/>
            <a:ext cx="7580943" cy="4694392"/>
          </a:xfrm>
        </p:spPr>
      </p:pic>
    </p:spTree>
    <p:extLst>
      <p:ext uri="{BB962C8B-B14F-4D97-AF65-F5344CB8AC3E}">
        <p14:creationId xmlns:p14="http://schemas.microsoft.com/office/powerpoint/2010/main" val="3140174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0300B5-80E4-4091-BED8-7771B15F8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BF463-3E2A-4889-90F0-490CDDB4A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194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55</Words>
  <Application>Microsoft Office PowerPoint</Application>
  <PresentationFormat>宽屏</PresentationFormat>
  <Paragraphs>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Times New Roman</vt:lpstr>
      <vt:lpstr>Office 主题​​</vt:lpstr>
      <vt:lpstr>Why Your APPs Know What You Want to Buy?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Your APPs Know What You Want to Buy?</dc:title>
  <dc:creator>楚晴 高</dc:creator>
  <cp:lastModifiedBy>楚晴 高</cp:lastModifiedBy>
  <cp:revision>12</cp:revision>
  <dcterms:created xsi:type="dcterms:W3CDTF">2019-03-03T12:21:30Z</dcterms:created>
  <dcterms:modified xsi:type="dcterms:W3CDTF">2019-03-05T16:32:21Z</dcterms:modified>
</cp:coreProperties>
</file>