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2" r:id="rId4"/>
    <p:sldId id="284" r:id="rId5"/>
    <p:sldId id="290" r:id="rId6"/>
    <p:sldId id="270" r:id="rId7"/>
    <p:sldId id="269" r:id="rId8"/>
    <p:sldId id="272" r:id="rId9"/>
    <p:sldId id="285" r:id="rId10"/>
    <p:sldId id="277" r:id="rId11"/>
    <p:sldId id="287"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2637"/>
    <a:srgbClr val="D0EAEB"/>
    <a:srgbClr val="E7E9DC"/>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69" y="619"/>
      </p:cViewPr>
      <p:guideLst>
        <p:guide orient="horz" pos="2160"/>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E9E4045-7696-4F53-B6B9-842BD633D2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19EF881E-A4AD-41CE-AD17-CAA03AA1985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A87D3BF0-1BE1-4807-80FB-C82CE4252EE9}" type="datetimeFigureOut">
              <a:rPr lang="zh-CN" altLang="en-US"/>
              <a:pPr>
                <a:defRPr/>
              </a:pPr>
              <a:t>2019/1/17</a:t>
            </a:fld>
            <a:endParaRPr lang="zh-CN" altLang="en-US"/>
          </a:p>
        </p:txBody>
      </p:sp>
      <p:sp>
        <p:nvSpPr>
          <p:cNvPr id="4" name="幻灯片图像占位符 3">
            <a:extLst>
              <a:ext uri="{FF2B5EF4-FFF2-40B4-BE49-F238E27FC236}">
                <a16:creationId xmlns:a16="http://schemas.microsoft.com/office/drawing/2014/main" id="{835D22D1-EC0A-4D80-AB9E-242ABA1AF5A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71963B7-3011-4098-B5D2-11C9EC97700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F66D229A-40D3-488F-B6BF-7837CF0CC24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6DA5C0ED-E56D-40F8-8FEE-EDF76C9028F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1038C18A-1187-476C-81B4-4E8FE30011B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D7D2B755-EC5D-4371-B995-143643B85C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E8D5928C-8689-4545-A0B6-F5A74C98FF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a:extLst>
              <a:ext uri="{FF2B5EF4-FFF2-40B4-BE49-F238E27FC236}">
                <a16:creationId xmlns:a16="http://schemas.microsoft.com/office/drawing/2014/main" id="{052239E5-CF25-4DC8-ACF7-624F811EB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728DE7-52AF-4A0D-ABBA-8749B7D4591B}"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83276-B3F8-4A5B-9AD2-510B0DEB40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E13E90-FF14-4B2D-88D6-9AB29A345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13085B-2EB4-40BD-BA3F-031D68880BC2}"/>
              </a:ext>
            </a:extLst>
          </p:cNvPr>
          <p:cNvSpPr>
            <a:spLocks noGrp="1" noChangeArrowheads="1"/>
          </p:cNvSpPr>
          <p:nvPr>
            <p:ph type="dt" sz="half" idx="10"/>
          </p:nvPr>
        </p:nvSpPr>
        <p:spPr>
          <a:ln/>
        </p:spPr>
        <p:txBody>
          <a:bodyPr/>
          <a:lstStyle>
            <a:lvl1pPr>
              <a:defRPr/>
            </a:lvl1pPr>
          </a:lstStyle>
          <a:p>
            <a:pPr>
              <a:defRPr/>
            </a:pPr>
            <a:fld id="{160CE6E6-25A7-4182-AF26-4B15A10D6715}" type="datetime1">
              <a:rPr lang="zh-CN" altLang="en-US"/>
              <a:pPr>
                <a:defRPr/>
              </a:pPr>
              <a:t>2019/1/17</a:t>
            </a:fld>
            <a:endParaRPr lang="zh-CN" altLang="en-US" sz="1800">
              <a:solidFill>
                <a:schemeClr val="tx1"/>
              </a:solidFill>
            </a:endParaRPr>
          </a:p>
        </p:txBody>
      </p:sp>
      <p:sp>
        <p:nvSpPr>
          <p:cNvPr id="5" name="页脚占位符 4">
            <a:extLst>
              <a:ext uri="{FF2B5EF4-FFF2-40B4-BE49-F238E27FC236}">
                <a16:creationId xmlns:a16="http://schemas.microsoft.com/office/drawing/2014/main" id="{504E6F90-15BF-4CFC-A783-9611663E111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B638A9FF-BC43-48BE-9D12-5792A1784D20}"/>
              </a:ext>
            </a:extLst>
          </p:cNvPr>
          <p:cNvSpPr>
            <a:spLocks noGrp="1" noChangeArrowheads="1"/>
          </p:cNvSpPr>
          <p:nvPr>
            <p:ph type="sldNum" sz="quarter" idx="12"/>
          </p:nvPr>
        </p:nvSpPr>
        <p:spPr>
          <a:ln/>
        </p:spPr>
        <p:txBody>
          <a:bodyPr/>
          <a:lstStyle>
            <a:lvl1pPr>
              <a:defRPr/>
            </a:lvl1pPr>
          </a:lstStyle>
          <a:p>
            <a:pPr>
              <a:defRPr/>
            </a:pPr>
            <a:fld id="{D8EA3ECC-6164-4D61-9E46-B9F19297B58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9842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ED298-9922-46B7-A990-04855A18E3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3E4474-763A-4D7B-809B-9DA518C0E9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17E7A8-4AED-428C-B770-28EC277F518F}"/>
              </a:ext>
            </a:extLst>
          </p:cNvPr>
          <p:cNvSpPr>
            <a:spLocks noGrp="1" noChangeArrowheads="1"/>
          </p:cNvSpPr>
          <p:nvPr>
            <p:ph type="dt" sz="half" idx="10"/>
          </p:nvPr>
        </p:nvSpPr>
        <p:spPr>
          <a:ln/>
        </p:spPr>
        <p:txBody>
          <a:bodyPr/>
          <a:lstStyle>
            <a:lvl1pPr>
              <a:defRPr/>
            </a:lvl1pPr>
          </a:lstStyle>
          <a:p>
            <a:pPr>
              <a:defRPr/>
            </a:pPr>
            <a:fld id="{3BEC448B-60D1-48FD-8B85-37CA7995DF9B}" type="datetime1">
              <a:rPr lang="zh-CN" altLang="en-US"/>
              <a:pPr>
                <a:defRPr/>
              </a:pPr>
              <a:t>2019/1/17</a:t>
            </a:fld>
            <a:endParaRPr lang="zh-CN" altLang="en-US" sz="1800">
              <a:solidFill>
                <a:schemeClr val="tx1"/>
              </a:solidFill>
            </a:endParaRPr>
          </a:p>
        </p:txBody>
      </p:sp>
      <p:sp>
        <p:nvSpPr>
          <p:cNvPr id="5" name="页脚占位符 4">
            <a:extLst>
              <a:ext uri="{FF2B5EF4-FFF2-40B4-BE49-F238E27FC236}">
                <a16:creationId xmlns:a16="http://schemas.microsoft.com/office/drawing/2014/main" id="{7A3F2E3D-2032-45B8-A294-5BA487A8DE2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CD91BDF-4D41-4383-A076-1C4FE05EA1FC}"/>
              </a:ext>
            </a:extLst>
          </p:cNvPr>
          <p:cNvSpPr>
            <a:spLocks noGrp="1" noChangeArrowheads="1"/>
          </p:cNvSpPr>
          <p:nvPr>
            <p:ph type="sldNum" sz="quarter" idx="12"/>
          </p:nvPr>
        </p:nvSpPr>
        <p:spPr>
          <a:ln/>
        </p:spPr>
        <p:txBody>
          <a:bodyPr/>
          <a:lstStyle>
            <a:lvl1pPr>
              <a:defRPr/>
            </a:lvl1pPr>
          </a:lstStyle>
          <a:p>
            <a:pPr>
              <a:defRPr/>
            </a:pPr>
            <a:fld id="{7AFF2EF5-A8E0-4327-9ACD-BA00FFBB739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6719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A78071-776C-48D0-A418-BB527455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100D0A-ED8A-420C-93FF-24410DF2454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998614-9A09-478C-A6A8-13598D0A2C12}"/>
              </a:ext>
            </a:extLst>
          </p:cNvPr>
          <p:cNvSpPr>
            <a:spLocks noGrp="1" noChangeArrowheads="1"/>
          </p:cNvSpPr>
          <p:nvPr>
            <p:ph type="dt" sz="half" idx="10"/>
          </p:nvPr>
        </p:nvSpPr>
        <p:spPr>
          <a:ln/>
        </p:spPr>
        <p:txBody>
          <a:bodyPr/>
          <a:lstStyle>
            <a:lvl1pPr>
              <a:defRPr/>
            </a:lvl1pPr>
          </a:lstStyle>
          <a:p>
            <a:pPr>
              <a:defRPr/>
            </a:pPr>
            <a:fld id="{B2496EB2-1B9A-4603-B07D-1AD971C266C2}" type="datetime1">
              <a:rPr lang="zh-CN" altLang="en-US"/>
              <a:pPr>
                <a:defRPr/>
              </a:pPr>
              <a:t>2019/1/17</a:t>
            </a:fld>
            <a:endParaRPr lang="zh-CN" altLang="en-US" sz="1800">
              <a:solidFill>
                <a:schemeClr val="tx1"/>
              </a:solidFill>
            </a:endParaRPr>
          </a:p>
        </p:txBody>
      </p:sp>
      <p:sp>
        <p:nvSpPr>
          <p:cNvPr id="5" name="页脚占位符 4">
            <a:extLst>
              <a:ext uri="{FF2B5EF4-FFF2-40B4-BE49-F238E27FC236}">
                <a16:creationId xmlns:a16="http://schemas.microsoft.com/office/drawing/2014/main" id="{A4C8FBFD-0139-4643-B6E5-D79FF497859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38E7889-081F-4616-8403-B27A08D8F35A}"/>
              </a:ext>
            </a:extLst>
          </p:cNvPr>
          <p:cNvSpPr>
            <a:spLocks noGrp="1" noChangeArrowheads="1"/>
          </p:cNvSpPr>
          <p:nvPr>
            <p:ph type="sldNum" sz="quarter" idx="12"/>
          </p:nvPr>
        </p:nvSpPr>
        <p:spPr>
          <a:ln/>
        </p:spPr>
        <p:txBody>
          <a:bodyPr/>
          <a:lstStyle>
            <a:lvl1pPr>
              <a:defRPr/>
            </a:lvl1pPr>
          </a:lstStyle>
          <a:p>
            <a:pPr>
              <a:defRPr/>
            </a:pPr>
            <a:fld id="{92216CC3-36E5-4ABC-8292-35CF45496E3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1639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7A49B-BCE7-46B6-A1C8-3F8C5D5D35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5EF6A9-FB76-4CC4-8A33-2E2691440C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FBD50D-1CB3-42BD-BDEB-A1D4400F1BAA}"/>
              </a:ext>
            </a:extLst>
          </p:cNvPr>
          <p:cNvSpPr>
            <a:spLocks noGrp="1" noChangeArrowheads="1"/>
          </p:cNvSpPr>
          <p:nvPr>
            <p:ph type="dt" sz="half" idx="10"/>
          </p:nvPr>
        </p:nvSpPr>
        <p:spPr>
          <a:ln/>
        </p:spPr>
        <p:txBody>
          <a:bodyPr/>
          <a:lstStyle>
            <a:lvl1pPr>
              <a:defRPr/>
            </a:lvl1pPr>
          </a:lstStyle>
          <a:p>
            <a:pPr>
              <a:defRPr/>
            </a:pPr>
            <a:fld id="{D2C18A7B-92C0-4D3E-8AC5-C71B370C75BF}" type="datetime1">
              <a:rPr lang="zh-CN" altLang="en-US"/>
              <a:pPr>
                <a:defRPr/>
              </a:pPr>
              <a:t>2019/1/17</a:t>
            </a:fld>
            <a:endParaRPr lang="zh-CN" altLang="en-US" sz="1800">
              <a:solidFill>
                <a:schemeClr val="tx1"/>
              </a:solidFill>
            </a:endParaRPr>
          </a:p>
        </p:txBody>
      </p:sp>
      <p:sp>
        <p:nvSpPr>
          <p:cNvPr id="5" name="页脚占位符 4">
            <a:extLst>
              <a:ext uri="{FF2B5EF4-FFF2-40B4-BE49-F238E27FC236}">
                <a16:creationId xmlns:a16="http://schemas.microsoft.com/office/drawing/2014/main" id="{D08AA600-CC56-408D-A2CA-8E2A5BA1377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8C431334-3832-4A87-93CA-6B1133278430}"/>
              </a:ext>
            </a:extLst>
          </p:cNvPr>
          <p:cNvSpPr>
            <a:spLocks noGrp="1" noChangeArrowheads="1"/>
          </p:cNvSpPr>
          <p:nvPr>
            <p:ph type="sldNum" sz="quarter" idx="12"/>
          </p:nvPr>
        </p:nvSpPr>
        <p:spPr>
          <a:ln/>
        </p:spPr>
        <p:txBody>
          <a:bodyPr/>
          <a:lstStyle>
            <a:lvl1pPr>
              <a:defRPr/>
            </a:lvl1pPr>
          </a:lstStyle>
          <a:p>
            <a:pPr>
              <a:defRPr/>
            </a:pPr>
            <a:fld id="{ACE31804-CC71-4550-9008-98C2A86E37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8281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7FFD6-4E38-470C-A2A9-942A0240A7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EA4497-91BB-4176-A0B6-9EC646342DE8}"/>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7E97843D-9904-4F1E-9F8F-21B0603E380D}"/>
              </a:ext>
            </a:extLst>
          </p:cNvPr>
          <p:cNvSpPr>
            <a:spLocks noGrp="1" noChangeArrowheads="1"/>
          </p:cNvSpPr>
          <p:nvPr>
            <p:ph type="dt" sz="half" idx="10"/>
          </p:nvPr>
        </p:nvSpPr>
        <p:spPr>
          <a:ln/>
        </p:spPr>
        <p:txBody>
          <a:bodyPr/>
          <a:lstStyle>
            <a:lvl1pPr>
              <a:defRPr/>
            </a:lvl1pPr>
          </a:lstStyle>
          <a:p>
            <a:pPr>
              <a:defRPr/>
            </a:pPr>
            <a:fld id="{63C7F2BA-305C-4D00-938F-C259D71DEB1F}" type="datetime1">
              <a:rPr lang="zh-CN" altLang="en-US"/>
              <a:pPr>
                <a:defRPr/>
              </a:pPr>
              <a:t>2019/1/17</a:t>
            </a:fld>
            <a:endParaRPr lang="zh-CN" altLang="en-US" sz="1800">
              <a:solidFill>
                <a:schemeClr val="tx1"/>
              </a:solidFill>
            </a:endParaRPr>
          </a:p>
        </p:txBody>
      </p:sp>
      <p:sp>
        <p:nvSpPr>
          <p:cNvPr id="5" name="页脚占位符 4">
            <a:extLst>
              <a:ext uri="{FF2B5EF4-FFF2-40B4-BE49-F238E27FC236}">
                <a16:creationId xmlns:a16="http://schemas.microsoft.com/office/drawing/2014/main" id="{883F1C7A-8D9F-46EC-8ADF-CC965AD8E94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406821B-E45A-4855-B353-5AADB3068C11}"/>
              </a:ext>
            </a:extLst>
          </p:cNvPr>
          <p:cNvSpPr>
            <a:spLocks noGrp="1" noChangeArrowheads="1"/>
          </p:cNvSpPr>
          <p:nvPr>
            <p:ph type="sldNum" sz="quarter" idx="12"/>
          </p:nvPr>
        </p:nvSpPr>
        <p:spPr>
          <a:ln/>
        </p:spPr>
        <p:txBody>
          <a:bodyPr/>
          <a:lstStyle>
            <a:lvl1pPr>
              <a:defRPr/>
            </a:lvl1pPr>
          </a:lstStyle>
          <a:p>
            <a:pPr>
              <a:defRPr/>
            </a:pPr>
            <a:fld id="{DDEA3F75-DFFD-4C49-8EF9-E42E65C43D1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611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6CDC5-15FD-4B90-8491-628AA3D521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33C214-AD30-4A0E-B490-A142F8A3FDE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5A51692-817B-4D3F-9702-48873B92811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B0AFCE8-C275-46D9-9396-AAF67B2B6A93}"/>
              </a:ext>
            </a:extLst>
          </p:cNvPr>
          <p:cNvSpPr>
            <a:spLocks noGrp="1" noChangeArrowheads="1"/>
          </p:cNvSpPr>
          <p:nvPr>
            <p:ph type="dt" sz="half" idx="10"/>
          </p:nvPr>
        </p:nvSpPr>
        <p:spPr>
          <a:ln/>
        </p:spPr>
        <p:txBody>
          <a:bodyPr/>
          <a:lstStyle>
            <a:lvl1pPr>
              <a:defRPr/>
            </a:lvl1pPr>
          </a:lstStyle>
          <a:p>
            <a:pPr>
              <a:defRPr/>
            </a:pPr>
            <a:fld id="{CA2C6C7B-083C-49AD-A1DE-5981152AED08}" type="datetime1">
              <a:rPr lang="zh-CN" altLang="en-US"/>
              <a:pPr>
                <a:defRPr/>
              </a:pPr>
              <a:t>2019/1/17</a:t>
            </a:fld>
            <a:endParaRPr lang="zh-CN" altLang="en-US" sz="1800">
              <a:solidFill>
                <a:schemeClr val="tx1"/>
              </a:solidFill>
            </a:endParaRPr>
          </a:p>
        </p:txBody>
      </p:sp>
      <p:sp>
        <p:nvSpPr>
          <p:cNvPr id="6" name="页脚占位符 4">
            <a:extLst>
              <a:ext uri="{FF2B5EF4-FFF2-40B4-BE49-F238E27FC236}">
                <a16:creationId xmlns:a16="http://schemas.microsoft.com/office/drawing/2014/main" id="{4A539CFC-331F-416E-A8BD-8082897FCB8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6296E3FC-956F-4E41-95C5-93963796D3C2}"/>
              </a:ext>
            </a:extLst>
          </p:cNvPr>
          <p:cNvSpPr>
            <a:spLocks noGrp="1" noChangeArrowheads="1"/>
          </p:cNvSpPr>
          <p:nvPr>
            <p:ph type="sldNum" sz="quarter" idx="12"/>
          </p:nvPr>
        </p:nvSpPr>
        <p:spPr>
          <a:ln/>
        </p:spPr>
        <p:txBody>
          <a:bodyPr/>
          <a:lstStyle>
            <a:lvl1pPr>
              <a:defRPr/>
            </a:lvl1pPr>
          </a:lstStyle>
          <a:p>
            <a:pPr>
              <a:defRPr/>
            </a:pPr>
            <a:fld id="{3D9B6D22-26EC-4405-9BC0-2A030724822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0136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166B7-0792-4E1D-9BE1-101994310D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5F33E0-3834-433D-AC39-DC392085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D8E0D8E-DDE6-419B-8938-095E48B9DA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4755B7-011B-4956-AB9C-01195D95D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5F2B3B5-8322-4B8D-AAFD-5FA72956585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7F4D1B6-6E1D-407C-85CD-CB3754EE23C8}"/>
              </a:ext>
            </a:extLst>
          </p:cNvPr>
          <p:cNvSpPr>
            <a:spLocks noGrp="1" noChangeArrowheads="1"/>
          </p:cNvSpPr>
          <p:nvPr>
            <p:ph type="dt" sz="half" idx="10"/>
          </p:nvPr>
        </p:nvSpPr>
        <p:spPr>
          <a:ln/>
        </p:spPr>
        <p:txBody>
          <a:bodyPr/>
          <a:lstStyle>
            <a:lvl1pPr>
              <a:defRPr/>
            </a:lvl1pPr>
          </a:lstStyle>
          <a:p>
            <a:pPr>
              <a:defRPr/>
            </a:pPr>
            <a:fld id="{C421ACA8-D7C0-411D-B1DC-8D5557B8A4EE}" type="datetime1">
              <a:rPr lang="zh-CN" altLang="en-US"/>
              <a:pPr>
                <a:defRPr/>
              </a:pPr>
              <a:t>2019/1/17</a:t>
            </a:fld>
            <a:endParaRPr lang="zh-CN" altLang="en-US" sz="1800">
              <a:solidFill>
                <a:schemeClr val="tx1"/>
              </a:solidFill>
            </a:endParaRPr>
          </a:p>
        </p:txBody>
      </p:sp>
      <p:sp>
        <p:nvSpPr>
          <p:cNvPr id="8" name="页脚占位符 4">
            <a:extLst>
              <a:ext uri="{FF2B5EF4-FFF2-40B4-BE49-F238E27FC236}">
                <a16:creationId xmlns:a16="http://schemas.microsoft.com/office/drawing/2014/main" id="{AB12EF42-A721-40BD-9A52-2B59D791C6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8A6AA581-1D5B-4517-BFAC-8DC2D13A3E8D}"/>
              </a:ext>
            </a:extLst>
          </p:cNvPr>
          <p:cNvSpPr>
            <a:spLocks noGrp="1" noChangeArrowheads="1"/>
          </p:cNvSpPr>
          <p:nvPr>
            <p:ph type="sldNum" sz="quarter" idx="12"/>
          </p:nvPr>
        </p:nvSpPr>
        <p:spPr>
          <a:ln/>
        </p:spPr>
        <p:txBody>
          <a:bodyPr/>
          <a:lstStyle>
            <a:lvl1pPr>
              <a:defRPr/>
            </a:lvl1pPr>
          </a:lstStyle>
          <a:p>
            <a:pPr>
              <a:defRPr/>
            </a:pPr>
            <a:fld id="{B3DFE51D-CE03-4BEF-8AAF-079B85D62CF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0279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E38FF-5D80-448E-AB06-C0BD4F98D445}"/>
              </a:ext>
            </a:extLst>
          </p:cNvPr>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0133658-D75D-41DD-808E-09F635CD3864}"/>
              </a:ext>
            </a:extLst>
          </p:cNvPr>
          <p:cNvSpPr>
            <a:spLocks noGrp="1" noChangeArrowheads="1"/>
          </p:cNvSpPr>
          <p:nvPr>
            <p:ph type="dt" sz="half" idx="10"/>
          </p:nvPr>
        </p:nvSpPr>
        <p:spPr>
          <a:ln/>
        </p:spPr>
        <p:txBody>
          <a:bodyPr/>
          <a:lstStyle>
            <a:lvl1pPr>
              <a:defRPr/>
            </a:lvl1pPr>
          </a:lstStyle>
          <a:p>
            <a:pPr>
              <a:defRPr/>
            </a:pPr>
            <a:fld id="{90884A9B-8ABC-481F-A659-B886F2ED922B}" type="datetime1">
              <a:rPr lang="zh-CN" altLang="en-US"/>
              <a:pPr>
                <a:defRPr/>
              </a:pPr>
              <a:t>2019/1/17</a:t>
            </a:fld>
            <a:endParaRPr lang="zh-CN" altLang="en-US" sz="1800">
              <a:solidFill>
                <a:schemeClr val="tx1"/>
              </a:solidFill>
            </a:endParaRPr>
          </a:p>
        </p:txBody>
      </p:sp>
      <p:sp>
        <p:nvSpPr>
          <p:cNvPr id="4" name="页脚占位符 4">
            <a:extLst>
              <a:ext uri="{FF2B5EF4-FFF2-40B4-BE49-F238E27FC236}">
                <a16:creationId xmlns:a16="http://schemas.microsoft.com/office/drawing/2014/main" id="{FC20E9B2-CD8C-4C56-A9DA-E1F6E79C196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A06F9BD0-F1A5-4DF0-BDCE-77E8B0468E60}"/>
              </a:ext>
            </a:extLst>
          </p:cNvPr>
          <p:cNvSpPr>
            <a:spLocks noGrp="1" noChangeArrowheads="1"/>
          </p:cNvSpPr>
          <p:nvPr>
            <p:ph type="sldNum" sz="quarter" idx="12"/>
          </p:nvPr>
        </p:nvSpPr>
        <p:spPr>
          <a:ln/>
        </p:spPr>
        <p:txBody>
          <a:bodyPr/>
          <a:lstStyle>
            <a:lvl1pPr>
              <a:defRPr/>
            </a:lvl1pPr>
          </a:lstStyle>
          <a:p>
            <a:pPr>
              <a:defRPr/>
            </a:pPr>
            <a:fld id="{74838C3B-3430-4A03-87BD-62A32EE21E0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2798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F22A583-4B60-40C2-ADA4-01E3C69D8CEF}"/>
              </a:ext>
            </a:extLst>
          </p:cNvPr>
          <p:cNvSpPr>
            <a:spLocks noGrp="1" noChangeArrowheads="1"/>
          </p:cNvSpPr>
          <p:nvPr>
            <p:ph type="dt" sz="half" idx="10"/>
          </p:nvPr>
        </p:nvSpPr>
        <p:spPr>
          <a:ln/>
        </p:spPr>
        <p:txBody>
          <a:bodyPr/>
          <a:lstStyle>
            <a:lvl1pPr>
              <a:defRPr/>
            </a:lvl1pPr>
          </a:lstStyle>
          <a:p>
            <a:pPr>
              <a:defRPr/>
            </a:pPr>
            <a:fld id="{29C77365-25F9-48F0-A413-9BA43115ABD2}" type="datetime1">
              <a:rPr lang="zh-CN" altLang="en-US"/>
              <a:pPr>
                <a:defRPr/>
              </a:pPr>
              <a:t>2019/1/17</a:t>
            </a:fld>
            <a:endParaRPr lang="zh-CN" altLang="en-US" sz="1800">
              <a:solidFill>
                <a:schemeClr val="tx1"/>
              </a:solidFill>
            </a:endParaRPr>
          </a:p>
        </p:txBody>
      </p:sp>
      <p:sp>
        <p:nvSpPr>
          <p:cNvPr id="3" name="页脚占位符 4">
            <a:extLst>
              <a:ext uri="{FF2B5EF4-FFF2-40B4-BE49-F238E27FC236}">
                <a16:creationId xmlns:a16="http://schemas.microsoft.com/office/drawing/2014/main" id="{924A20F7-0DE6-47D5-9E16-FE7588DF15F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FDE57BBF-AD68-4979-9769-6F626E962E3F}"/>
              </a:ext>
            </a:extLst>
          </p:cNvPr>
          <p:cNvSpPr>
            <a:spLocks noGrp="1" noChangeArrowheads="1"/>
          </p:cNvSpPr>
          <p:nvPr>
            <p:ph type="sldNum" sz="quarter" idx="12"/>
          </p:nvPr>
        </p:nvSpPr>
        <p:spPr>
          <a:ln/>
        </p:spPr>
        <p:txBody>
          <a:bodyPr/>
          <a:lstStyle>
            <a:lvl1pPr>
              <a:defRPr/>
            </a:lvl1pPr>
          </a:lstStyle>
          <a:p>
            <a:pPr>
              <a:defRPr/>
            </a:pPr>
            <a:fld id="{2437D297-8302-47CA-A398-19FD2D62AC0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842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FB775-7690-4C23-89AD-EE25F63E39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1D7D82-3AA2-47C8-89AC-BCB2EF40A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13E82E3-7244-4AA4-AFA5-3990AE435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B9358C8A-E5A2-4939-A7DA-3FA01EE6C8FC}"/>
              </a:ext>
            </a:extLst>
          </p:cNvPr>
          <p:cNvSpPr>
            <a:spLocks noGrp="1" noChangeArrowheads="1"/>
          </p:cNvSpPr>
          <p:nvPr>
            <p:ph type="dt" sz="half" idx="10"/>
          </p:nvPr>
        </p:nvSpPr>
        <p:spPr>
          <a:ln/>
        </p:spPr>
        <p:txBody>
          <a:bodyPr/>
          <a:lstStyle>
            <a:lvl1pPr>
              <a:defRPr/>
            </a:lvl1pPr>
          </a:lstStyle>
          <a:p>
            <a:pPr>
              <a:defRPr/>
            </a:pPr>
            <a:fld id="{CF3FC40E-D311-4CA9-867B-3A98D4A6F85E}" type="datetime1">
              <a:rPr lang="zh-CN" altLang="en-US"/>
              <a:pPr>
                <a:defRPr/>
              </a:pPr>
              <a:t>2019/1/17</a:t>
            </a:fld>
            <a:endParaRPr lang="zh-CN" altLang="en-US" sz="1800">
              <a:solidFill>
                <a:schemeClr val="tx1"/>
              </a:solidFill>
            </a:endParaRPr>
          </a:p>
        </p:txBody>
      </p:sp>
      <p:sp>
        <p:nvSpPr>
          <p:cNvPr id="6" name="页脚占位符 4">
            <a:extLst>
              <a:ext uri="{FF2B5EF4-FFF2-40B4-BE49-F238E27FC236}">
                <a16:creationId xmlns:a16="http://schemas.microsoft.com/office/drawing/2014/main" id="{6F0FCFE8-8A9B-4738-BD01-3FA806AD7A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52AFBD5F-9357-41FD-972D-382DBA05D4B3}"/>
              </a:ext>
            </a:extLst>
          </p:cNvPr>
          <p:cNvSpPr>
            <a:spLocks noGrp="1" noChangeArrowheads="1"/>
          </p:cNvSpPr>
          <p:nvPr>
            <p:ph type="sldNum" sz="quarter" idx="12"/>
          </p:nvPr>
        </p:nvSpPr>
        <p:spPr>
          <a:ln/>
        </p:spPr>
        <p:txBody>
          <a:bodyPr/>
          <a:lstStyle>
            <a:lvl1pPr>
              <a:defRPr/>
            </a:lvl1pPr>
          </a:lstStyle>
          <a:p>
            <a:pPr>
              <a:defRPr/>
            </a:pPr>
            <a:fld id="{275BAE49-DE5E-4347-A58D-5FDE523A815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217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7BE54-C6CD-491B-8EAF-184D6D89FE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810614-A3B1-4EE0-8F64-3F8EC526E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a:extLst>
              <a:ext uri="{FF2B5EF4-FFF2-40B4-BE49-F238E27FC236}">
                <a16:creationId xmlns:a16="http://schemas.microsoft.com/office/drawing/2014/main" id="{0E9DCFAA-154C-44E8-ABD4-2A36A6170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9A26A269-4AC4-4A5A-9EA3-DA796BB2476A}"/>
              </a:ext>
            </a:extLst>
          </p:cNvPr>
          <p:cNvSpPr>
            <a:spLocks noGrp="1" noChangeArrowheads="1"/>
          </p:cNvSpPr>
          <p:nvPr>
            <p:ph type="dt" sz="half" idx="10"/>
          </p:nvPr>
        </p:nvSpPr>
        <p:spPr>
          <a:ln/>
        </p:spPr>
        <p:txBody>
          <a:bodyPr/>
          <a:lstStyle>
            <a:lvl1pPr>
              <a:defRPr/>
            </a:lvl1pPr>
          </a:lstStyle>
          <a:p>
            <a:pPr>
              <a:defRPr/>
            </a:pPr>
            <a:fld id="{8D67DA3A-4789-4904-9A59-A96EC5C61AEA}" type="datetime1">
              <a:rPr lang="zh-CN" altLang="en-US"/>
              <a:pPr>
                <a:defRPr/>
              </a:pPr>
              <a:t>2019/1/17</a:t>
            </a:fld>
            <a:endParaRPr lang="zh-CN" altLang="en-US" sz="1800">
              <a:solidFill>
                <a:schemeClr val="tx1"/>
              </a:solidFill>
            </a:endParaRPr>
          </a:p>
        </p:txBody>
      </p:sp>
      <p:sp>
        <p:nvSpPr>
          <p:cNvPr id="6" name="页脚占位符 4">
            <a:extLst>
              <a:ext uri="{FF2B5EF4-FFF2-40B4-BE49-F238E27FC236}">
                <a16:creationId xmlns:a16="http://schemas.microsoft.com/office/drawing/2014/main" id="{5D793D13-BEF7-4A69-9800-B50E305A63C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1C5A2E1F-3DAC-4B39-9398-C932878D02DE}"/>
              </a:ext>
            </a:extLst>
          </p:cNvPr>
          <p:cNvSpPr>
            <a:spLocks noGrp="1" noChangeArrowheads="1"/>
          </p:cNvSpPr>
          <p:nvPr>
            <p:ph type="sldNum" sz="quarter" idx="12"/>
          </p:nvPr>
        </p:nvSpPr>
        <p:spPr>
          <a:ln/>
        </p:spPr>
        <p:txBody>
          <a:bodyPr/>
          <a:lstStyle>
            <a:lvl1pPr>
              <a:defRPr/>
            </a:lvl1pPr>
          </a:lstStyle>
          <a:p>
            <a:pPr>
              <a:defRPr/>
            </a:pPr>
            <a:fld id="{0AC8A8D8-216E-448A-B1AA-1CBFF9E3A2D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264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7E9DC"/>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2BF4D40-B192-4284-80E4-40DE8C0F6A0E}"/>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5B8C18EB-6163-47E3-952A-4315282E5DA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EB0D0C80-AF42-43ED-A853-A3D437317C49}"/>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DDF4EFED-1335-4F95-B3E8-5E7095AA4099}" type="datetime1">
              <a:rPr lang="zh-CN" altLang="en-US"/>
              <a:pPr>
                <a:defRPr/>
              </a:pPr>
              <a:t>2019/1/17</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54D55E04-365B-4294-88DC-47B3B24E45C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4864B101-2D7B-4F69-953C-14C70ABF44D0}"/>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240D4C21-541A-4F53-A6A1-1268450FD1AA}"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1">
            <a:extLst>
              <a:ext uri="{FF2B5EF4-FFF2-40B4-BE49-F238E27FC236}">
                <a16:creationId xmlns:a16="http://schemas.microsoft.com/office/drawing/2014/main" id="{93340790-83BF-44B6-8899-7B6E3CC76E3E}"/>
              </a:ext>
            </a:extLst>
          </p:cNvPr>
          <p:cNvSpPr>
            <a:spLocks noChangeArrowheads="1"/>
          </p:cNvSpPr>
          <p:nvPr/>
        </p:nvSpPr>
        <p:spPr bwMode="auto">
          <a:xfrm>
            <a:off x="3227388" y="298450"/>
            <a:ext cx="5572125" cy="5594350"/>
          </a:xfrm>
          <a:prstGeom prst="ellipse">
            <a:avLst/>
          </a:prstGeom>
          <a:solidFill>
            <a:srgbClr val="263346">
              <a:alpha val="6901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5" name="椭圆 10">
            <a:extLst>
              <a:ext uri="{FF2B5EF4-FFF2-40B4-BE49-F238E27FC236}">
                <a16:creationId xmlns:a16="http://schemas.microsoft.com/office/drawing/2014/main" id="{40B2A7AF-98A4-4C19-BCC3-2F792689C1A1}"/>
              </a:ext>
            </a:extLst>
          </p:cNvPr>
          <p:cNvSpPr>
            <a:spLocks noChangeArrowheads="1"/>
          </p:cNvSpPr>
          <p:nvPr/>
        </p:nvSpPr>
        <p:spPr bwMode="auto">
          <a:xfrm>
            <a:off x="3371850" y="384175"/>
            <a:ext cx="5284788" cy="5365750"/>
          </a:xfrm>
          <a:prstGeom prst="ellipse">
            <a:avLst/>
          </a:prstGeom>
          <a:noFill/>
          <a:ln w="889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6" name="文本框 12">
            <a:extLst>
              <a:ext uri="{FF2B5EF4-FFF2-40B4-BE49-F238E27FC236}">
                <a16:creationId xmlns:a16="http://schemas.microsoft.com/office/drawing/2014/main" id="{39D68310-4133-4861-AC97-F4A8D5C759E6}"/>
              </a:ext>
            </a:extLst>
          </p:cNvPr>
          <p:cNvSpPr>
            <a:spLocks noChangeArrowheads="1"/>
          </p:cNvSpPr>
          <p:nvPr/>
        </p:nvSpPr>
        <p:spPr bwMode="auto">
          <a:xfrm>
            <a:off x="3551238" y="3136900"/>
            <a:ext cx="50815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000" b="1">
                <a:solidFill>
                  <a:schemeClr val="bg1"/>
                </a:solidFill>
                <a:latin typeface="华文宋体" pitchFamily="2" charset="-122"/>
                <a:ea typeface="华文宋体" pitchFamily="2" charset="-122"/>
                <a:sym typeface="华文宋体" pitchFamily="2" charset="-122"/>
              </a:rPr>
              <a:t>TO BE FORGOTTEN</a:t>
            </a:r>
            <a:endParaRPr lang="zh-CN" altLang="en-US" sz="4000" b="1">
              <a:solidFill>
                <a:schemeClr val="bg1"/>
              </a:solidFill>
              <a:latin typeface="华文宋体" pitchFamily="2" charset="-122"/>
              <a:ea typeface="华文宋体" pitchFamily="2" charset="-122"/>
              <a:sym typeface="华文宋体" pitchFamily="2" charset="-122"/>
            </a:endParaRPr>
          </a:p>
        </p:txBody>
      </p:sp>
      <p:sp>
        <p:nvSpPr>
          <p:cNvPr id="3077" name="直接连接符 21">
            <a:extLst>
              <a:ext uri="{FF2B5EF4-FFF2-40B4-BE49-F238E27FC236}">
                <a16:creationId xmlns:a16="http://schemas.microsoft.com/office/drawing/2014/main" id="{4FFF9851-F69E-49A2-8CFE-74F09255423C}"/>
              </a:ext>
            </a:extLst>
          </p:cNvPr>
          <p:cNvSpPr>
            <a:spLocks noChangeShapeType="1"/>
          </p:cNvSpPr>
          <p:nvPr/>
        </p:nvSpPr>
        <p:spPr bwMode="auto">
          <a:xfrm>
            <a:off x="3854450" y="3859213"/>
            <a:ext cx="4319588" cy="0"/>
          </a:xfrm>
          <a:prstGeom prst="line">
            <a:avLst/>
          </a:prstGeom>
          <a:noFill/>
          <a:ln w="6350">
            <a:solidFill>
              <a:srgbClr val="FFFFFF">
                <a:alpha val="58823"/>
              </a:srgbClr>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文本框 23">
            <a:extLst>
              <a:ext uri="{FF2B5EF4-FFF2-40B4-BE49-F238E27FC236}">
                <a16:creationId xmlns:a16="http://schemas.microsoft.com/office/drawing/2014/main" id="{5C357818-C212-468A-9396-2AC9281D8E98}"/>
              </a:ext>
            </a:extLst>
          </p:cNvPr>
          <p:cNvSpPr>
            <a:spLocks noChangeArrowheads="1"/>
          </p:cNvSpPr>
          <p:nvPr/>
        </p:nvSpPr>
        <p:spPr bwMode="auto">
          <a:xfrm>
            <a:off x="4333875" y="1770063"/>
            <a:ext cx="49434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8000">
                <a:solidFill>
                  <a:schemeClr val="bg1"/>
                </a:solidFill>
                <a:latin typeface="华文宋体" pitchFamily="2" charset="-122"/>
                <a:ea typeface="华文宋体" pitchFamily="2" charset="-122"/>
                <a:sym typeface="华文宋体" pitchFamily="2" charset="-122"/>
              </a:rPr>
              <a:t>RIGHT</a:t>
            </a:r>
            <a:endParaRPr lang="zh-CN" altLang="en-US" sz="8000">
              <a:solidFill>
                <a:schemeClr val="bg1"/>
              </a:solidFill>
              <a:latin typeface="华文宋体" pitchFamily="2" charset="-122"/>
              <a:ea typeface="华文宋体" pitchFamily="2" charset="-122"/>
              <a:sym typeface="华文宋体" pitchFamily="2" charset="-122"/>
            </a:endParaRPr>
          </a:p>
        </p:txBody>
      </p:sp>
      <p:sp>
        <p:nvSpPr>
          <p:cNvPr id="3079" name="文本框 24">
            <a:extLst>
              <a:ext uri="{FF2B5EF4-FFF2-40B4-BE49-F238E27FC236}">
                <a16:creationId xmlns:a16="http://schemas.microsoft.com/office/drawing/2014/main" id="{815E156F-6E39-45BD-9A6D-C4A09B875945}"/>
              </a:ext>
            </a:extLst>
          </p:cNvPr>
          <p:cNvSpPr>
            <a:spLocks noChangeArrowheads="1"/>
          </p:cNvSpPr>
          <p:nvPr/>
        </p:nvSpPr>
        <p:spPr bwMode="auto">
          <a:xfrm>
            <a:off x="4454525" y="4287838"/>
            <a:ext cx="3119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chemeClr val="bg1"/>
                </a:solidFill>
                <a:latin typeface="华文宋体" pitchFamily="2" charset="-122"/>
                <a:ea typeface="华文宋体" pitchFamily="2" charset="-122"/>
                <a:sym typeface="华文宋体" pitchFamily="2" charset="-122"/>
              </a:rPr>
              <a:t>PB18111688  </a:t>
            </a:r>
            <a:r>
              <a:rPr lang="zh-CN" altLang="en-US" sz="2400">
                <a:solidFill>
                  <a:schemeClr val="bg1"/>
                </a:solidFill>
                <a:latin typeface="华文宋体" pitchFamily="2" charset="-122"/>
                <a:ea typeface="华文宋体" pitchFamily="2" charset="-122"/>
                <a:sym typeface="华文宋体" pitchFamily="2" charset="-122"/>
              </a:rPr>
              <a:t>高楚晴</a:t>
            </a:r>
            <a:endParaRPr lang="en-US" altLang="zh-CN" sz="3200">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0" name="椭圆 25">
            <a:extLst>
              <a:ext uri="{FF2B5EF4-FFF2-40B4-BE49-F238E27FC236}">
                <a16:creationId xmlns:a16="http://schemas.microsoft.com/office/drawing/2014/main" id="{9A9E3E33-94E3-4778-9F35-071FF1C7D325}"/>
              </a:ext>
            </a:extLst>
          </p:cNvPr>
          <p:cNvSpPr>
            <a:spLocks noChangeArrowheads="1"/>
          </p:cNvSpPr>
          <p:nvPr/>
        </p:nvSpPr>
        <p:spPr bwMode="auto">
          <a:xfrm>
            <a:off x="2676525" y="249238"/>
            <a:ext cx="6311900" cy="6310312"/>
          </a:xfrm>
          <a:prstGeom prst="ellipse">
            <a:avLst/>
          </a:prstGeom>
          <a:noFill/>
          <a:ln w="6350">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81" name="椭圆 26">
            <a:extLst>
              <a:ext uri="{FF2B5EF4-FFF2-40B4-BE49-F238E27FC236}">
                <a16:creationId xmlns:a16="http://schemas.microsoft.com/office/drawing/2014/main" id="{35EBC209-4D4B-44AE-9323-44415EC90005}"/>
              </a:ext>
            </a:extLst>
          </p:cNvPr>
          <p:cNvSpPr>
            <a:spLocks noChangeArrowheads="1"/>
          </p:cNvSpPr>
          <p:nvPr/>
        </p:nvSpPr>
        <p:spPr bwMode="auto">
          <a:xfrm>
            <a:off x="2676525" y="-88900"/>
            <a:ext cx="6837363" cy="6837363"/>
          </a:xfrm>
          <a:prstGeom prst="ellipse">
            <a:avLst/>
          </a:prstGeom>
          <a:noFill/>
          <a:ln w="6350">
            <a:solidFill>
              <a:srgbClr val="FFFFFF">
                <a:alpha val="38823"/>
              </a:srgb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82" name="椭圆 27">
            <a:extLst>
              <a:ext uri="{FF2B5EF4-FFF2-40B4-BE49-F238E27FC236}">
                <a16:creationId xmlns:a16="http://schemas.microsoft.com/office/drawing/2014/main" id="{AE234810-183E-45C0-A556-52D682930D22}"/>
              </a:ext>
            </a:extLst>
          </p:cNvPr>
          <p:cNvSpPr>
            <a:spLocks noChangeArrowheads="1"/>
          </p:cNvSpPr>
          <p:nvPr/>
        </p:nvSpPr>
        <p:spPr bwMode="auto">
          <a:xfrm>
            <a:off x="1773238" y="-906463"/>
            <a:ext cx="8637587" cy="8637588"/>
          </a:xfrm>
          <a:prstGeom prst="ellipse">
            <a:avLst/>
          </a:prstGeom>
          <a:noFill/>
          <a:ln w="6350">
            <a:solidFill>
              <a:srgbClr val="FFFFFF">
                <a:alpha val="29019"/>
              </a:srgb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83" name="矩形 29">
            <a:extLst>
              <a:ext uri="{FF2B5EF4-FFF2-40B4-BE49-F238E27FC236}">
                <a16:creationId xmlns:a16="http://schemas.microsoft.com/office/drawing/2014/main" id="{F0AF8BD1-5809-439D-B83D-C751FE1F3CC7}"/>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84" name="矩形 30">
            <a:extLst>
              <a:ext uri="{FF2B5EF4-FFF2-40B4-BE49-F238E27FC236}">
                <a16:creationId xmlns:a16="http://schemas.microsoft.com/office/drawing/2014/main" id="{752E38F1-FF45-411E-A166-9D25ABFBFAA6}"/>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9">
            <a:extLst>
              <a:ext uri="{FF2B5EF4-FFF2-40B4-BE49-F238E27FC236}">
                <a16:creationId xmlns:a16="http://schemas.microsoft.com/office/drawing/2014/main" id="{678A7796-5AC0-44F2-A8BF-0583FFD3E907}"/>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15" name="矩形 30">
            <a:extLst>
              <a:ext uri="{FF2B5EF4-FFF2-40B4-BE49-F238E27FC236}">
                <a16:creationId xmlns:a16="http://schemas.microsoft.com/office/drawing/2014/main" id="{3681B6FC-D707-43CC-B2F4-A6E60826A930}"/>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16" name="直接连接符 8">
            <a:extLst>
              <a:ext uri="{FF2B5EF4-FFF2-40B4-BE49-F238E27FC236}">
                <a16:creationId xmlns:a16="http://schemas.microsoft.com/office/drawing/2014/main" id="{8C24ACF7-FFA2-4FAB-A482-EB0FBC8FB215}"/>
              </a:ext>
            </a:extLst>
          </p:cNvPr>
          <p:cNvSpPr>
            <a:spLocks noChangeShapeType="1"/>
          </p:cNvSpPr>
          <p:nvPr/>
        </p:nvSpPr>
        <p:spPr bwMode="auto">
          <a:xfrm flipV="1">
            <a:off x="7215188" y="1020763"/>
            <a:ext cx="4679950" cy="1587"/>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7" name="直接连接符 10">
            <a:extLst>
              <a:ext uri="{FF2B5EF4-FFF2-40B4-BE49-F238E27FC236}">
                <a16:creationId xmlns:a16="http://schemas.microsoft.com/office/drawing/2014/main" id="{EEDA8250-6489-41A1-80BF-D5E5777918D1}"/>
              </a:ext>
            </a:extLst>
          </p:cNvPr>
          <p:cNvSpPr>
            <a:spLocks noChangeShapeType="1"/>
          </p:cNvSpPr>
          <p:nvPr/>
        </p:nvSpPr>
        <p:spPr bwMode="auto">
          <a:xfrm flipV="1">
            <a:off x="307975" y="1022350"/>
            <a:ext cx="4679950" cy="1588"/>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文本框 12">
            <a:extLst>
              <a:ext uri="{FF2B5EF4-FFF2-40B4-BE49-F238E27FC236}">
                <a16:creationId xmlns:a16="http://schemas.microsoft.com/office/drawing/2014/main" id="{02660619-5258-447B-B6F2-CE47911B74E2}"/>
              </a:ext>
            </a:extLst>
          </p:cNvPr>
          <p:cNvSpPr>
            <a:spLocks noChangeArrowheads="1"/>
          </p:cNvSpPr>
          <p:nvPr/>
        </p:nvSpPr>
        <p:spPr bwMode="auto">
          <a:xfrm>
            <a:off x="4654550" y="239713"/>
            <a:ext cx="2882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000000"/>
                </a:solidFill>
                <a:cs typeface="Calibri" panose="020F0502020204030204" pitchFamily="34" charset="0"/>
              </a:rPr>
              <a:t>  </a:t>
            </a:r>
            <a:r>
              <a:rPr lang="zh-CN" altLang="en-US" b="1">
                <a:solidFill>
                  <a:srgbClr val="262626"/>
                </a:solidFill>
                <a:latin typeface="华文宋体" pitchFamily="2" charset="-122"/>
                <a:ea typeface="华文宋体" pitchFamily="2" charset="-122"/>
                <a:sym typeface="华文宋体" pitchFamily="2" charset="-122"/>
              </a:rPr>
              <a:t>他们应该被遗忘</a:t>
            </a:r>
            <a:endParaRPr lang="en-US" altLang="zh-CN" sz="2000" b="1">
              <a:solidFill>
                <a:srgbClr val="262626"/>
              </a:solidFill>
              <a:latin typeface="华文宋体" pitchFamily="2" charset="-122"/>
              <a:ea typeface="华文宋体" pitchFamily="2" charset="-122"/>
              <a:sym typeface="华文宋体" pitchFamily="2" charset="-122"/>
            </a:endParaRPr>
          </a:p>
        </p:txBody>
      </p:sp>
      <p:grpSp>
        <p:nvGrpSpPr>
          <p:cNvPr id="13319" name="组合 1">
            <a:extLst>
              <a:ext uri="{FF2B5EF4-FFF2-40B4-BE49-F238E27FC236}">
                <a16:creationId xmlns:a16="http://schemas.microsoft.com/office/drawing/2014/main" id="{37F9B922-6DDF-4083-9576-8FA872CC6430}"/>
              </a:ext>
            </a:extLst>
          </p:cNvPr>
          <p:cNvGrpSpPr>
            <a:grpSpLocks/>
          </p:cNvGrpSpPr>
          <p:nvPr/>
        </p:nvGrpSpPr>
        <p:grpSpPr bwMode="auto">
          <a:xfrm>
            <a:off x="5360988" y="877888"/>
            <a:ext cx="1468437" cy="307975"/>
            <a:chOff x="0" y="0"/>
            <a:chExt cx="1541192" cy="321992"/>
          </a:xfrm>
        </p:grpSpPr>
        <p:sp>
          <p:nvSpPr>
            <p:cNvPr id="13332" name="椭圆 13">
              <a:extLst>
                <a:ext uri="{FF2B5EF4-FFF2-40B4-BE49-F238E27FC236}">
                  <a16:creationId xmlns:a16="http://schemas.microsoft.com/office/drawing/2014/main" id="{F057EBED-07BC-431B-82F1-B927694601B4}"/>
                </a:ext>
              </a:extLst>
            </p:cNvPr>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3" name="椭圆 15">
              <a:extLst>
                <a:ext uri="{FF2B5EF4-FFF2-40B4-BE49-F238E27FC236}">
                  <a16:creationId xmlns:a16="http://schemas.microsoft.com/office/drawing/2014/main" id="{97C7AF98-A60D-40D5-8566-300D2C64F66B}"/>
                </a:ext>
              </a:extLst>
            </p:cNvPr>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4" name="椭圆 16">
              <a:extLst>
                <a:ext uri="{FF2B5EF4-FFF2-40B4-BE49-F238E27FC236}">
                  <a16:creationId xmlns:a16="http://schemas.microsoft.com/office/drawing/2014/main" id="{6A0F8300-B756-4C74-A508-D9B4DF68745C}"/>
                </a:ext>
              </a:extLst>
            </p:cNvPr>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5" name="椭圆 17">
              <a:extLst>
                <a:ext uri="{FF2B5EF4-FFF2-40B4-BE49-F238E27FC236}">
                  <a16:creationId xmlns:a16="http://schemas.microsoft.com/office/drawing/2014/main" id="{5344A331-537E-4A92-9C4D-1B476BC4F4BC}"/>
                </a:ext>
              </a:extLst>
            </p:cNvPr>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3320" name="任意多边形 11">
            <a:extLst>
              <a:ext uri="{FF2B5EF4-FFF2-40B4-BE49-F238E27FC236}">
                <a16:creationId xmlns:a16="http://schemas.microsoft.com/office/drawing/2014/main" id="{7371D275-25F2-4371-9CEC-4B06542BF61A}"/>
              </a:ext>
            </a:extLst>
          </p:cNvPr>
          <p:cNvSpPr>
            <a:spLocks noChangeArrowheads="1"/>
          </p:cNvSpPr>
          <p:nvPr/>
        </p:nvSpPr>
        <p:spPr bwMode="auto">
          <a:xfrm>
            <a:off x="1057275" y="2509838"/>
            <a:ext cx="4375150" cy="1473200"/>
          </a:xfrm>
          <a:custGeom>
            <a:avLst/>
            <a:gdLst>
              <a:gd name="T0" fmla="*/ 0 w 4374542"/>
              <a:gd name="T1" fmla="*/ 0 h 1473683"/>
              <a:gd name="T2" fmla="*/ 4132367 w 4374542"/>
              <a:gd name="T3" fmla="*/ 0 h 1473683"/>
              <a:gd name="T4" fmla="*/ 4378190 w 4374542"/>
              <a:gd name="T5" fmla="*/ 245138 h 1473683"/>
              <a:gd name="T6" fmla="*/ 4378190 w 4374542"/>
              <a:gd name="T7" fmla="*/ 1225652 h 1473683"/>
              <a:gd name="T8" fmla="*/ 4132367 w 4374542"/>
              <a:gd name="T9" fmla="*/ 1470787 h 1473683"/>
              <a:gd name="T10" fmla="*/ 0 w 4374542"/>
              <a:gd name="T11" fmla="*/ 1470787 h 1473683"/>
              <a:gd name="T12" fmla="*/ 0 60000 65536"/>
              <a:gd name="T13" fmla="*/ 0 60000 65536"/>
              <a:gd name="T14" fmla="*/ 0 60000 65536"/>
              <a:gd name="T15" fmla="*/ 0 60000 65536"/>
              <a:gd name="T16" fmla="*/ 0 60000 65536"/>
              <a:gd name="T17" fmla="*/ 0 60000 65536"/>
              <a:gd name="T18" fmla="*/ 0 w 4374542"/>
              <a:gd name="T19" fmla="*/ 0 h 1473683"/>
              <a:gd name="T20" fmla="*/ 4374542 w 4374542"/>
              <a:gd name="T21" fmla="*/ 1473683 h 1473683"/>
            </a:gdLst>
            <a:ahLst/>
            <a:cxnLst>
              <a:cxn ang="T12">
                <a:pos x="T0" y="T1"/>
              </a:cxn>
              <a:cxn ang="T13">
                <a:pos x="T2" y="T3"/>
              </a:cxn>
              <a:cxn ang="T14">
                <a:pos x="T4" y="T5"/>
              </a:cxn>
              <a:cxn ang="T15">
                <a:pos x="T6" y="T7"/>
              </a:cxn>
              <a:cxn ang="T16">
                <a:pos x="T8" y="T9"/>
              </a:cxn>
              <a:cxn ang="T17">
                <a:pos x="T10" y="T11"/>
              </a:cxn>
            </a:cxnLst>
            <a:rect l="T18" t="T19" r="T20" b="T21"/>
            <a:pathLst>
              <a:path w="4374542" h="1473683">
                <a:moveTo>
                  <a:pt x="0" y="0"/>
                </a:moveTo>
                <a:lnTo>
                  <a:pt x="4128923" y="0"/>
                </a:lnTo>
                <a:cubicBezTo>
                  <a:pt x="4264575" y="0"/>
                  <a:pt x="4374542" y="109967"/>
                  <a:pt x="4374542" y="245619"/>
                </a:cubicBezTo>
                <a:lnTo>
                  <a:pt x="4374542" y="1228064"/>
                </a:lnTo>
                <a:cubicBezTo>
                  <a:pt x="4374542" y="1363716"/>
                  <a:pt x="4264575" y="1473683"/>
                  <a:pt x="4128923" y="1473683"/>
                </a:cubicBezTo>
                <a:lnTo>
                  <a:pt x="0" y="1473683"/>
                </a:lnTo>
                <a:lnTo>
                  <a:pt x="0" y="0"/>
                </a:lnTo>
                <a:close/>
              </a:path>
            </a:pathLst>
          </a:custGeom>
          <a:solidFill>
            <a:srgbClr val="D0EAEB"/>
          </a:solidFill>
          <a:ln w="12700" cap="flat" cmpd="sng">
            <a:solidFill>
              <a:srgbClr val="2F2637">
                <a:alpha val="58823"/>
              </a:srgbClr>
            </a:solidFill>
            <a:miter lim="800000"/>
            <a:headEnd/>
            <a:tailEnd/>
          </a:ln>
        </p:spPr>
        <p:txBody>
          <a:bodyPr anchor="ctr"/>
          <a:lstStyle/>
          <a:p>
            <a:endParaRPr lang="zh-CN" altLang="en-US"/>
          </a:p>
        </p:txBody>
      </p:sp>
      <p:sp>
        <p:nvSpPr>
          <p:cNvPr id="13321" name="椭圆 14">
            <a:extLst>
              <a:ext uri="{FF2B5EF4-FFF2-40B4-BE49-F238E27FC236}">
                <a16:creationId xmlns:a16="http://schemas.microsoft.com/office/drawing/2014/main" id="{E553F43D-5485-49CE-BFA8-257CF6ADD686}"/>
              </a:ext>
            </a:extLst>
          </p:cNvPr>
          <p:cNvSpPr>
            <a:spLocks noChangeArrowheads="1"/>
          </p:cNvSpPr>
          <p:nvPr/>
        </p:nvSpPr>
        <p:spPr bwMode="auto">
          <a:xfrm>
            <a:off x="4895850" y="2709863"/>
            <a:ext cx="1073150" cy="1073150"/>
          </a:xfrm>
          <a:prstGeom prst="ellipse">
            <a:avLst/>
          </a:prstGeom>
          <a:blipFill dpi="0" rotWithShape="1">
            <a:blip r:embed="rId2"/>
            <a:srcRect/>
            <a:stretch>
              <a:fillRect/>
            </a:stretch>
          </a:blipFill>
          <a:ln w="76200">
            <a:solidFill>
              <a:srgbClr val="E7E9DC"/>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22" name="任意多边形 18">
            <a:extLst>
              <a:ext uri="{FF2B5EF4-FFF2-40B4-BE49-F238E27FC236}">
                <a16:creationId xmlns:a16="http://schemas.microsoft.com/office/drawing/2014/main" id="{36606CEC-1F1C-4EC8-AFD9-16647E9F718C}"/>
              </a:ext>
            </a:extLst>
          </p:cNvPr>
          <p:cNvSpPr>
            <a:spLocks noChangeArrowheads="1"/>
          </p:cNvSpPr>
          <p:nvPr/>
        </p:nvSpPr>
        <p:spPr bwMode="auto">
          <a:xfrm>
            <a:off x="1057275" y="4303713"/>
            <a:ext cx="4375150" cy="1473200"/>
          </a:xfrm>
          <a:custGeom>
            <a:avLst/>
            <a:gdLst>
              <a:gd name="T0" fmla="*/ 0 w 4374542"/>
              <a:gd name="T1" fmla="*/ 0 h 1473683"/>
              <a:gd name="T2" fmla="*/ 4132367 w 4374542"/>
              <a:gd name="T3" fmla="*/ 0 h 1473683"/>
              <a:gd name="T4" fmla="*/ 4378190 w 4374542"/>
              <a:gd name="T5" fmla="*/ 245138 h 1473683"/>
              <a:gd name="T6" fmla="*/ 4378190 w 4374542"/>
              <a:gd name="T7" fmla="*/ 1225652 h 1473683"/>
              <a:gd name="T8" fmla="*/ 4132367 w 4374542"/>
              <a:gd name="T9" fmla="*/ 1470787 h 1473683"/>
              <a:gd name="T10" fmla="*/ 0 w 4374542"/>
              <a:gd name="T11" fmla="*/ 1470787 h 1473683"/>
              <a:gd name="T12" fmla="*/ 0 60000 65536"/>
              <a:gd name="T13" fmla="*/ 0 60000 65536"/>
              <a:gd name="T14" fmla="*/ 0 60000 65536"/>
              <a:gd name="T15" fmla="*/ 0 60000 65536"/>
              <a:gd name="T16" fmla="*/ 0 60000 65536"/>
              <a:gd name="T17" fmla="*/ 0 60000 65536"/>
              <a:gd name="T18" fmla="*/ 0 w 4374542"/>
              <a:gd name="T19" fmla="*/ 0 h 1473683"/>
              <a:gd name="T20" fmla="*/ 4374542 w 4374542"/>
              <a:gd name="T21" fmla="*/ 1473683 h 1473683"/>
            </a:gdLst>
            <a:ahLst/>
            <a:cxnLst>
              <a:cxn ang="T12">
                <a:pos x="T0" y="T1"/>
              </a:cxn>
              <a:cxn ang="T13">
                <a:pos x="T2" y="T3"/>
              </a:cxn>
              <a:cxn ang="T14">
                <a:pos x="T4" y="T5"/>
              </a:cxn>
              <a:cxn ang="T15">
                <a:pos x="T6" y="T7"/>
              </a:cxn>
              <a:cxn ang="T16">
                <a:pos x="T8" y="T9"/>
              </a:cxn>
              <a:cxn ang="T17">
                <a:pos x="T10" y="T11"/>
              </a:cxn>
            </a:cxnLst>
            <a:rect l="T18" t="T19" r="T20" b="T21"/>
            <a:pathLst>
              <a:path w="4374542" h="1473683">
                <a:moveTo>
                  <a:pt x="0" y="0"/>
                </a:moveTo>
                <a:lnTo>
                  <a:pt x="4128923" y="0"/>
                </a:lnTo>
                <a:cubicBezTo>
                  <a:pt x="4264575" y="0"/>
                  <a:pt x="4374542" y="109967"/>
                  <a:pt x="4374542" y="245619"/>
                </a:cubicBezTo>
                <a:lnTo>
                  <a:pt x="4374542" y="1228064"/>
                </a:lnTo>
                <a:cubicBezTo>
                  <a:pt x="4374542" y="1363716"/>
                  <a:pt x="4264575" y="1473683"/>
                  <a:pt x="4128923" y="1473683"/>
                </a:cubicBezTo>
                <a:lnTo>
                  <a:pt x="0" y="1473683"/>
                </a:lnTo>
                <a:lnTo>
                  <a:pt x="0" y="0"/>
                </a:lnTo>
                <a:close/>
              </a:path>
            </a:pathLst>
          </a:custGeom>
          <a:solidFill>
            <a:srgbClr val="3F3E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3323" name="椭圆 19">
            <a:extLst>
              <a:ext uri="{FF2B5EF4-FFF2-40B4-BE49-F238E27FC236}">
                <a16:creationId xmlns:a16="http://schemas.microsoft.com/office/drawing/2014/main" id="{C3C73171-2DCD-4B07-930D-F79B3B75BB7A}"/>
              </a:ext>
            </a:extLst>
          </p:cNvPr>
          <p:cNvSpPr>
            <a:spLocks noChangeArrowheads="1"/>
          </p:cNvSpPr>
          <p:nvPr/>
        </p:nvSpPr>
        <p:spPr bwMode="auto">
          <a:xfrm>
            <a:off x="4895850" y="4503738"/>
            <a:ext cx="1073150" cy="1073150"/>
          </a:xfrm>
          <a:prstGeom prst="ellipse">
            <a:avLst/>
          </a:prstGeom>
          <a:blipFill dpi="0" rotWithShape="1">
            <a:blip r:embed="rId3"/>
            <a:srcRect/>
            <a:stretch>
              <a:fillRect/>
            </a:stretch>
          </a:blipFill>
          <a:ln w="76200">
            <a:solidFill>
              <a:srgbClr val="E7E9DC"/>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24" name="任意多边形 20">
            <a:extLst>
              <a:ext uri="{FF2B5EF4-FFF2-40B4-BE49-F238E27FC236}">
                <a16:creationId xmlns:a16="http://schemas.microsoft.com/office/drawing/2014/main" id="{C7944733-9225-438F-B288-13F28B725791}"/>
              </a:ext>
            </a:extLst>
          </p:cNvPr>
          <p:cNvSpPr>
            <a:spLocks noChangeArrowheads="1"/>
          </p:cNvSpPr>
          <p:nvPr/>
        </p:nvSpPr>
        <p:spPr bwMode="auto">
          <a:xfrm flipH="1">
            <a:off x="6772275" y="2495550"/>
            <a:ext cx="4375150" cy="1474788"/>
          </a:xfrm>
          <a:custGeom>
            <a:avLst/>
            <a:gdLst>
              <a:gd name="T0" fmla="*/ 0 w 4374542"/>
              <a:gd name="T1" fmla="*/ 0 h 1473683"/>
              <a:gd name="T2" fmla="*/ 4132367 w 4374542"/>
              <a:gd name="T3" fmla="*/ 0 h 1473683"/>
              <a:gd name="T4" fmla="*/ 4378190 w 4374542"/>
              <a:gd name="T5" fmla="*/ 246726 h 1473683"/>
              <a:gd name="T6" fmla="*/ 4378190 w 4374542"/>
              <a:gd name="T7" fmla="*/ 1233600 h 1473683"/>
              <a:gd name="T8" fmla="*/ 4132367 w 4374542"/>
              <a:gd name="T9" fmla="*/ 1480325 h 1473683"/>
              <a:gd name="T10" fmla="*/ 0 w 4374542"/>
              <a:gd name="T11" fmla="*/ 1480325 h 1473683"/>
              <a:gd name="T12" fmla="*/ 0 60000 65536"/>
              <a:gd name="T13" fmla="*/ 0 60000 65536"/>
              <a:gd name="T14" fmla="*/ 0 60000 65536"/>
              <a:gd name="T15" fmla="*/ 0 60000 65536"/>
              <a:gd name="T16" fmla="*/ 0 60000 65536"/>
              <a:gd name="T17" fmla="*/ 0 60000 65536"/>
              <a:gd name="T18" fmla="*/ 0 w 4374542"/>
              <a:gd name="T19" fmla="*/ 0 h 1473683"/>
              <a:gd name="T20" fmla="*/ 4374542 w 4374542"/>
              <a:gd name="T21" fmla="*/ 1473683 h 1473683"/>
            </a:gdLst>
            <a:ahLst/>
            <a:cxnLst>
              <a:cxn ang="T12">
                <a:pos x="T0" y="T1"/>
              </a:cxn>
              <a:cxn ang="T13">
                <a:pos x="T2" y="T3"/>
              </a:cxn>
              <a:cxn ang="T14">
                <a:pos x="T4" y="T5"/>
              </a:cxn>
              <a:cxn ang="T15">
                <a:pos x="T6" y="T7"/>
              </a:cxn>
              <a:cxn ang="T16">
                <a:pos x="T8" y="T9"/>
              </a:cxn>
              <a:cxn ang="T17">
                <a:pos x="T10" y="T11"/>
              </a:cxn>
            </a:cxnLst>
            <a:rect l="T18" t="T19" r="T20" b="T21"/>
            <a:pathLst>
              <a:path w="4374542" h="1473683">
                <a:moveTo>
                  <a:pt x="0" y="0"/>
                </a:moveTo>
                <a:lnTo>
                  <a:pt x="4128923" y="0"/>
                </a:lnTo>
                <a:cubicBezTo>
                  <a:pt x="4264575" y="0"/>
                  <a:pt x="4374542" y="109967"/>
                  <a:pt x="4374542" y="245619"/>
                </a:cubicBezTo>
                <a:lnTo>
                  <a:pt x="4374542" y="1228064"/>
                </a:lnTo>
                <a:cubicBezTo>
                  <a:pt x="4374542" y="1363716"/>
                  <a:pt x="4264575" y="1473683"/>
                  <a:pt x="4128923" y="1473683"/>
                </a:cubicBezTo>
                <a:lnTo>
                  <a:pt x="0" y="1473683"/>
                </a:lnTo>
                <a:lnTo>
                  <a:pt x="0" y="0"/>
                </a:lnTo>
                <a:close/>
              </a:path>
            </a:pathLst>
          </a:custGeom>
          <a:solidFill>
            <a:srgbClr val="3F3E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3325" name="椭圆 21">
            <a:extLst>
              <a:ext uri="{FF2B5EF4-FFF2-40B4-BE49-F238E27FC236}">
                <a16:creationId xmlns:a16="http://schemas.microsoft.com/office/drawing/2014/main" id="{F5A120BC-5F19-4C6C-A5A3-7E34038C035D}"/>
              </a:ext>
            </a:extLst>
          </p:cNvPr>
          <p:cNvSpPr>
            <a:spLocks noChangeArrowheads="1"/>
          </p:cNvSpPr>
          <p:nvPr/>
        </p:nvSpPr>
        <p:spPr bwMode="auto">
          <a:xfrm flipH="1">
            <a:off x="6235700" y="2695575"/>
            <a:ext cx="1073150" cy="1073150"/>
          </a:xfrm>
          <a:prstGeom prst="ellipse">
            <a:avLst/>
          </a:prstGeom>
          <a:blipFill dpi="0" rotWithShape="0">
            <a:blip r:embed="rId4"/>
            <a:srcRect/>
            <a:stretch>
              <a:fillRect/>
            </a:stretch>
          </a:blipFill>
          <a:ln w="76200">
            <a:solidFill>
              <a:srgbClr val="E7E9DC"/>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26" name="任意多边形 22">
            <a:extLst>
              <a:ext uri="{FF2B5EF4-FFF2-40B4-BE49-F238E27FC236}">
                <a16:creationId xmlns:a16="http://schemas.microsoft.com/office/drawing/2014/main" id="{66D1BC80-A11A-422E-A296-AD830BA7264B}"/>
              </a:ext>
            </a:extLst>
          </p:cNvPr>
          <p:cNvSpPr>
            <a:spLocks noChangeArrowheads="1"/>
          </p:cNvSpPr>
          <p:nvPr/>
        </p:nvSpPr>
        <p:spPr bwMode="auto">
          <a:xfrm flipH="1">
            <a:off x="6677025" y="4303713"/>
            <a:ext cx="4375150" cy="1473200"/>
          </a:xfrm>
          <a:custGeom>
            <a:avLst/>
            <a:gdLst>
              <a:gd name="T0" fmla="*/ 0 w 4374542"/>
              <a:gd name="T1" fmla="*/ 0 h 1473683"/>
              <a:gd name="T2" fmla="*/ 4132367 w 4374542"/>
              <a:gd name="T3" fmla="*/ 0 h 1473683"/>
              <a:gd name="T4" fmla="*/ 4378190 w 4374542"/>
              <a:gd name="T5" fmla="*/ 245138 h 1473683"/>
              <a:gd name="T6" fmla="*/ 4378190 w 4374542"/>
              <a:gd name="T7" fmla="*/ 1225652 h 1473683"/>
              <a:gd name="T8" fmla="*/ 4132367 w 4374542"/>
              <a:gd name="T9" fmla="*/ 1470787 h 1473683"/>
              <a:gd name="T10" fmla="*/ 0 w 4374542"/>
              <a:gd name="T11" fmla="*/ 1470787 h 1473683"/>
              <a:gd name="T12" fmla="*/ 0 60000 65536"/>
              <a:gd name="T13" fmla="*/ 0 60000 65536"/>
              <a:gd name="T14" fmla="*/ 0 60000 65536"/>
              <a:gd name="T15" fmla="*/ 0 60000 65536"/>
              <a:gd name="T16" fmla="*/ 0 60000 65536"/>
              <a:gd name="T17" fmla="*/ 0 60000 65536"/>
              <a:gd name="T18" fmla="*/ 0 w 4374542"/>
              <a:gd name="T19" fmla="*/ 0 h 1473683"/>
              <a:gd name="T20" fmla="*/ 4374542 w 4374542"/>
              <a:gd name="T21" fmla="*/ 1473683 h 1473683"/>
            </a:gdLst>
            <a:ahLst/>
            <a:cxnLst>
              <a:cxn ang="T12">
                <a:pos x="T0" y="T1"/>
              </a:cxn>
              <a:cxn ang="T13">
                <a:pos x="T2" y="T3"/>
              </a:cxn>
              <a:cxn ang="T14">
                <a:pos x="T4" y="T5"/>
              </a:cxn>
              <a:cxn ang="T15">
                <a:pos x="T6" y="T7"/>
              </a:cxn>
              <a:cxn ang="T16">
                <a:pos x="T8" y="T9"/>
              </a:cxn>
              <a:cxn ang="T17">
                <a:pos x="T10" y="T11"/>
              </a:cxn>
            </a:cxnLst>
            <a:rect l="T18" t="T19" r="T20" b="T21"/>
            <a:pathLst>
              <a:path w="4374542" h="1473683">
                <a:moveTo>
                  <a:pt x="0" y="0"/>
                </a:moveTo>
                <a:lnTo>
                  <a:pt x="4128923" y="0"/>
                </a:lnTo>
                <a:cubicBezTo>
                  <a:pt x="4264575" y="0"/>
                  <a:pt x="4374542" y="109967"/>
                  <a:pt x="4374542" y="245619"/>
                </a:cubicBezTo>
                <a:lnTo>
                  <a:pt x="4374542" y="1228064"/>
                </a:lnTo>
                <a:cubicBezTo>
                  <a:pt x="4374542" y="1363716"/>
                  <a:pt x="4264575" y="1473683"/>
                  <a:pt x="4128923" y="1473683"/>
                </a:cubicBezTo>
                <a:lnTo>
                  <a:pt x="0" y="1473683"/>
                </a:lnTo>
                <a:lnTo>
                  <a:pt x="0" y="0"/>
                </a:lnTo>
                <a:close/>
              </a:path>
            </a:pathLst>
          </a:custGeom>
          <a:solidFill>
            <a:srgbClr val="D0EAEB"/>
          </a:solidFill>
          <a:ln w="12700" cap="flat" cmpd="sng">
            <a:solidFill>
              <a:srgbClr val="2F2637">
                <a:alpha val="58823"/>
              </a:srgbClr>
            </a:solidFill>
            <a:miter lim="800000"/>
            <a:headEnd/>
            <a:tailEnd/>
          </a:ln>
        </p:spPr>
        <p:txBody>
          <a:bodyPr anchor="ctr"/>
          <a:lstStyle/>
          <a:p>
            <a:endParaRPr lang="zh-CN" altLang="en-US"/>
          </a:p>
        </p:txBody>
      </p:sp>
      <p:sp>
        <p:nvSpPr>
          <p:cNvPr id="13327" name="椭圆 23">
            <a:extLst>
              <a:ext uri="{FF2B5EF4-FFF2-40B4-BE49-F238E27FC236}">
                <a16:creationId xmlns:a16="http://schemas.microsoft.com/office/drawing/2014/main" id="{D01AFB76-EB6A-48A9-8E15-70364803CB15}"/>
              </a:ext>
            </a:extLst>
          </p:cNvPr>
          <p:cNvSpPr>
            <a:spLocks noChangeArrowheads="1"/>
          </p:cNvSpPr>
          <p:nvPr/>
        </p:nvSpPr>
        <p:spPr bwMode="auto">
          <a:xfrm flipH="1">
            <a:off x="6235700" y="4503738"/>
            <a:ext cx="1073150" cy="1073150"/>
          </a:xfrm>
          <a:prstGeom prst="ellipse">
            <a:avLst/>
          </a:prstGeom>
          <a:blipFill dpi="0" rotWithShape="1">
            <a:blip r:embed="rId5"/>
            <a:srcRect/>
            <a:stretch>
              <a:fillRect/>
            </a:stretch>
          </a:blipFill>
          <a:ln w="76200">
            <a:solidFill>
              <a:srgbClr val="E7E9DC"/>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28" name="文本框 24">
            <a:extLst>
              <a:ext uri="{FF2B5EF4-FFF2-40B4-BE49-F238E27FC236}">
                <a16:creationId xmlns:a16="http://schemas.microsoft.com/office/drawing/2014/main" id="{3373F1BC-070A-428A-A70C-062D5FD4CF86}"/>
              </a:ext>
            </a:extLst>
          </p:cNvPr>
          <p:cNvSpPr>
            <a:spLocks noChangeArrowheads="1"/>
          </p:cNvSpPr>
          <p:nvPr/>
        </p:nvSpPr>
        <p:spPr bwMode="auto">
          <a:xfrm>
            <a:off x="1358900" y="2695575"/>
            <a:ext cx="36115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a:solidFill>
                  <a:srgbClr val="2F2637"/>
                </a:solidFill>
                <a:latin typeface="华文宋体" pitchFamily="2" charset="-122"/>
                <a:ea typeface="华文宋体" pitchFamily="2" charset="-122"/>
                <a:sym typeface="华文宋体" pitchFamily="2" charset="-122"/>
              </a:rPr>
              <a:t>热点事件受害者</a:t>
            </a:r>
            <a:r>
              <a:rPr lang="zh-CN" altLang="en-US" sz="1800">
                <a:solidFill>
                  <a:srgbClr val="2F2637"/>
                </a:solidFill>
                <a:latin typeface="华文宋体" pitchFamily="2" charset="-122"/>
                <a:ea typeface="华文宋体" pitchFamily="2" charset="-122"/>
                <a:sym typeface="华文宋体" pitchFamily="2" charset="-122"/>
              </a:rPr>
              <a:t>：被家暴、被性侵一方等，有权让自己“不慎”被新闻媒体公之于众的信息“被遗忘”</a:t>
            </a:r>
          </a:p>
          <a:p>
            <a:pPr eaLnBrk="1" hangingPunct="1">
              <a:lnSpc>
                <a:spcPct val="100000"/>
              </a:lnSpc>
              <a:spcBef>
                <a:spcPct val="0"/>
              </a:spcBef>
              <a:buFont typeface="Arial" panose="020B0604020202020204" pitchFamily="34" charset="0"/>
              <a:buNone/>
            </a:pPr>
            <a:endParaRPr lang="zh-CN" altLang="en-US" sz="2400">
              <a:solidFill>
                <a:srgbClr val="2F2637"/>
              </a:solidFill>
              <a:latin typeface="方正姚体" pitchFamily="2" charset="-122"/>
              <a:ea typeface="方正姚体" pitchFamily="2" charset="-122"/>
              <a:sym typeface="方正姚体" pitchFamily="2" charset="-122"/>
            </a:endParaRPr>
          </a:p>
          <a:p>
            <a:pPr eaLnBrk="1" hangingPunct="1">
              <a:lnSpc>
                <a:spcPct val="100000"/>
              </a:lnSpc>
              <a:spcBef>
                <a:spcPct val="0"/>
              </a:spcBef>
              <a:buFont typeface="Arial" panose="020B0604020202020204" pitchFamily="34" charset="0"/>
              <a:buNone/>
            </a:pPr>
            <a:endParaRPr lang="zh-CN" altLang="en-US" sz="1100">
              <a:solidFill>
                <a:srgbClr val="2F2637"/>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400">
              <a:solidFill>
                <a:srgbClr val="2F263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29" name="文本框 25">
            <a:extLst>
              <a:ext uri="{FF2B5EF4-FFF2-40B4-BE49-F238E27FC236}">
                <a16:creationId xmlns:a16="http://schemas.microsoft.com/office/drawing/2014/main" id="{E7C13E9C-A665-4E85-BDBA-CAE3F7E478C1}"/>
              </a:ext>
            </a:extLst>
          </p:cNvPr>
          <p:cNvSpPr>
            <a:spLocks noChangeArrowheads="1"/>
          </p:cNvSpPr>
          <p:nvPr/>
        </p:nvSpPr>
        <p:spPr bwMode="auto">
          <a:xfrm>
            <a:off x="1228725" y="4435475"/>
            <a:ext cx="34004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a:solidFill>
                  <a:schemeClr val="bg1"/>
                </a:solidFill>
                <a:latin typeface="华文宋体" pitchFamily="2" charset="-122"/>
                <a:ea typeface="华文宋体" pitchFamily="2" charset="-122"/>
                <a:sym typeface="华文宋体" pitchFamily="2" charset="-122"/>
              </a:rPr>
              <a:t>遭遇不实诽谤者：</a:t>
            </a:r>
            <a:r>
              <a:rPr lang="zh-CN" altLang="en-US" sz="1800">
                <a:solidFill>
                  <a:schemeClr val="bg1"/>
                </a:solidFill>
                <a:latin typeface="华文宋体" pitchFamily="2" charset="-122"/>
                <a:ea typeface="华文宋体" pitchFamily="2" charset="-122"/>
                <a:sym typeface="华文宋体" pitchFamily="2" charset="-122"/>
              </a:rPr>
              <a:t>此类人也有应有权提出清除信息以避免误导更多人并对当事人名誉造成进一步损害</a:t>
            </a:r>
            <a:endParaRPr lang="zh-CN" altLang="en-US" sz="1600">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zh-CN" altLang="en-US" sz="1400">
              <a:solidFill>
                <a:schemeClr val="bg1"/>
              </a:solidFill>
              <a:latin typeface="华文宋体" pitchFamily="2" charset="-122"/>
              <a:ea typeface="华文宋体" pitchFamily="2" charset="-122"/>
              <a:sym typeface="华文宋体" pitchFamily="2" charset="-122"/>
            </a:endParaRPr>
          </a:p>
        </p:txBody>
      </p:sp>
      <p:sp>
        <p:nvSpPr>
          <p:cNvPr id="13330" name="文本框 26">
            <a:extLst>
              <a:ext uri="{FF2B5EF4-FFF2-40B4-BE49-F238E27FC236}">
                <a16:creationId xmlns:a16="http://schemas.microsoft.com/office/drawing/2014/main" id="{C317252D-EC8A-418A-B3AC-59E513362820}"/>
              </a:ext>
            </a:extLst>
          </p:cNvPr>
          <p:cNvSpPr>
            <a:spLocks noChangeArrowheads="1"/>
          </p:cNvSpPr>
          <p:nvPr/>
        </p:nvSpPr>
        <p:spPr bwMode="auto">
          <a:xfrm>
            <a:off x="7632700" y="2789238"/>
            <a:ext cx="320040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a:solidFill>
                  <a:schemeClr val="bg1"/>
                </a:solidFill>
                <a:latin typeface="方正姚体" pitchFamily="2" charset="-122"/>
                <a:ea typeface="华文宋体" pitchFamily="2" charset="-122"/>
                <a:sym typeface="华文宋体" pitchFamily="2" charset="-122"/>
              </a:rPr>
              <a:t>较私密信息</a:t>
            </a:r>
            <a:r>
              <a:rPr lang="zh-CN" altLang="en-US" sz="1800" b="1">
                <a:solidFill>
                  <a:schemeClr val="bg1"/>
                </a:solidFill>
                <a:latin typeface="华文宋体" pitchFamily="2" charset="-122"/>
                <a:ea typeface="华文宋体" pitchFamily="2" charset="-122"/>
                <a:sym typeface="华文宋体" pitchFamily="2" charset="-122"/>
              </a:rPr>
              <a:t>在不知情状况下遭曝光者：</a:t>
            </a:r>
            <a:r>
              <a:rPr lang="zh-CN" altLang="en-US" sz="1800">
                <a:solidFill>
                  <a:schemeClr val="bg1"/>
                </a:solidFill>
                <a:latin typeface="华文宋体" pitchFamily="2" charset="-122"/>
                <a:ea typeface="华文宋体" pitchFamily="2" charset="-122"/>
                <a:sym typeface="华文宋体" pitchFamily="2" charset="-122"/>
              </a:rPr>
              <a:t>如各种照片门当事人应有权申请相关信息被清除</a:t>
            </a:r>
          </a:p>
          <a:p>
            <a:pPr eaLnBrk="1" hangingPunct="1">
              <a:lnSpc>
                <a:spcPct val="100000"/>
              </a:lnSpc>
              <a:spcBef>
                <a:spcPct val="0"/>
              </a:spcBef>
              <a:buFont typeface="Arial" panose="020B0604020202020204" pitchFamily="34" charset="0"/>
              <a:buNone/>
            </a:pPr>
            <a:endParaRPr lang="zh-CN" altLang="en-US" sz="1000">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zh-CN" altLang="en-US" sz="1200">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zh-CN" altLang="en-US" sz="1100">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zh-CN" altLang="en-US"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1" name="文本框 27">
            <a:extLst>
              <a:ext uri="{FF2B5EF4-FFF2-40B4-BE49-F238E27FC236}">
                <a16:creationId xmlns:a16="http://schemas.microsoft.com/office/drawing/2014/main" id="{DB8397AC-A7ED-4288-B7B6-3481A0C46CF3}"/>
              </a:ext>
            </a:extLst>
          </p:cNvPr>
          <p:cNvSpPr>
            <a:spLocks noChangeArrowheads="1"/>
          </p:cNvSpPr>
          <p:nvPr/>
        </p:nvSpPr>
        <p:spPr bwMode="auto">
          <a:xfrm>
            <a:off x="7632700" y="4635500"/>
            <a:ext cx="24733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solidFill>
                  <a:srgbClr val="2F2637"/>
                </a:solidFill>
                <a:latin typeface="华文宋体" pitchFamily="2" charset="-122"/>
                <a:ea typeface="华文宋体" pitchFamily="2" charset="-122"/>
                <a:sym typeface="华文宋体" pitchFamily="2" charset="-122"/>
              </a:rPr>
              <a:t>其他的特殊情况</a:t>
            </a:r>
            <a:r>
              <a:rPr lang="en-US" altLang="zh-CN" sz="2000" b="1">
                <a:solidFill>
                  <a:srgbClr val="2F2637"/>
                </a:solidFill>
                <a:latin typeface="华文宋体" pitchFamily="2" charset="-122"/>
                <a:ea typeface="华文宋体" pitchFamily="2" charset="-122"/>
                <a:sym typeface="华文宋体" pitchFamily="2" charset="-122"/>
              </a:rPr>
              <a:t>……</a:t>
            </a:r>
            <a:endParaRPr lang="zh-CN" altLang="en-US" sz="2000" b="1">
              <a:solidFill>
                <a:srgbClr val="2F2637"/>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zh-CN" altLang="en-US" sz="1200">
              <a:solidFill>
                <a:srgbClr val="2F2637"/>
              </a:solidFill>
              <a:latin typeface="方正姚体" pitchFamily="2" charset="-122"/>
              <a:ea typeface="方正姚体" pitchFamily="2" charset="-122"/>
              <a:sym typeface="方正姚体" pitchFamily="2" charset="-122"/>
            </a:endParaRPr>
          </a:p>
          <a:p>
            <a:pPr eaLnBrk="1" hangingPunct="1">
              <a:lnSpc>
                <a:spcPct val="100000"/>
              </a:lnSpc>
              <a:spcBef>
                <a:spcPct val="0"/>
              </a:spcBef>
              <a:buFont typeface="Arial" panose="020B0604020202020204" pitchFamily="34" charset="0"/>
              <a:buNone/>
            </a:pPr>
            <a:endParaRPr lang="zh-CN" altLang="en-US" sz="1100">
              <a:solidFill>
                <a:srgbClr val="2F2637"/>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400">
              <a:solidFill>
                <a:srgbClr val="2F2637"/>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椭圆 1">
            <a:extLst>
              <a:ext uri="{FF2B5EF4-FFF2-40B4-BE49-F238E27FC236}">
                <a16:creationId xmlns:a16="http://schemas.microsoft.com/office/drawing/2014/main" id="{E3AC1E77-26A5-4894-B904-D986EC32EE82}"/>
              </a:ext>
            </a:extLst>
          </p:cNvPr>
          <p:cNvSpPr>
            <a:spLocks noChangeArrowheads="1"/>
          </p:cNvSpPr>
          <p:nvPr/>
        </p:nvSpPr>
        <p:spPr bwMode="auto">
          <a:xfrm>
            <a:off x="3221038" y="590550"/>
            <a:ext cx="5726112" cy="5726113"/>
          </a:xfrm>
          <a:prstGeom prst="ellipse">
            <a:avLst/>
          </a:prstGeom>
          <a:solidFill>
            <a:srgbClr val="263346">
              <a:alpha val="6901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39" name="椭圆 10">
            <a:extLst>
              <a:ext uri="{FF2B5EF4-FFF2-40B4-BE49-F238E27FC236}">
                <a16:creationId xmlns:a16="http://schemas.microsoft.com/office/drawing/2014/main" id="{73A34CAB-0ECF-4435-9DED-FA71CE741F41}"/>
              </a:ext>
            </a:extLst>
          </p:cNvPr>
          <p:cNvSpPr>
            <a:spLocks noChangeArrowheads="1"/>
          </p:cNvSpPr>
          <p:nvPr/>
        </p:nvSpPr>
        <p:spPr bwMode="auto">
          <a:xfrm>
            <a:off x="3360738" y="730250"/>
            <a:ext cx="5446712" cy="5446713"/>
          </a:xfrm>
          <a:prstGeom prst="ellipse">
            <a:avLst/>
          </a:prstGeom>
          <a:noFill/>
          <a:ln w="889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0" name="椭圆 25">
            <a:extLst>
              <a:ext uri="{FF2B5EF4-FFF2-40B4-BE49-F238E27FC236}">
                <a16:creationId xmlns:a16="http://schemas.microsoft.com/office/drawing/2014/main" id="{298791E4-74A0-4BD3-B275-711F945E53A7}"/>
              </a:ext>
            </a:extLst>
          </p:cNvPr>
          <p:cNvSpPr>
            <a:spLocks noChangeArrowheads="1"/>
          </p:cNvSpPr>
          <p:nvPr/>
        </p:nvSpPr>
        <p:spPr bwMode="auto">
          <a:xfrm>
            <a:off x="2946400" y="298450"/>
            <a:ext cx="6311900" cy="6310313"/>
          </a:xfrm>
          <a:prstGeom prst="ellipse">
            <a:avLst/>
          </a:prstGeom>
          <a:noFill/>
          <a:ln w="6350">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1" name="椭圆 26">
            <a:extLst>
              <a:ext uri="{FF2B5EF4-FFF2-40B4-BE49-F238E27FC236}">
                <a16:creationId xmlns:a16="http://schemas.microsoft.com/office/drawing/2014/main" id="{5CCD217A-BC76-42C6-9FA6-8C440EA67569}"/>
              </a:ext>
            </a:extLst>
          </p:cNvPr>
          <p:cNvSpPr>
            <a:spLocks noChangeArrowheads="1"/>
          </p:cNvSpPr>
          <p:nvPr/>
        </p:nvSpPr>
        <p:spPr bwMode="auto">
          <a:xfrm>
            <a:off x="2676525" y="0"/>
            <a:ext cx="6837363" cy="6837363"/>
          </a:xfrm>
          <a:prstGeom prst="ellipse">
            <a:avLst/>
          </a:prstGeom>
          <a:noFill/>
          <a:ln w="6350">
            <a:solidFill>
              <a:srgbClr val="FFFFFF">
                <a:alpha val="38823"/>
              </a:srgb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2" name="椭圆 27">
            <a:extLst>
              <a:ext uri="{FF2B5EF4-FFF2-40B4-BE49-F238E27FC236}">
                <a16:creationId xmlns:a16="http://schemas.microsoft.com/office/drawing/2014/main" id="{B0B29D29-CE40-4047-8460-F2E1416D4B23}"/>
              </a:ext>
            </a:extLst>
          </p:cNvPr>
          <p:cNvSpPr>
            <a:spLocks noChangeArrowheads="1"/>
          </p:cNvSpPr>
          <p:nvPr/>
        </p:nvSpPr>
        <p:spPr bwMode="auto">
          <a:xfrm>
            <a:off x="1773238" y="-906463"/>
            <a:ext cx="8637587" cy="8637588"/>
          </a:xfrm>
          <a:prstGeom prst="ellipse">
            <a:avLst/>
          </a:prstGeom>
          <a:noFill/>
          <a:ln w="6350">
            <a:solidFill>
              <a:srgbClr val="FFFFFF">
                <a:alpha val="29019"/>
              </a:srgb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3" name="矩形 29">
            <a:extLst>
              <a:ext uri="{FF2B5EF4-FFF2-40B4-BE49-F238E27FC236}">
                <a16:creationId xmlns:a16="http://schemas.microsoft.com/office/drawing/2014/main" id="{FCC1A211-2C00-4553-B58D-D7A30A2B27C0}"/>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4" name="矩形 30">
            <a:extLst>
              <a:ext uri="{FF2B5EF4-FFF2-40B4-BE49-F238E27FC236}">
                <a16:creationId xmlns:a16="http://schemas.microsoft.com/office/drawing/2014/main" id="{E0860EE0-5FA6-47DB-B2CB-A08D98867FC0}"/>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345" name="文本框 13">
            <a:extLst>
              <a:ext uri="{FF2B5EF4-FFF2-40B4-BE49-F238E27FC236}">
                <a16:creationId xmlns:a16="http://schemas.microsoft.com/office/drawing/2014/main" id="{D99A2880-8874-4BC7-A05A-0CA07B5E1B8E}"/>
              </a:ext>
            </a:extLst>
          </p:cNvPr>
          <p:cNvSpPr>
            <a:spLocks noChangeArrowheads="1"/>
          </p:cNvSpPr>
          <p:nvPr/>
        </p:nvSpPr>
        <p:spPr bwMode="auto">
          <a:xfrm>
            <a:off x="3619500" y="2667000"/>
            <a:ext cx="49657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b="1">
                <a:solidFill>
                  <a:srgbClr val="FDFDFD"/>
                </a:solidFill>
                <a:latin typeface="华文宋体" pitchFamily="2" charset="-122"/>
                <a:ea typeface="华文宋体" pitchFamily="2" charset="-122"/>
                <a:sym typeface="华文宋体" pitchFamily="2" charset="-122"/>
              </a:rPr>
              <a:t>THANK  </a:t>
            </a:r>
            <a:r>
              <a:rPr lang="en-US" altLang="zh-CN" sz="5400" b="1">
                <a:solidFill>
                  <a:srgbClr val="FDFDFD"/>
                </a:solidFill>
                <a:latin typeface="华文宋体" pitchFamily="2" charset="-122"/>
                <a:ea typeface="华文宋体" pitchFamily="2" charset="-122"/>
                <a:sym typeface="华文宋体" pitchFamily="2" charset="-122"/>
              </a:rPr>
              <a:t>YOU</a:t>
            </a:r>
            <a:endParaRPr lang="zh-CN" altLang="en-US" sz="5400" b="1">
              <a:solidFill>
                <a:srgbClr val="FDFDFD"/>
              </a:solidFill>
              <a:latin typeface="华文宋体" pitchFamily="2" charset="-122"/>
              <a:ea typeface="华文宋体" pitchFamily="2" charset="-122"/>
              <a:sym typeface="华文宋体" pitchFamily="2" charset="-122"/>
            </a:endParaRPr>
          </a:p>
        </p:txBody>
      </p:sp>
      <p:sp>
        <p:nvSpPr>
          <p:cNvPr id="14346" name="直接连接符 14">
            <a:extLst>
              <a:ext uri="{FF2B5EF4-FFF2-40B4-BE49-F238E27FC236}">
                <a16:creationId xmlns:a16="http://schemas.microsoft.com/office/drawing/2014/main" id="{85DFAE8E-E16A-479B-AA1B-08712E9B14FB}"/>
              </a:ext>
            </a:extLst>
          </p:cNvPr>
          <p:cNvSpPr>
            <a:spLocks noChangeShapeType="1"/>
          </p:cNvSpPr>
          <p:nvPr/>
        </p:nvSpPr>
        <p:spPr bwMode="auto">
          <a:xfrm>
            <a:off x="3854450" y="3654425"/>
            <a:ext cx="4319588" cy="0"/>
          </a:xfrm>
          <a:prstGeom prst="line">
            <a:avLst/>
          </a:prstGeom>
          <a:noFill/>
          <a:ln w="6350">
            <a:solidFill>
              <a:srgbClr val="FFFFFF">
                <a:alpha val="58823"/>
              </a:srgbClr>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文本框 15">
            <a:extLst>
              <a:ext uri="{FF2B5EF4-FFF2-40B4-BE49-F238E27FC236}">
                <a16:creationId xmlns:a16="http://schemas.microsoft.com/office/drawing/2014/main" id="{2B43BEA7-796A-4FFC-A45A-D025484BA536}"/>
              </a:ext>
            </a:extLst>
          </p:cNvPr>
          <p:cNvSpPr>
            <a:spLocks noChangeArrowheads="1"/>
          </p:cNvSpPr>
          <p:nvPr/>
        </p:nvSpPr>
        <p:spPr bwMode="auto">
          <a:xfrm>
            <a:off x="4941888" y="3892550"/>
            <a:ext cx="2171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600">
                <a:solidFill>
                  <a:schemeClr val="bg1"/>
                </a:solidFill>
                <a:latin typeface="华文宋体" pitchFamily="2" charset="-122"/>
                <a:ea typeface="华文宋体" pitchFamily="2" charset="-122"/>
                <a:sym typeface="华文宋体" pitchFamily="2" charset="-122"/>
              </a:rPr>
              <a:t>2019</a:t>
            </a:r>
            <a:endParaRPr lang="zh-CN" altLang="en-US" sz="6600">
              <a:solidFill>
                <a:schemeClr val="bg1"/>
              </a:solidFill>
              <a:latin typeface="华文宋体" pitchFamily="2" charset="-122"/>
              <a:ea typeface="华文宋体" pitchFamily="2" charset="-122"/>
              <a:sym typeface="华文宋体"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29">
            <a:extLst>
              <a:ext uri="{FF2B5EF4-FFF2-40B4-BE49-F238E27FC236}">
                <a16:creationId xmlns:a16="http://schemas.microsoft.com/office/drawing/2014/main" id="{43BDB8A0-3B9D-480E-86D9-B43BC95FAB20}"/>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3" name="矩形 30">
            <a:extLst>
              <a:ext uri="{FF2B5EF4-FFF2-40B4-BE49-F238E27FC236}">
                <a16:creationId xmlns:a16="http://schemas.microsoft.com/office/drawing/2014/main" id="{A42989F0-2854-4380-816C-7391D8B80F03}"/>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4" name="矩形 13">
            <a:extLst>
              <a:ext uri="{FF2B5EF4-FFF2-40B4-BE49-F238E27FC236}">
                <a16:creationId xmlns:a16="http://schemas.microsoft.com/office/drawing/2014/main" id="{D74FF38E-9106-498F-A88D-00EBBAE47552}"/>
              </a:ext>
            </a:extLst>
          </p:cNvPr>
          <p:cNvSpPr>
            <a:spLocks noChangeArrowheads="1"/>
          </p:cNvSpPr>
          <p:nvPr/>
        </p:nvSpPr>
        <p:spPr bwMode="auto">
          <a:xfrm>
            <a:off x="-19050" y="0"/>
            <a:ext cx="12211050" cy="6858000"/>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5" name="任意多边形 14">
            <a:extLst>
              <a:ext uri="{FF2B5EF4-FFF2-40B4-BE49-F238E27FC236}">
                <a16:creationId xmlns:a16="http://schemas.microsoft.com/office/drawing/2014/main" id="{808F673E-5639-4550-BBA3-4D40498EF2A1}"/>
              </a:ext>
            </a:extLst>
          </p:cNvPr>
          <p:cNvSpPr>
            <a:spLocks noChangeArrowheads="1"/>
          </p:cNvSpPr>
          <p:nvPr/>
        </p:nvSpPr>
        <p:spPr bwMode="auto">
          <a:xfrm flipH="1">
            <a:off x="8734425" y="0"/>
            <a:ext cx="3459163" cy="6886575"/>
          </a:xfrm>
          <a:custGeom>
            <a:avLst/>
            <a:gdLst>
              <a:gd name="T0" fmla="*/ 39449 w 2891118"/>
              <a:gd name="T1" fmla="*/ 0 h 5755342"/>
              <a:gd name="T2" fmla="*/ 8481977 w 2891118"/>
              <a:gd name="T3" fmla="*/ 8445669 h 5755342"/>
              <a:gd name="T4" fmla="*/ 39449 w 2891118"/>
              <a:gd name="T5" fmla="*/ 16891337 h 5755342"/>
              <a:gd name="T6" fmla="*/ 0 w 2891118"/>
              <a:gd name="T7" fmla="*/ 16890338 h 5755342"/>
              <a:gd name="T8" fmla="*/ 0 w 2891118"/>
              <a:gd name="T9" fmla="*/ 999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5126" name="组合 15">
            <a:extLst>
              <a:ext uri="{FF2B5EF4-FFF2-40B4-BE49-F238E27FC236}">
                <a16:creationId xmlns:a16="http://schemas.microsoft.com/office/drawing/2014/main" id="{E916F54C-0AC4-42BF-B401-6AE190E75655}"/>
              </a:ext>
            </a:extLst>
          </p:cNvPr>
          <p:cNvGrpSpPr>
            <a:grpSpLocks/>
          </p:cNvGrpSpPr>
          <p:nvPr/>
        </p:nvGrpSpPr>
        <p:grpSpPr bwMode="auto">
          <a:xfrm flipH="1">
            <a:off x="9680575" y="3892550"/>
            <a:ext cx="536575" cy="608013"/>
            <a:chOff x="0" y="0"/>
            <a:chExt cx="406393" cy="459645"/>
          </a:xfrm>
        </p:grpSpPr>
        <p:sp>
          <p:nvSpPr>
            <p:cNvPr id="5149" name="Freeform 148">
              <a:extLst>
                <a:ext uri="{FF2B5EF4-FFF2-40B4-BE49-F238E27FC236}">
                  <a16:creationId xmlns:a16="http://schemas.microsoft.com/office/drawing/2014/main" id="{34F07AD1-6C98-4579-AF09-7ED8B7E1F513}"/>
                </a:ext>
              </a:extLst>
            </p:cNvPr>
            <p:cNvSpPr>
              <a:spLocks noEditPoints="1" noChangeArrowheads="1"/>
            </p:cNvSpPr>
            <p:nvPr/>
          </p:nvSpPr>
          <p:spPr bwMode="auto">
            <a:xfrm>
              <a:off x="55120" y="0"/>
              <a:ext cx="351273" cy="456842"/>
            </a:xfrm>
            <a:custGeom>
              <a:avLst/>
              <a:gdLst>
                <a:gd name="T0" fmla="*/ 2147483646 w 159"/>
                <a:gd name="T1" fmla="*/ 2147483646 h 207"/>
                <a:gd name="T2" fmla="*/ 2147483646 w 159"/>
                <a:gd name="T3" fmla="*/ 2147483646 h 207"/>
                <a:gd name="T4" fmla="*/ 2147483646 w 159"/>
                <a:gd name="T5" fmla="*/ 2147483646 h 207"/>
                <a:gd name="T6" fmla="*/ 2147483646 w 159"/>
                <a:gd name="T7" fmla="*/ 2147483646 h 207"/>
                <a:gd name="T8" fmla="*/ 2147483646 w 159"/>
                <a:gd name="T9" fmla="*/ 2147483646 h 207"/>
                <a:gd name="T10" fmla="*/ 2147483646 w 159"/>
                <a:gd name="T11" fmla="*/ 2147483646 h 207"/>
                <a:gd name="T12" fmla="*/ 2147483646 w 159"/>
                <a:gd name="T13" fmla="*/ 2147483646 h 207"/>
                <a:gd name="T14" fmla="*/ 2147483646 w 159"/>
                <a:gd name="T15" fmla="*/ 2147483646 h 207"/>
                <a:gd name="T16" fmla="*/ 2147483646 w 159"/>
                <a:gd name="T17" fmla="*/ 2147483646 h 207"/>
                <a:gd name="T18" fmla="*/ 2147483646 w 159"/>
                <a:gd name="T19" fmla="*/ 2147483646 h 207"/>
                <a:gd name="T20" fmla="*/ 2147483646 w 159"/>
                <a:gd name="T21" fmla="*/ 2147483646 h 207"/>
                <a:gd name="T22" fmla="*/ 2147483646 w 159"/>
                <a:gd name="T23" fmla="*/ 2147483646 h 207"/>
                <a:gd name="T24" fmla="*/ 2147483646 w 159"/>
                <a:gd name="T25" fmla="*/ 2147483646 h 207"/>
                <a:gd name="T26" fmla="*/ 2147483646 w 159"/>
                <a:gd name="T27" fmla="*/ 2147483646 h 207"/>
                <a:gd name="T28" fmla="*/ 2147483646 w 159"/>
                <a:gd name="T29" fmla="*/ 2147483646 h 207"/>
                <a:gd name="T30" fmla="*/ 2147483646 w 159"/>
                <a:gd name="T31" fmla="*/ 2147483646 h 207"/>
                <a:gd name="T32" fmla="*/ 2147483646 w 159"/>
                <a:gd name="T33" fmla="*/ 2147483646 h 207"/>
                <a:gd name="T34" fmla="*/ 2147483646 w 159"/>
                <a:gd name="T35" fmla="*/ 2147483646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0" name="Freeform 149">
              <a:extLst>
                <a:ext uri="{FF2B5EF4-FFF2-40B4-BE49-F238E27FC236}">
                  <a16:creationId xmlns:a16="http://schemas.microsoft.com/office/drawing/2014/main" id="{FD4932FE-36CB-4DF4-9453-E0F26A68A2E0}"/>
                </a:ext>
              </a:extLst>
            </p:cNvPr>
            <p:cNvSpPr>
              <a:spLocks noEditPoints="1" noChangeArrowheads="1"/>
            </p:cNvSpPr>
            <p:nvPr/>
          </p:nvSpPr>
          <p:spPr bwMode="auto">
            <a:xfrm>
              <a:off x="0" y="231691"/>
              <a:ext cx="231691" cy="227954"/>
            </a:xfrm>
            <a:custGeom>
              <a:avLst/>
              <a:gdLst>
                <a:gd name="T0" fmla="*/ 2147483646 w 105"/>
                <a:gd name="T1" fmla="*/ 2147483646 h 103"/>
                <a:gd name="T2" fmla="*/ 2147483646 w 105"/>
                <a:gd name="T3" fmla="*/ 2147483646 h 103"/>
                <a:gd name="T4" fmla="*/ 2147483646 w 105"/>
                <a:gd name="T5" fmla="*/ 2147483646 h 103"/>
                <a:gd name="T6" fmla="*/ 2147483646 w 105"/>
                <a:gd name="T7" fmla="*/ 2147483646 h 103"/>
                <a:gd name="T8" fmla="*/ 2147483646 w 105"/>
                <a:gd name="T9" fmla="*/ 2147483646 h 103"/>
                <a:gd name="T10" fmla="*/ 2147483646 w 105"/>
                <a:gd name="T11" fmla="*/ 0 h 103"/>
                <a:gd name="T12" fmla="*/ 2147483646 w 105"/>
                <a:gd name="T13" fmla="*/ 0 h 103"/>
                <a:gd name="T14" fmla="*/ 2147483646 w 105"/>
                <a:gd name="T15" fmla="*/ 2147483646 h 103"/>
                <a:gd name="T16" fmla="*/ 2147483646 w 105"/>
                <a:gd name="T17" fmla="*/ 2147483646 h 103"/>
                <a:gd name="T18" fmla="*/ 2147483646 w 105"/>
                <a:gd name="T19" fmla="*/ 2147483646 h 103"/>
                <a:gd name="T20" fmla="*/ 2147483646 w 105"/>
                <a:gd name="T21" fmla="*/ 2147483646 h 103"/>
                <a:gd name="T22" fmla="*/ 2147483646 w 105"/>
                <a:gd name="T23" fmla="*/ 2147483646 h 103"/>
                <a:gd name="T24" fmla="*/ 2147483646 w 105"/>
                <a:gd name="T25" fmla="*/ 2147483646 h 103"/>
                <a:gd name="T26" fmla="*/ 0 w 105"/>
                <a:gd name="T27" fmla="*/ 2147483646 h 103"/>
                <a:gd name="T28" fmla="*/ 0 w 105"/>
                <a:gd name="T29" fmla="*/ 2147483646 h 103"/>
                <a:gd name="T30" fmla="*/ 2147483646 w 105"/>
                <a:gd name="T31" fmla="*/ 2147483646 h 103"/>
                <a:gd name="T32" fmla="*/ 2147483646 w 105"/>
                <a:gd name="T33" fmla="*/ 2147483646 h 103"/>
                <a:gd name="T34" fmla="*/ 2147483646 w 105"/>
                <a:gd name="T35" fmla="*/ 2147483646 h 103"/>
                <a:gd name="T36" fmla="*/ 2147483646 w 105"/>
                <a:gd name="T37" fmla="*/ 2147483646 h 103"/>
                <a:gd name="T38" fmla="*/ 2147483646 w 105"/>
                <a:gd name="T39" fmla="*/ 2147483646 h 103"/>
                <a:gd name="T40" fmla="*/ 2147483646 w 105"/>
                <a:gd name="T41" fmla="*/ 2147483646 h 103"/>
                <a:gd name="T42" fmla="*/ 2147483646 w 105"/>
                <a:gd name="T43" fmla="*/ 2147483646 h 103"/>
                <a:gd name="T44" fmla="*/ 2147483646 w 105"/>
                <a:gd name="T45" fmla="*/ 2147483646 h 103"/>
                <a:gd name="T46" fmla="*/ 2147483646 w 105"/>
                <a:gd name="T47" fmla="*/ 2147483646 h 103"/>
                <a:gd name="T48" fmla="*/ 2147483646 w 105"/>
                <a:gd name="T49" fmla="*/ 2147483646 h 103"/>
                <a:gd name="T50" fmla="*/ 2147483646 w 105"/>
                <a:gd name="T51" fmla="*/ 2147483646 h 103"/>
                <a:gd name="T52" fmla="*/ 2147483646 w 105"/>
                <a:gd name="T53" fmla="*/ 2147483646 h 103"/>
                <a:gd name="T54" fmla="*/ 2147483646 w 105"/>
                <a:gd name="T55" fmla="*/ 2147483646 h 103"/>
                <a:gd name="T56" fmla="*/ 2147483646 w 105"/>
                <a:gd name="T57" fmla="*/ 2147483646 h 103"/>
                <a:gd name="T58" fmla="*/ 2147483646 w 105"/>
                <a:gd name="T59" fmla="*/ 2147483646 h 103"/>
                <a:gd name="T60" fmla="*/ 2147483646 w 105"/>
                <a:gd name="T61" fmla="*/ 2147483646 h 103"/>
                <a:gd name="T62" fmla="*/ 2147483646 w 105"/>
                <a:gd name="T63" fmla="*/ 2147483646 h 103"/>
                <a:gd name="T64" fmla="*/ 2147483646 w 105"/>
                <a:gd name="T65" fmla="*/ 2147483646 h 103"/>
                <a:gd name="T66" fmla="*/ 2147483646 w 105"/>
                <a:gd name="T67" fmla="*/ 2147483646 h 103"/>
                <a:gd name="T68" fmla="*/ 2147483646 w 105"/>
                <a:gd name="T69" fmla="*/ 2147483646 h 103"/>
                <a:gd name="T70" fmla="*/ 2147483646 w 105"/>
                <a:gd name="T71" fmla="*/ 2147483646 h 103"/>
                <a:gd name="T72" fmla="*/ 2147483646 w 105"/>
                <a:gd name="T73" fmla="*/ 2147483646 h 103"/>
                <a:gd name="T74" fmla="*/ 2147483646 w 105"/>
                <a:gd name="T75" fmla="*/ 2147483646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1" name="Oval 150">
              <a:extLst>
                <a:ext uri="{FF2B5EF4-FFF2-40B4-BE49-F238E27FC236}">
                  <a16:creationId xmlns:a16="http://schemas.microsoft.com/office/drawing/2014/main" id="{B77F8BAE-F5F0-4344-9C8C-29FF4FA90F6D}"/>
                </a:ext>
              </a:extLst>
            </p:cNvPr>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grpSp>
        <p:nvGrpSpPr>
          <p:cNvPr id="5127" name="组合 19">
            <a:extLst>
              <a:ext uri="{FF2B5EF4-FFF2-40B4-BE49-F238E27FC236}">
                <a16:creationId xmlns:a16="http://schemas.microsoft.com/office/drawing/2014/main" id="{83E2989A-5DB3-42F2-8D01-EC270FED5477}"/>
              </a:ext>
            </a:extLst>
          </p:cNvPr>
          <p:cNvGrpSpPr>
            <a:grpSpLocks/>
          </p:cNvGrpSpPr>
          <p:nvPr/>
        </p:nvGrpSpPr>
        <p:grpSpPr bwMode="auto">
          <a:xfrm flipH="1">
            <a:off x="9661525" y="2449513"/>
            <a:ext cx="504825" cy="563562"/>
            <a:chOff x="0" y="0"/>
            <a:chExt cx="402656" cy="450303"/>
          </a:xfrm>
        </p:grpSpPr>
        <p:sp>
          <p:nvSpPr>
            <p:cNvPr id="5144" name="Freeform 108">
              <a:extLst>
                <a:ext uri="{FF2B5EF4-FFF2-40B4-BE49-F238E27FC236}">
                  <a16:creationId xmlns:a16="http://schemas.microsoft.com/office/drawing/2014/main" id="{C7B2D37A-54B6-49E4-B853-5BC87CD8D4FE}"/>
                </a:ext>
              </a:extLst>
            </p:cNvPr>
            <p:cNvSpPr>
              <a:spLocks noEditPoints="1" noChangeArrowheads="1"/>
            </p:cNvSpPr>
            <p:nvPr/>
          </p:nvSpPr>
          <p:spPr bwMode="auto">
            <a:xfrm>
              <a:off x="69134" y="167228"/>
              <a:ext cx="56988" cy="57923"/>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5" name="Freeform 109">
              <a:extLst>
                <a:ext uri="{FF2B5EF4-FFF2-40B4-BE49-F238E27FC236}">
                  <a16:creationId xmlns:a16="http://schemas.microsoft.com/office/drawing/2014/main" id="{3DAA03B8-FC35-470F-B899-87C85215218C}"/>
                </a:ext>
              </a:extLst>
            </p:cNvPr>
            <p:cNvSpPr>
              <a:spLocks noEditPoints="1" noChangeArrowheads="1"/>
            </p:cNvSpPr>
            <p:nvPr/>
          </p:nvSpPr>
          <p:spPr bwMode="auto">
            <a:xfrm>
              <a:off x="197125" y="129859"/>
              <a:ext cx="48580" cy="48580"/>
            </a:xfrm>
            <a:custGeom>
              <a:avLst/>
              <a:gdLst>
                <a:gd name="T0" fmla="*/ 2147483646 w 22"/>
                <a:gd name="T1" fmla="*/ 0 h 22"/>
                <a:gd name="T2" fmla="*/ 0 w 22"/>
                <a:gd name="T3" fmla="*/ 2147483646 h 22"/>
                <a:gd name="T4" fmla="*/ 2147483646 w 22"/>
                <a:gd name="T5" fmla="*/ 2147483646 h 22"/>
                <a:gd name="T6" fmla="*/ 2147483646 w 22"/>
                <a:gd name="T7" fmla="*/ 2147483646 h 22"/>
                <a:gd name="T8" fmla="*/ 2147483646 w 22"/>
                <a:gd name="T9" fmla="*/ 0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6" name="Freeform 110">
              <a:extLst>
                <a:ext uri="{FF2B5EF4-FFF2-40B4-BE49-F238E27FC236}">
                  <a16:creationId xmlns:a16="http://schemas.microsoft.com/office/drawing/2014/main" id="{29AB32D1-5FAD-4B8B-BFE5-58D468B2A794}"/>
                </a:ext>
              </a:extLst>
            </p:cNvPr>
            <p:cNvSpPr>
              <a:spLocks noEditPoints="1" noChangeArrowheads="1"/>
            </p:cNvSpPr>
            <p:nvPr/>
          </p:nvSpPr>
          <p:spPr bwMode="auto">
            <a:xfrm>
              <a:off x="82213" y="181242"/>
              <a:ext cx="30830" cy="30830"/>
            </a:xfrm>
            <a:custGeom>
              <a:avLst/>
              <a:gdLst>
                <a:gd name="T0" fmla="*/ 2147483646 w 14"/>
                <a:gd name="T1" fmla="*/ 0 h 14"/>
                <a:gd name="T2" fmla="*/ 0 w 14"/>
                <a:gd name="T3" fmla="*/ 2147483646 h 14"/>
                <a:gd name="T4" fmla="*/ 2147483646 w 14"/>
                <a:gd name="T5" fmla="*/ 2147483646 h 14"/>
                <a:gd name="T6" fmla="*/ 2147483646 w 14"/>
                <a:gd name="T7" fmla="*/ 2147483646 h 14"/>
                <a:gd name="T8" fmla="*/ 2147483646 w 14"/>
                <a:gd name="T9" fmla="*/ 0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7" name="Freeform 111">
              <a:extLst>
                <a:ext uri="{FF2B5EF4-FFF2-40B4-BE49-F238E27FC236}">
                  <a16:creationId xmlns:a16="http://schemas.microsoft.com/office/drawing/2014/main" id="{E956311B-8242-4D70-8CAC-4AD18508AEB5}"/>
                </a:ext>
              </a:extLst>
            </p:cNvPr>
            <p:cNvSpPr>
              <a:spLocks noEditPoints="1" noChangeArrowheads="1"/>
            </p:cNvSpPr>
            <p:nvPr/>
          </p:nvSpPr>
          <p:spPr bwMode="auto">
            <a:xfrm>
              <a:off x="172834" y="105568"/>
              <a:ext cx="97161" cy="97161"/>
            </a:xfrm>
            <a:custGeom>
              <a:avLst/>
              <a:gdLst>
                <a:gd name="T0" fmla="*/ 2147483646 w 44"/>
                <a:gd name="T1" fmla="*/ 0 h 44"/>
                <a:gd name="T2" fmla="*/ 0 w 44"/>
                <a:gd name="T3" fmla="*/ 2147483646 h 44"/>
                <a:gd name="T4" fmla="*/ 2147483646 w 44"/>
                <a:gd name="T5" fmla="*/ 2147483646 h 44"/>
                <a:gd name="T6" fmla="*/ 2147483646 w 44"/>
                <a:gd name="T7" fmla="*/ 2147483646 h 44"/>
                <a:gd name="T8" fmla="*/ 2147483646 w 44"/>
                <a:gd name="T9" fmla="*/ 0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8" name="Freeform 112">
              <a:extLst>
                <a:ext uri="{FF2B5EF4-FFF2-40B4-BE49-F238E27FC236}">
                  <a16:creationId xmlns:a16="http://schemas.microsoft.com/office/drawing/2014/main" id="{E11426FD-CDB3-4D1B-813F-BF6C612DC37D}"/>
                </a:ext>
              </a:extLst>
            </p:cNvPr>
            <p:cNvSpPr>
              <a:spLocks noEditPoints="1" noChangeArrowheads="1"/>
            </p:cNvSpPr>
            <p:nvPr/>
          </p:nvSpPr>
          <p:spPr bwMode="auto">
            <a:xfrm>
              <a:off x="0" y="0"/>
              <a:ext cx="402656" cy="450303"/>
            </a:xfrm>
            <a:custGeom>
              <a:avLst/>
              <a:gdLst>
                <a:gd name="T0" fmla="*/ 2147483646 w 182"/>
                <a:gd name="T1" fmla="*/ 2147483646 h 204"/>
                <a:gd name="T2" fmla="*/ 2147483646 w 182"/>
                <a:gd name="T3" fmla="*/ 2147483646 h 204"/>
                <a:gd name="T4" fmla="*/ 2147483646 w 182"/>
                <a:gd name="T5" fmla="*/ 0 h 204"/>
                <a:gd name="T6" fmla="*/ 2147483646 w 182"/>
                <a:gd name="T7" fmla="*/ 2147483646 h 204"/>
                <a:gd name="T8" fmla="*/ 0 w 182"/>
                <a:gd name="T9" fmla="*/ 2147483646 h 204"/>
                <a:gd name="T10" fmla="*/ 2147483646 w 182"/>
                <a:gd name="T11" fmla="*/ 2147483646 h 204"/>
                <a:gd name="T12" fmla="*/ 2147483646 w 182"/>
                <a:gd name="T13" fmla="*/ 2147483646 h 204"/>
                <a:gd name="T14" fmla="*/ 2147483646 w 182"/>
                <a:gd name="T15" fmla="*/ 2147483646 h 204"/>
                <a:gd name="T16" fmla="*/ 2147483646 w 182"/>
                <a:gd name="T17" fmla="*/ 2147483646 h 204"/>
                <a:gd name="T18" fmla="*/ 2147483646 w 182"/>
                <a:gd name="T19" fmla="*/ 2147483646 h 204"/>
                <a:gd name="T20" fmla="*/ 2147483646 w 182"/>
                <a:gd name="T21" fmla="*/ 2147483646 h 204"/>
                <a:gd name="T22" fmla="*/ 2147483646 w 182"/>
                <a:gd name="T23" fmla="*/ 2147483646 h 204"/>
                <a:gd name="T24" fmla="*/ 2147483646 w 182"/>
                <a:gd name="T25" fmla="*/ 2147483646 h 204"/>
                <a:gd name="T26" fmla="*/ 2147483646 w 182"/>
                <a:gd name="T27" fmla="*/ 2147483646 h 204"/>
                <a:gd name="T28" fmla="*/ 2147483646 w 182"/>
                <a:gd name="T29" fmla="*/ 2147483646 h 204"/>
                <a:gd name="T30" fmla="*/ 2147483646 w 182"/>
                <a:gd name="T31" fmla="*/ 2147483646 h 204"/>
                <a:gd name="T32" fmla="*/ 2147483646 w 182"/>
                <a:gd name="T33" fmla="*/ 2147483646 h 204"/>
                <a:gd name="T34" fmla="*/ 2147483646 w 182"/>
                <a:gd name="T35" fmla="*/ 2147483646 h 204"/>
                <a:gd name="T36" fmla="*/ 2147483646 w 182"/>
                <a:gd name="T37" fmla="*/ 2147483646 h 204"/>
                <a:gd name="T38" fmla="*/ 2147483646 w 182"/>
                <a:gd name="T39" fmla="*/ 2147483646 h 204"/>
                <a:gd name="T40" fmla="*/ 2147483646 w 182"/>
                <a:gd name="T41" fmla="*/ 2147483646 h 204"/>
                <a:gd name="T42" fmla="*/ 2147483646 w 182"/>
                <a:gd name="T43" fmla="*/ 2147483646 h 204"/>
                <a:gd name="T44" fmla="*/ 2147483646 w 182"/>
                <a:gd name="T45" fmla="*/ 2147483646 h 204"/>
                <a:gd name="T46" fmla="*/ 2147483646 w 182"/>
                <a:gd name="T47" fmla="*/ 2147483646 h 204"/>
                <a:gd name="T48" fmla="*/ 2147483646 w 182"/>
                <a:gd name="T49" fmla="*/ 2147483646 h 204"/>
                <a:gd name="T50" fmla="*/ 2147483646 w 182"/>
                <a:gd name="T51" fmla="*/ 2147483646 h 204"/>
                <a:gd name="T52" fmla="*/ 2147483646 w 182"/>
                <a:gd name="T53" fmla="*/ 2147483646 h 204"/>
                <a:gd name="T54" fmla="*/ 2147483646 w 182"/>
                <a:gd name="T55" fmla="*/ 2147483646 h 204"/>
                <a:gd name="T56" fmla="*/ 2147483646 w 182"/>
                <a:gd name="T57" fmla="*/ 2147483646 h 204"/>
                <a:gd name="T58" fmla="*/ 2147483646 w 182"/>
                <a:gd name="T59" fmla="*/ 2147483646 h 204"/>
                <a:gd name="T60" fmla="*/ 2147483646 w 182"/>
                <a:gd name="T61" fmla="*/ 2147483646 h 204"/>
                <a:gd name="T62" fmla="*/ 2147483646 w 182"/>
                <a:gd name="T63" fmla="*/ 2147483646 h 204"/>
                <a:gd name="T64" fmla="*/ 2147483646 w 182"/>
                <a:gd name="T65" fmla="*/ 2147483646 h 204"/>
                <a:gd name="T66" fmla="*/ 2147483646 w 182"/>
                <a:gd name="T67" fmla="*/ 2147483646 h 204"/>
                <a:gd name="T68" fmla="*/ 2147483646 w 182"/>
                <a:gd name="T69" fmla="*/ 2147483646 h 204"/>
                <a:gd name="T70" fmla="*/ 2147483646 w 182"/>
                <a:gd name="T71" fmla="*/ 2147483646 h 204"/>
                <a:gd name="T72" fmla="*/ 2147483646 w 182"/>
                <a:gd name="T73" fmla="*/ 2147483646 h 204"/>
                <a:gd name="T74" fmla="*/ 2147483646 w 182"/>
                <a:gd name="T75" fmla="*/ 2147483646 h 204"/>
                <a:gd name="T76" fmla="*/ 2147483646 w 182"/>
                <a:gd name="T77" fmla="*/ 2147483646 h 204"/>
                <a:gd name="T78" fmla="*/ 2147483646 w 182"/>
                <a:gd name="T79" fmla="*/ 2147483646 h 204"/>
                <a:gd name="T80" fmla="*/ 2147483646 w 182"/>
                <a:gd name="T81" fmla="*/ 2147483646 h 204"/>
                <a:gd name="T82" fmla="*/ 2147483646 w 182"/>
                <a:gd name="T83" fmla="*/ 2147483646 h 204"/>
                <a:gd name="T84" fmla="*/ 2147483646 w 182"/>
                <a:gd name="T85" fmla="*/ 2147483646 h 204"/>
                <a:gd name="T86" fmla="*/ 2147483646 w 182"/>
                <a:gd name="T87" fmla="*/ 2147483646 h 204"/>
                <a:gd name="T88" fmla="*/ 2147483646 w 182"/>
                <a:gd name="T89" fmla="*/ 2147483646 h 204"/>
                <a:gd name="T90" fmla="*/ 2147483646 w 182"/>
                <a:gd name="T91" fmla="*/ 2147483646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28" name="组合 33">
            <a:extLst>
              <a:ext uri="{FF2B5EF4-FFF2-40B4-BE49-F238E27FC236}">
                <a16:creationId xmlns:a16="http://schemas.microsoft.com/office/drawing/2014/main" id="{1F09C4BA-4C97-4E4C-9B3F-FA0263197561}"/>
              </a:ext>
            </a:extLst>
          </p:cNvPr>
          <p:cNvGrpSpPr>
            <a:grpSpLocks/>
          </p:cNvGrpSpPr>
          <p:nvPr/>
        </p:nvGrpSpPr>
        <p:grpSpPr bwMode="auto">
          <a:xfrm flipH="1">
            <a:off x="10418763" y="5597525"/>
            <a:ext cx="436562" cy="431800"/>
            <a:chOff x="0" y="0"/>
            <a:chExt cx="453105" cy="448433"/>
          </a:xfrm>
        </p:grpSpPr>
        <p:sp>
          <p:nvSpPr>
            <p:cNvPr id="5142" name="Freeform 136">
              <a:extLst>
                <a:ext uri="{FF2B5EF4-FFF2-40B4-BE49-F238E27FC236}">
                  <a16:creationId xmlns:a16="http://schemas.microsoft.com/office/drawing/2014/main" id="{311F8FF6-2091-481C-A24D-26D1765E28A9}"/>
                </a:ext>
              </a:extLst>
            </p:cNvPr>
            <p:cNvSpPr>
              <a:spLocks noChangeArrowheads="1"/>
            </p:cNvSpPr>
            <p:nvPr/>
          </p:nvSpPr>
          <p:spPr bwMode="auto">
            <a:xfrm>
              <a:off x="0" y="251309"/>
              <a:ext cx="453105" cy="197124"/>
            </a:xfrm>
            <a:custGeom>
              <a:avLst/>
              <a:gdLst>
                <a:gd name="T0" fmla="*/ 2147483646 w 205"/>
                <a:gd name="T1" fmla="*/ 2147483646 h 89"/>
                <a:gd name="T2" fmla="*/ 2147483646 w 205"/>
                <a:gd name="T3" fmla="*/ 0 h 89"/>
                <a:gd name="T4" fmla="*/ 0 w 205"/>
                <a:gd name="T5" fmla="*/ 0 h 89"/>
                <a:gd name="T6" fmla="*/ 0 w 205"/>
                <a:gd name="T7" fmla="*/ 2147483646 h 89"/>
                <a:gd name="T8" fmla="*/ 2147483646 w 205"/>
                <a:gd name="T9" fmla="*/ 2147483646 h 89"/>
                <a:gd name="T10" fmla="*/ 2147483646 w 205"/>
                <a:gd name="T11" fmla="*/ 2147483646 h 89"/>
                <a:gd name="T12" fmla="*/ 2147483646 w 205"/>
                <a:gd name="T13" fmla="*/ 2147483646 h 89"/>
                <a:gd name="T14" fmla="*/ 2147483646 w 205"/>
                <a:gd name="T15" fmla="*/ 0 h 89"/>
                <a:gd name="T16" fmla="*/ 2147483646 w 205"/>
                <a:gd name="T17" fmla="*/ 0 h 89"/>
                <a:gd name="T18" fmla="*/ 2147483646 w 205"/>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3" name="Freeform 137">
              <a:extLst>
                <a:ext uri="{FF2B5EF4-FFF2-40B4-BE49-F238E27FC236}">
                  <a16:creationId xmlns:a16="http://schemas.microsoft.com/office/drawing/2014/main" id="{86A9DDD3-2194-4304-94BF-E1E45253A651}"/>
                </a:ext>
              </a:extLst>
            </p:cNvPr>
            <p:cNvSpPr>
              <a:spLocks noEditPoints="1" noChangeArrowheads="1"/>
            </p:cNvSpPr>
            <p:nvPr/>
          </p:nvSpPr>
          <p:spPr bwMode="auto">
            <a:xfrm>
              <a:off x="0" y="0"/>
              <a:ext cx="453105" cy="260652"/>
            </a:xfrm>
            <a:custGeom>
              <a:avLst/>
              <a:gdLst>
                <a:gd name="T0" fmla="*/ 2147483646 w 205"/>
                <a:gd name="T1" fmla="*/ 2147483646 h 118"/>
                <a:gd name="T2" fmla="*/ 2147483646 w 205"/>
                <a:gd name="T3" fmla="*/ 2147483646 h 118"/>
                <a:gd name="T4" fmla="*/ 2147483646 w 205"/>
                <a:gd name="T5" fmla="*/ 2147483646 h 118"/>
                <a:gd name="T6" fmla="*/ 2147483646 w 205"/>
                <a:gd name="T7" fmla="*/ 2147483646 h 118"/>
                <a:gd name="T8" fmla="*/ 2147483646 w 205"/>
                <a:gd name="T9" fmla="*/ 0 h 118"/>
                <a:gd name="T10" fmla="*/ 2147483646 w 205"/>
                <a:gd name="T11" fmla="*/ 0 h 118"/>
                <a:gd name="T12" fmla="*/ 2147483646 w 205"/>
                <a:gd name="T13" fmla="*/ 2147483646 h 118"/>
                <a:gd name="T14" fmla="*/ 2147483646 w 205"/>
                <a:gd name="T15" fmla="*/ 2147483646 h 118"/>
                <a:gd name="T16" fmla="*/ 2147483646 w 205"/>
                <a:gd name="T17" fmla="*/ 2147483646 h 118"/>
                <a:gd name="T18" fmla="*/ 2147483646 w 205"/>
                <a:gd name="T19" fmla="*/ 2147483646 h 118"/>
                <a:gd name="T20" fmla="*/ 0 w 205"/>
                <a:gd name="T21" fmla="*/ 2147483646 h 118"/>
                <a:gd name="T22" fmla="*/ 0 w 205"/>
                <a:gd name="T23" fmla="*/ 2147483646 h 118"/>
                <a:gd name="T24" fmla="*/ 2147483646 w 205"/>
                <a:gd name="T25" fmla="*/ 2147483646 h 118"/>
                <a:gd name="T26" fmla="*/ 2147483646 w 205"/>
                <a:gd name="T27" fmla="*/ 2147483646 h 118"/>
                <a:gd name="T28" fmla="*/ 2147483646 w 205"/>
                <a:gd name="T29" fmla="*/ 2147483646 h 118"/>
                <a:gd name="T30" fmla="*/ 2147483646 w 205"/>
                <a:gd name="T31" fmla="*/ 2147483646 h 118"/>
                <a:gd name="T32" fmla="*/ 2147483646 w 205"/>
                <a:gd name="T33" fmla="*/ 2147483646 h 118"/>
                <a:gd name="T34" fmla="*/ 2147483646 w 205"/>
                <a:gd name="T35" fmla="*/ 2147483646 h 118"/>
                <a:gd name="T36" fmla="*/ 2147483646 w 205"/>
                <a:gd name="T37" fmla="*/ 2147483646 h 118"/>
                <a:gd name="T38" fmla="*/ 2147483646 w 205"/>
                <a:gd name="T39" fmla="*/ 2147483646 h 118"/>
                <a:gd name="T40" fmla="*/ 2147483646 w 205"/>
                <a:gd name="T41" fmla="*/ 2147483646 h 118"/>
                <a:gd name="T42" fmla="*/ 2147483646 w 205"/>
                <a:gd name="T43" fmla="*/ 2147483646 h 118"/>
                <a:gd name="T44" fmla="*/ 2147483646 w 205"/>
                <a:gd name="T45" fmla="*/ 2147483646 h 118"/>
                <a:gd name="T46" fmla="*/ 2147483646 w 205"/>
                <a:gd name="T47" fmla="*/ 2147483646 h 118"/>
                <a:gd name="T48" fmla="*/ 2147483646 w 205"/>
                <a:gd name="T49" fmla="*/ 2147483646 h 118"/>
                <a:gd name="T50" fmla="*/ 2147483646 w 205"/>
                <a:gd name="T51" fmla="*/ 2147483646 h 118"/>
                <a:gd name="T52" fmla="*/ 2147483646 w 205"/>
                <a:gd name="T53" fmla="*/ 2147483646 h 118"/>
                <a:gd name="T54" fmla="*/ 2147483646 w 205"/>
                <a:gd name="T55" fmla="*/ 2147483646 h 118"/>
                <a:gd name="T56" fmla="*/ 2147483646 w 205"/>
                <a:gd name="T57" fmla="*/ 2147483646 h 118"/>
                <a:gd name="T58" fmla="*/ 2147483646 w 205"/>
                <a:gd name="T59" fmla="*/ 2147483646 h 118"/>
                <a:gd name="T60" fmla="*/ 2147483646 w 205"/>
                <a:gd name="T61" fmla="*/ 2147483646 h 118"/>
                <a:gd name="T62" fmla="*/ 2147483646 w 205"/>
                <a:gd name="T63" fmla="*/ 2147483646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29" name="组合 36">
            <a:extLst>
              <a:ext uri="{FF2B5EF4-FFF2-40B4-BE49-F238E27FC236}">
                <a16:creationId xmlns:a16="http://schemas.microsoft.com/office/drawing/2014/main" id="{EFEE0620-48BE-41AD-AEF6-AA1AB7EBCABC}"/>
              </a:ext>
            </a:extLst>
          </p:cNvPr>
          <p:cNvGrpSpPr>
            <a:grpSpLocks/>
          </p:cNvGrpSpPr>
          <p:nvPr/>
        </p:nvGrpSpPr>
        <p:grpSpPr bwMode="auto">
          <a:xfrm flipH="1">
            <a:off x="10380663" y="876300"/>
            <a:ext cx="517525" cy="555625"/>
            <a:chOff x="0" y="0"/>
            <a:chExt cx="466184" cy="501686"/>
          </a:xfrm>
        </p:grpSpPr>
        <p:sp>
          <p:nvSpPr>
            <p:cNvPr id="5137" name="Freeform 154">
              <a:extLst>
                <a:ext uri="{FF2B5EF4-FFF2-40B4-BE49-F238E27FC236}">
                  <a16:creationId xmlns:a16="http://schemas.microsoft.com/office/drawing/2014/main" id="{66DC2699-1650-4B9F-8CFB-CA716F83C985}"/>
                </a:ext>
              </a:extLst>
            </p:cNvPr>
            <p:cNvSpPr>
              <a:spLocks noChangeArrowheads="1"/>
            </p:cNvSpPr>
            <p:nvPr/>
          </p:nvSpPr>
          <p:spPr bwMode="auto">
            <a:xfrm>
              <a:off x="141070" y="426012"/>
              <a:ext cx="50449" cy="46712"/>
            </a:xfrm>
            <a:custGeom>
              <a:avLst/>
              <a:gdLst>
                <a:gd name="T0" fmla="*/ 2147483646 w 23"/>
                <a:gd name="T1" fmla="*/ 0 h 21"/>
                <a:gd name="T2" fmla="*/ 2147483646 w 23"/>
                <a:gd name="T3" fmla="*/ 2147483646 h 21"/>
                <a:gd name="T4" fmla="*/ 2147483646 w 23"/>
                <a:gd name="T5" fmla="*/ 2147483646 h 21"/>
                <a:gd name="T6" fmla="*/ 2147483646 w 23"/>
                <a:gd name="T7" fmla="*/ 2147483646 h 21"/>
                <a:gd name="T8" fmla="*/ 2147483646 w 23"/>
                <a:gd name="T9" fmla="*/ 2147483646 h 21"/>
                <a:gd name="T10" fmla="*/ 2147483646 w 23"/>
                <a:gd name="T11" fmla="*/ 2147483646 h 21"/>
                <a:gd name="T12" fmla="*/ 2147483646 w 23"/>
                <a:gd name="T13" fmla="*/ 0 h 21"/>
                <a:gd name="T14" fmla="*/ 0 w 23"/>
                <a:gd name="T15" fmla="*/ 2147483646 h 21"/>
                <a:gd name="T16" fmla="*/ 2147483646 w 23"/>
                <a:gd name="T17" fmla="*/ 2147483646 h 21"/>
                <a:gd name="T18" fmla="*/ 2147483646 w 23"/>
                <a:gd name="T19" fmla="*/ 2147483646 h 21"/>
                <a:gd name="T20" fmla="*/ 214748364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8" name="Rectangle 155">
              <a:extLst>
                <a:ext uri="{FF2B5EF4-FFF2-40B4-BE49-F238E27FC236}">
                  <a16:creationId xmlns:a16="http://schemas.microsoft.com/office/drawing/2014/main" id="{656C088F-22AA-480A-9A54-82040BF6B344}"/>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5139" name="Freeform 156">
              <a:extLst>
                <a:ext uri="{FF2B5EF4-FFF2-40B4-BE49-F238E27FC236}">
                  <a16:creationId xmlns:a16="http://schemas.microsoft.com/office/drawing/2014/main" id="{4F5AF159-45C3-4827-AFB5-DA83583EFF0B}"/>
                </a:ext>
              </a:extLst>
            </p:cNvPr>
            <p:cNvSpPr>
              <a:spLocks noEditPoints="1" noChangeArrowheads="1"/>
            </p:cNvSpPr>
            <p:nvPr/>
          </p:nvSpPr>
          <p:spPr bwMode="auto">
            <a:xfrm>
              <a:off x="39238" y="81278"/>
              <a:ext cx="260652" cy="260652"/>
            </a:xfrm>
            <a:custGeom>
              <a:avLst/>
              <a:gdLst>
                <a:gd name="T0" fmla="*/ 2147483646 w 118"/>
                <a:gd name="T1" fmla="*/ 2147483646 h 118"/>
                <a:gd name="T2" fmla="*/ 2147483646 w 118"/>
                <a:gd name="T3" fmla="*/ 2147483646 h 118"/>
                <a:gd name="T4" fmla="*/ 2147483646 w 118"/>
                <a:gd name="T5" fmla="*/ 2147483646 h 118"/>
                <a:gd name="T6" fmla="*/ 2147483646 w 118"/>
                <a:gd name="T7" fmla="*/ 2147483646 h 118"/>
                <a:gd name="T8" fmla="*/ 2147483646 w 118"/>
                <a:gd name="T9" fmla="*/ 2147483646 h 118"/>
                <a:gd name="T10" fmla="*/ 2147483646 w 118"/>
                <a:gd name="T11" fmla="*/ 2147483646 h 118"/>
                <a:gd name="T12" fmla="*/ 2147483646 w 118"/>
                <a:gd name="T13" fmla="*/ 2147483646 h 118"/>
                <a:gd name="T14" fmla="*/ 2147483646 w 118"/>
                <a:gd name="T15" fmla="*/ 2147483646 h 118"/>
                <a:gd name="T16" fmla="*/ 2147483646 w 118"/>
                <a:gd name="T17" fmla="*/ 2147483646 h 118"/>
                <a:gd name="T18" fmla="*/ 2147483646 w 118"/>
                <a:gd name="T19" fmla="*/ 2147483646 h 118"/>
                <a:gd name="T20" fmla="*/ 2147483646 w 118"/>
                <a:gd name="T21" fmla="*/ 2147483646 h 118"/>
                <a:gd name="T22" fmla="*/ 2147483646 w 118"/>
                <a:gd name="T23" fmla="*/ 2147483646 h 118"/>
                <a:gd name="T24" fmla="*/ 2147483646 w 118"/>
                <a:gd name="T25" fmla="*/ 2147483646 h 118"/>
                <a:gd name="T26" fmla="*/ 2147483646 w 118"/>
                <a:gd name="T27" fmla="*/ 2147483646 h 118"/>
                <a:gd name="T28" fmla="*/ 2147483646 w 118"/>
                <a:gd name="T29" fmla="*/ 2147483646 h 118"/>
                <a:gd name="T30" fmla="*/ 2147483646 w 118"/>
                <a:gd name="T31" fmla="*/ 2147483646 h 118"/>
                <a:gd name="T32" fmla="*/ 2147483646 w 118"/>
                <a:gd name="T33" fmla="*/ 2147483646 h 118"/>
                <a:gd name="T34" fmla="*/ 2147483646 w 118"/>
                <a:gd name="T35" fmla="*/ 2147483646 h 118"/>
                <a:gd name="T36" fmla="*/ 2147483646 w 118"/>
                <a:gd name="T37" fmla="*/ 2147483646 h 118"/>
                <a:gd name="T38" fmla="*/ 2147483646 w 118"/>
                <a:gd name="T39" fmla="*/ 2147483646 h 118"/>
                <a:gd name="T40" fmla="*/ 2147483646 w 118"/>
                <a:gd name="T41" fmla="*/ 2147483646 h 118"/>
                <a:gd name="T42" fmla="*/ 2147483646 w 118"/>
                <a:gd name="T43" fmla="*/ 2147483646 h 118"/>
                <a:gd name="T44" fmla="*/ 2147483646 w 118"/>
                <a:gd name="T45" fmla="*/ 2147483646 h 118"/>
                <a:gd name="T46" fmla="*/ 2147483646 w 118"/>
                <a:gd name="T47" fmla="*/ 2147483646 h 118"/>
                <a:gd name="T48" fmla="*/ 2147483646 w 118"/>
                <a:gd name="T49" fmla="*/ 2147483646 h 118"/>
                <a:gd name="T50" fmla="*/ 2147483646 w 118"/>
                <a:gd name="T51" fmla="*/ 2147483646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0" name="Freeform 157">
              <a:extLst>
                <a:ext uri="{FF2B5EF4-FFF2-40B4-BE49-F238E27FC236}">
                  <a16:creationId xmlns:a16="http://schemas.microsoft.com/office/drawing/2014/main" id="{858DEA53-3EE4-4558-897A-67F49C13DF29}"/>
                </a:ext>
              </a:extLst>
            </p:cNvPr>
            <p:cNvSpPr>
              <a:spLocks noEditPoints="1" noChangeArrowheads="1"/>
            </p:cNvSpPr>
            <p:nvPr/>
          </p:nvSpPr>
          <p:spPr bwMode="auto">
            <a:xfrm>
              <a:off x="0" y="0"/>
              <a:ext cx="338194" cy="501686"/>
            </a:xfrm>
            <a:custGeom>
              <a:avLst/>
              <a:gdLst>
                <a:gd name="T0" fmla="*/ 2147483646 w 153"/>
                <a:gd name="T1" fmla="*/ 2147483646 h 227"/>
                <a:gd name="T2" fmla="*/ 2147483646 w 153"/>
                <a:gd name="T3" fmla="*/ 2147483646 h 227"/>
                <a:gd name="T4" fmla="*/ 2147483646 w 153"/>
                <a:gd name="T5" fmla="*/ 2147483646 h 227"/>
                <a:gd name="T6" fmla="*/ 2147483646 w 153"/>
                <a:gd name="T7" fmla="*/ 2147483646 h 227"/>
                <a:gd name="T8" fmla="*/ 2147483646 w 153"/>
                <a:gd name="T9" fmla="*/ 2147483646 h 227"/>
                <a:gd name="T10" fmla="*/ 2147483646 w 153"/>
                <a:gd name="T11" fmla="*/ 2147483646 h 227"/>
                <a:gd name="T12" fmla="*/ 2147483646 w 153"/>
                <a:gd name="T13" fmla="*/ 2147483646 h 227"/>
                <a:gd name="T14" fmla="*/ 2147483646 w 153"/>
                <a:gd name="T15" fmla="*/ 2147483646 h 227"/>
                <a:gd name="T16" fmla="*/ 2147483646 w 153"/>
                <a:gd name="T17" fmla="*/ 0 h 227"/>
                <a:gd name="T18" fmla="*/ 2147483646 w 153"/>
                <a:gd name="T19" fmla="*/ 0 h 227"/>
                <a:gd name="T20" fmla="*/ 0 w 153"/>
                <a:gd name="T21" fmla="*/ 2147483646 h 227"/>
                <a:gd name="T22" fmla="*/ 0 w 153"/>
                <a:gd name="T23" fmla="*/ 2147483646 h 227"/>
                <a:gd name="T24" fmla="*/ 2147483646 w 153"/>
                <a:gd name="T25" fmla="*/ 2147483646 h 227"/>
                <a:gd name="T26" fmla="*/ 2147483646 w 153"/>
                <a:gd name="T27" fmla="*/ 2147483646 h 227"/>
                <a:gd name="T28" fmla="*/ 2147483646 w 153"/>
                <a:gd name="T29" fmla="*/ 2147483646 h 227"/>
                <a:gd name="T30" fmla="*/ 2147483646 w 153"/>
                <a:gd name="T31" fmla="*/ 2147483646 h 227"/>
                <a:gd name="T32" fmla="*/ 2147483646 w 153"/>
                <a:gd name="T33" fmla="*/ 2147483646 h 227"/>
                <a:gd name="T34" fmla="*/ 2147483646 w 153"/>
                <a:gd name="T35" fmla="*/ 2147483646 h 227"/>
                <a:gd name="T36" fmla="*/ 2147483646 w 153"/>
                <a:gd name="T37" fmla="*/ 2147483646 h 227"/>
                <a:gd name="T38" fmla="*/ 2147483646 w 153"/>
                <a:gd name="T39" fmla="*/ 2147483646 h 227"/>
                <a:gd name="T40" fmla="*/ 2147483646 w 153"/>
                <a:gd name="T41" fmla="*/ 2147483646 h 227"/>
                <a:gd name="T42" fmla="*/ 2147483646 w 153"/>
                <a:gd name="T43" fmla="*/ 2147483646 h 227"/>
                <a:gd name="T44" fmla="*/ 2147483646 w 153"/>
                <a:gd name="T45" fmla="*/ 214748364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1" name="Freeform 158">
              <a:extLst>
                <a:ext uri="{FF2B5EF4-FFF2-40B4-BE49-F238E27FC236}">
                  <a16:creationId xmlns:a16="http://schemas.microsoft.com/office/drawing/2014/main" id="{A4A7DEE0-C27A-4EC2-8A0D-C0B661795C30}"/>
                </a:ext>
              </a:extLst>
            </p:cNvPr>
            <p:cNvSpPr>
              <a:spLocks noEditPoints="1" noChangeArrowheads="1"/>
            </p:cNvSpPr>
            <p:nvPr/>
          </p:nvSpPr>
          <p:spPr bwMode="auto">
            <a:xfrm>
              <a:off x="275600" y="202729"/>
              <a:ext cx="190584" cy="190584"/>
            </a:xfrm>
            <a:custGeom>
              <a:avLst/>
              <a:gdLst>
                <a:gd name="T0" fmla="*/ 2147483646 w 86"/>
                <a:gd name="T1" fmla="*/ 2147483646 h 86"/>
                <a:gd name="T2" fmla="*/ 2147483646 w 86"/>
                <a:gd name="T3" fmla="*/ 2147483646 h 86"/>
                <a:gd name="T4" fmla="*/ 2147483646 w 86"/>
                <a:gd name="T5" fmla="*/ 2147483646 h 86"/>
                <a:gd name="T6" fmla="*/ 2147483646 w 86"/>
                <a:gd name="T7" fmla="*/ 2147483646 h 86"/>
                <a:gd name="T8" fmla="*/ 2147483646 w 86"/>
                <a:gd name="T9" fmla="*/ 2147483646 h 86"/>
                <a:gd name="T10" fmla="*/ 2147483646 w 86"/>
                <a:gd name="T11" fmla="*/ 2147483646 h 86"/>
                <a:gd name="T12" fmla="*/ 2147483646 w 86"/>
                <a:gd name="T13" fmla="*/ 2147483646 h 86"/>
                <a:gd name="T14" fmla="*/ 2147483646 w 86"/>
                <a:gd name="T15" fmla="*/ 2147483646 h 86"/>
                <a:gd name="T16" fmla="*/ 2147483646 w 86"/>
                <a:gd name="T17" fmla="*/ 2147483646 h 86"/>
                <a:gd name="T18" fmla="*/ 2147483646 w 86"/>
                <a:gd name="T19" fmla="*/ 2147483646 h 86"/>
                <a:gd name="T20" fmla="*/ 2147483646 w 86"/>
                <a:gd name="T21" fmla="*/ 2147483646 h 86"/>
                <a:gd name="T22" fmla="*/ 2147483646 w 86"/>
                <a:gd name="T23" fmla="*/ 2147483646 h 86"/>
                <a:gd name="T24" fmla="*/ 2147483646 w 86"/>
                <a:gd name="T25" fmla="*/ 2147483646 h 86"/>
                <a:gd name="T26" fmla="*/ 2147483646 w 86"/>
                <a:gd name="T27" fmla="*/ 2147483646 h 86"/>
                <a:gd name="T28" fmla="*/ 2147483646 w 86"/>
                <a:gd name="T29" fmla="*/ 2147483646 h 86"/>
                <a:gd name="T30" fmla="*/ 2147483646 w 86"/>
                <a:gd name="T31" fmla="*/ 2147483646 h 86"/>
                <a:gd name="T32" fmla="*/ 2147483646 w 86"/>
                <a:gd name="T33" fmla="*/ 2147483646 h 86"/>
                <a:gd name="T34" fmla="*/ 2147483646 w 86"/>
                <a:gd name="T35" fmla="*/ 2147483646 h 86"/>
                <a:gd name="T36" fmla="*/ 2147483646 w 86"/>
                <a:gd name="T37" fmla="*/ 2147483646 h 86"/>
                <a:gd name="T38" fmla="*/ 2147483646 w 86"/>
                <a:gd name="T39" fmla="*/ 2147483646 h 86"/>
                <a:gd name="T40" fmla="*/ 2147483646 w 86"/>
                <a:gd name="T41" fmla="*/ 2147483646 h 86"/>
                <a:gd name="T42" fmla="*/ 2147483646 w 86"/>
                <a:gd name="T43" fmla="*/ 2147483646 h 86"/>
                <a:gd name="T44" fmla="*/ 2147483646 w 86"/>
                <a:gd name="T45" fmla="*/ 2147483646 h 86"/>
                <a:gd name="T46" fmla="*/ 2147483646 w 86"/>
                <a:gd name="T47" fmla="*/ 2147483646 h 86"/>
                <a:gd name="T48" fmla="*/ 2147483646 w 86"/>
                <a:gd name="T49" fmla="*/ 2147483646 h 86"/>
                <a:gd name="T50" fmla="*/ 2147483646 w 86"/>
                <a:gd name="T51" fmla="*/ 2147483646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5130" name="文本框 42">
            <a:extLst>
              <a:ext uri="{FF2B5EF4-FFF2-40B4-BE49-F238E27FC236}">
                <a16:creationId xmlns:a16="http://schemas.microsoft.com/office/drawing/2014/main" id="{95375A4C-A4C8-4212-83C9-C68EEC47887E}"/>
              </a:ext>
            </a:extLst>
          </p:cNvPr>
          <p:cNvSpPr>
            <a:spLocks noChangeArrowheads="1"/>
          </p:cNvSpPr>
          <p:nvPr/>
        </p:nvSpPr>
        <p:spPr bwMode="auto">
          <a:xfrm>
            <a:off x="2598738" y="1792288"/>
            <a:ext cx="5303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a:solidFill>
                  <a:schemeClr val="bg1"/>
                </a:solidFill>
                <a:latin typeface="华文宋体" pitchFamily="2" charset="-122"/>
                <a:ea typeface="华文宋体" pitchFamily="2" charset="-122"/>
                <a:sym typeface="华文宋体" pitchFamily="2" charset="-122"/>
              </a:rPr>
              <a:t>被遗忘权？法律</a:t>
            </a:r>
            <a:r>
              <a:rPr lang="en-US" altLang="zh-CN" sz="3200" b="1">
                <a:solidFill>
                  <a:schemeClr val="bg1"/>
                </a:solidFill>
                <a:latin typeface="华文宋体" pitchFamily="2" charset="-122"/>
                <a:ea typeface="华文宋体" pitchFamily="2" charset="-122"/>
                <a:sym typeface="华文宋体" pitchFamily="2" charset="-122"/>
              </a:rPr>
              <a:t>/</a:t>
            </a:r>
            <a:r>
              <a:rPr lang="zh-CN" altLang="en-US" sz="3200" b="1">
                <a:solidFill>
                  <a:schemeClr val="bg1"/>
                </a:solidFill>
                <a:latin typeface="华文宋体" pitchFamily="2" charset="-122"/>
                <a:ea typeface="华文宋体" pitchFamily="2" charset="-122"/>
                <a:sym typeface="华文宋体" pitchFamily="2" charset="-122"/>
              </a:rPr>
              <a:t>道德问题？</a:t>
            </a:r>
          </a:p>
        </p:txBody>
      </p:sp>
      <p:sp>
        <p:nvSpPr>
          <p:cNvPr id="5131" name="文本框 43">
            <a:extLst>
              <a:ext uri="{FF2B5EF4-FFF2-40B4-BE49-F238E27FC236}">
                <a16:creationId xmlns:a16="http://schemas.microsoft.com/office/drawing/2014/main" id="{DE1E7707-6151-48C8-A29C-60F1230310C0}"/>
              </a:ext>
            </a:extLst>
          </p:cNvPr>
          <p:cNvSpPr>
            <a:spLocks noChangeArrowheads="1"/>
          </p:cNvSpPr>
          <p:nvPr/>
        </p:nvSpPr>
        <p:spPr bwMode="auto">
          <a:xfrm>
            <a:off x="2598738" y="3294063"/>
            <a:ext cx="63404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a:solidFill>
                  <a:schemeClr val="bg1"/>
                </a:solidFill>
                <a:latin typeface="华文宋体" pitchFamily="2" charset="-122"/>
                <a:ea typeface="华文宋体" pitchFamily="2" charset="-122"/>
                <a:sym typeface="华文宋体" pitchFamily="2" charset="-122"/>
              </a:rPr>
              <a:t>什么渴望被遗忘？</a:t>
            </a:r>
            <a:endParaRPr lang="en-US" altLang="zh-CN" sz="3200" b="1">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en-US" altLang="zh-CN" sz="3200" b="1">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en-US" altLang="zh-CN" sz="3200" b="1">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zh-CN" altLang="en-US" sz="3200" b="1">
                <a:solidFill>
                  <a:schemeClr val="bg1"/>
                </a:solidFill>
                <a:latin typeface="华文宋体" pitchFamily="2" charset="-122"/>
                <a:ea typeface="华文宋体" pitchFamily="2" charset="-122"/>
                <a:sym typeface="华文宋体" pitchFamily="2" charset="-122"/>
              </a:rPr>
              <a:t>是否每个人都应该拥有被遗忘权？</a:t>
            </a:r>
          </a:p>
        </p:txBody>
      </p:sp>
      <p:sp>
        <p:nvSpPr>
          <p:cNvPr id="5132" name="任意多边形 46">
            <a:extLst>
              <a:ext uri="{FF2B5EF4-FFF2-40B4-BE49-F238E27FC236}">
                <a16:creationId xmlns:a16="http://schemas.microsoft.com/office/drawing/2014/main" id="{653EB1B3-E01E-4A36-8AEC-0A8995F40E3F}"/>
              </a:ext>
            </a:extLst>
          </p:cNvPr>
          <p:cNvSpPr>
            <a:spLocks noChangeArrowheads="1"/>
          </p:cNvSpPr>
          <p:nvPr/>
        </p:nvSpPr>
        <p:spPr bwMode="auto">
          <a:xfrm>
            <a:off x="-25400" y="668338"/>
            <a:ext cx="2225675" cy="5561012"/>
          </a:xfrm>
          <a:custGeom>
            <a:avLst/>
            <a:gdLst>
              <a:gd name="T0" fmla="*/ 0 w 2227188"/>
              <a:gd name="T1" fmla="*/ 0 h 5561218"/>
              <a:gd name="T2" fmla="*/ 222902 w 2227188"/>
              <a:gd name="T3" fmla="*/ 57537 h 5561218"/>
              <a:gd name="T4" fmla="*/ 2218125 w 2227188"/>
              <a:gd name="T5" fmla="*/ 2779991 h 5561218"/>
              <a:gd name="T6" fmla="*/ 222902 w 2227188"/>
              <a:gd name="T7" fmla="*/ 5502446 h 5561218"/>
              <a:gd name="T8" fmla="*/ 0 w 2227188"/>
              <a:gd name="T9" fmla="*/ 555998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5133" name="文本框 47">
            <a:extLst>
              <a:ext uri="{FF2B5EF4-FFF2-40B4-BE49-F238E27FC236}">
                <a16:creationId xmlns:a16="http://schemas.microsoft.com/office/drawing/2014/main" id="{5D093064-E15E-49F6-AE53-B24E8DDC56E4}"/>
              </a:ext>
            </a:extLst>
          </p:cNvPr>
          <p:cNvSpPr>
            <a:spLocks noChangeArrowheads="1"/>
          </p:cNvSpPr>
          <p:nvPr/>
        </p:nvSpPr>
        <p:spPr bwMode="auto">
          <a:xfrm rot="5400000">
            <a:off x="-880269" y="3032919"/>
            <a:ext cx="3475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a:solidFill>
                  <a:srgbClr val="262626"/>
                </a:solidFill>
                <a:latin typeface="华文宋体" pitchFamily="2" charset="-122"/>
                <a:ea typeface="华文宋体" pitchFamily="2" charset="-122"/>
                <a:sym typeface="华文宋体" pitchFamily="2" charset="-122"/>
              </a:rPr>
              <a:t>CONCENTS</a:t>
            </a:r>
            <a:endParaRPr lang="zh-CN" altLang="en-US" sz="4800" b="1">
              <a:solidFill>
                <a:srgbClr val="262626"/>
              </a:solidFill>
              <a:latin typeface="华文宋体" pitchFamily="2" charset="-122"/>
              <a:ea typeface="华文宋体" pitchFamily="2" charset="-122"/>
              <a:sym typeface="华文宋体" pitchFamily="2" charset="-122"/>
            </a:endParaRPr>
          </a:p>
        </p:txBody>
      </p:sp>
      <p:sp>
        <p:nvSpPr>
          <p:cNvPr id="5134" name="直接连接符 48">
            <a:extLst>
              <a:ext uri="{FF2B5EF4-FFF2-40B4-BE49-F238E27FC236}">
                <a16:creationId xmlns:a16="http://schemas.microsoft.com/office/drawing/2014/main" id="{6E606894-43C8-402F-8431-19BFE2154513}"/>
              </a:ext>
            </a:extLst>
          </p:cNvPr>
          <p:cNvSpPr>
            <a:spLocks noChangeShapeType="1"/>
          </p:cNvSpPr>
          <p:nvPr/>
        </p:nvSpPr>
        <p:spPr bwMode="auto">
          <a:xfrm>
            <a:off x="9828213" y="1685925"/>
            <a:ext cx="2009775"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直接连接符 49">
            <a:extLst>
              <a:ext uri="{FF2B5EF4-FFF2-40B4-BE49-F238E27FC236}">
                <a16:creationId xmlns:a16="http://schemas.microsoft.com/office/drawing/2014/main" id="{408A2AE3-15E7-4BEE-8466-8647790FB7E1}"/>
              </a:ext>
            </a:extLst>
          </p:cNvPr>
          <p:cNvSpPr>
            <a:spLocks noChangeShapeType="1"/>
          </p:cNvSpPr>
          <p:nvPr/>
        </p:nvSpPr>
        <p:spPr bwMode="auto">
          <a:xfrm>
            <a:off x="9828213" y="5143500"/>
            <a:ext cx="2009775"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直接连接符 50">
            <a:extLst>
              <a:ext uri="{FF2B5EF4-FFF2-40B4-BE49-F238E27FC236}">
                <a16:creationId xmlns:a16="http://schemas.microsoft.com/office/drawing/2014/main" id="{022B5F48-79BA-442F-94E9-7EE36239DC26}"/>
              </a:ext>
            </a:extLst>
          </p:cNvPr>
          <p:cNvSpPr>
            <a:spLocks noChangeShapeType="1"/>
          </p:cNvSpPr>
          <p:nvPr/>
        </p:nvSpPr>
        <p:spPr bwMode="auto">
          <a:xfrm>
            <a:off x="9213850" y="3432175"/>
            <a:ext cx="2519363" cy="1588"/>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9">
            <a:extLst>
              <a:ext uri="{FF2B5EF4-FFF2-40B4-BE49-F238E27FC236}">
                <a16:creationId xmlns:a16="http://schemas.microsoft.com/office/drawing/2014/main" id="{8AC27A24-2CA6-41DB-86D6-E6D4AE3F1602}"/>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7" name="矩形 30">
            <a:extLst>
              <a:ext uri="{FF2B5EF4-FFF2-40B4-BE49-F238E27FC236}">
                <a16:creationId xmlns:a16="http://schemas.microsoft.com/office/drawing/2014/main" id="{5B841A5D-F389-4B5C-858B-C7BC68C97328}"/>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8" name="椭圆 51">
            <a:extLst>
              <a:ext uri="{FF2B5EF4-FFF2-40B4-BE49-F238E27FC236}">
                <a16:creationId xmlns:a16="http://schemas.microsoft.com/office/drawing/2014/main" id="{9E6A97A2-A2E5-40D3-B6EB-6980DDAEB672}"/>
              </a:ext>
            </a:extLst>
          </p:cNvPr>
          <p:cNvSpPr>
            <a:spLocks noChangeArrowheads="1"/>
          </p:cNvSpPr>
          <p:nvPr/>
        </p:nvSpPr>
        <p:spPr bwMode="auto">
          <a:xfrm>
            <a:off x="800100" y="1714500"/>
            <a:ext cx="3635375" cy="363537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9" name="椭圆 52">
            <a:extLst>
              <a:ext uri="{FF2B5EF4-FFF2-40B4-BE49-F238E27FC236}">
                <a16:creationId xmlns:a16="http://schemas.microsoft.com/office/drawing/2014/main" id="{8E4F1049-26AF-4CDA-812B-5B9A5CE4EE74}"/>
              </a:ext>
            </a:extLst>
          </p:cNvPr>
          <p:cNvSpPr>
            <a:spLocks noChangeArrowheads="1"/>
          </p:cNvSpPr>
          <p:nvPr/>
        </p:nvSpPr>
        <p:spPr bwMode="auto">
          <a:xfrm>
            <a:off x="3851275" y="5402263"/>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0" name="椭圆 53">
            <a:extLst>
              <a:ext uri="{FF2B5EF4-FFF2-40B4-BE49-F238E27FC236}">
                <a16:creationId xmlns:a16="http://schemas.microsoft.com/office/drawing/2014/main" id="{DB800726-12D3-4B5C-BD29-1FC76583FA43}"/>
              </a:ext>
            </a:extLst>
          </p:cNvPr>
          <p:cNvSpPr>
            <a:spLocks noChangeArrowheads="1"/>
          </p:cNvSpPr>
          <p:nvPr/>
        </p:nvSpPr>
        <p:spPr bwMode="auto">
          <a:xfrm>
            <a:off x="3092450" y="920750"/>
            <a:ext cx="631825" cy="631825"/>
          </a:xfrm>
          <a:prstGeom prst="ellipse">
            <a:avLst/>
          </a:prstGeom>
          <a:solidFill>
            <a:srgbClr val="D0EAEB"/>
          </a:solidFill>
          <a:ln w="6350">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1" name="文本框 54">
            <a:extLst>
              <a:ext uri="{FF2B5EF4-FFF2-40B4-BE49-F238E27FC236}">
                <a16:creationId xmlns:a16="http://schemas.microsoft.com/office/drawing/2014/main" id="{F02012CF-1A28-4B48-8741-1CE214C5DC6A}"/>
              </a:ext>
            </a:extLst>
          </p:cNvPr>
          <p:cNvSpPr>
            <a:spLocks noChangeArrowheads="1"/>
          </p:cNvSpPr>
          <p:nvPr/>
        </p:nvSpPr>
        <p:spPr bwMode="auto">
          <a:xfrm>
            <a:off x="5003800" y="1627188"/>
            <a:ext cx="6548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000000"/>
                </a:solidFill>
                <a:cs typeface="Calibri" panose="020F0502020204030204" pitchFamily="34" charset="0"/>
              </a:rPr>
              <a:t>  </a:t>
            </a:r>
            <a:r>
              <a:rPr lang="zh-CN" altLang="en-US" sz="4000" b="1">
                <a:solidFill>
                  <a:srgbClr val="262626"/>
                </a:solidFill>
                <a:ea typeface="华文宋体" pitchFamily="2" charset="-122"/>
                <a:cs typeface="Calibri" panose="020F0502020204030204" pitchFamily="34" charset="0"/>
                <a:sym typeface="华文宋体" pitchFamily="2" charset="-122"/>
              </a:rPr>
              <a:t>被遗忘权存在法律基础吗？</a:t>
            </a:r>
            <a:endParaRPr lang="en-US" altLang="zh-CN">
              <a:solidFill>
                <a:srgbClr val="262626"/>
              </a:solidFill>
              <a:latin typeface="华文宋体" pitchFamily="2" charset="-122"/>
              <a:ea typeface="华文宋体" pitchFamily="2" charset="-122"/>
              <a:sym typeface="华文宋体" pitchFamily="2" charset="-122"/>
            </a:endParaRPr>
          </a:p>
        </p:txBody>
      </p:sp>
      <p:sp>
        <p:nvSpPr>
          <p:cNvPr id="6152" name="文本框 55">
            <a:extLst>
              <a:ext uri="{FF2B5EF4-FFF2-40B4-BE49-F238E27FC236}">
                <a16:creationId xmlns:a16="http://schemas.microsoft.com/office/drawing/2014/main" id="{C39A5FF3-048B-4FB2-971B-599DD0D86E97}"/>
              </a:ext>
            </a:extLst>
          </p:cNvPr>
          <p:cNvSpPr>
            <a:spLocks noChangeArrowheads="1"/>
          </p:cNvSpPr>
          <p:nvPr/>
        </p:nvSpPr>
        <p:spPr bwMode="auto">
          <a:xfrm>
            <a:off x="5124450" y="2532063"/>
            <a:ext cx="590708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chemeClr val="bg1"/>
                </a:solidFill>
                <a:latin typeface="华文宋体" pitchFamily="2" charset="-122"/>
                <a:ea typeface="华文宋体" pitchFamily="2" charset="-122"/>
                <a:sym typeface="华文宋体" pitchFamily="2" charset="-122"/>
              </a:rPr>
              <a:t>          </a:t>
            </a:r>
            <a:endParaRPr lang="zh-CN" altLang="en-US" sz="3200" b="1">
              <a:solidFill>
                <a:schemeClr val="bg1"/>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en-US" altLang="zh-CN" sz="1400" b="1">
                <a:latin typeface="等线" panose="02010600030101010101" pitchFamily="2" charset="-122"/>
                <a:ea typeface="华文宋体" pitchFamily="2" charset="-122"/>
              </a:rPr>
              <a:t>       </a:t>
            </a:r>
            <a:r>
              <a:rPr lang="en-US" altLang="zh-CN" sz="1400">
                <a:latin typeface="等线" panose="02010600030101010101" pitchFamily="2" charset="-122"/>
                <a:ea typeface="华文宋体" pitchFamily="2" charset="-122"/>
              </a:rPr>
              <a:t>1995</a:t>
            </a:r>
            <a:r>
              <a:rPr lang="zh-CN" altLang="en-US" sz="1400">
                <a:latin typeface="等线" panose="02010600030101010101" pitchFamily="2" charset="-122"/>
                <a:ea typeface="华文宋体" pitchFamily="2" charset="-122"/>
              </a:rPr>
              <a:t>年欧盟信息保护条例：条例的初衷就是建立一个能够平衡个人隐私与信息自由的框架。要求成员国删除，更改或者屏蔽不准确或者不完整的个人信息，并且给予个人反对信息提供商使用其相关个人信息的权利</a:t>
            </a:r>
            <a:r>
              <a:rPr lang="zh-CN" altLang="en-US" sz="1400">
                <a:latin typeface="等线" panose="02010600030101010101" pitchFamily="2" charset="-122"/>
                <a:ea typeface="等线" panose="02010600030101010101" pitchFamily="2" charset="-122"/>
              </a:rPr>
              <a:t>。</a:t>
            </a:r>
          </a:p>
          <a:p>
            <a:pPr eaLnBrk="1" hangingPunct="1">
              <a:lnSpc>
                <a:spcPct val="100000"/>
              </a:lnSpc>
              <a:spcBef>
                <a:spcPct val="0"/>
              </a:spcBef>
              <a:buFont typeface="Arial" panose="020B0604020202020204" pitchFamily="34" charset="0"/>
              <a:buNone/>
            </a:pPr>
            <a:br>
              <a:rPr lang="zh-CN" altLang="en-US" sz="1400">
                <a:latin typeface="等线" panose="02010600030101010101" pitchFamily="2" charset="-122"/>
                <a:ea typeface="等线" panose="02010600030101010101" pitchFamily="2" charset="-122"/>
              </a:rPr>
            </a:br>
            <a:br>
              <a:rPr lang="zh-CN" altLang="en-US" sz="1400">
                <a:latin typeface="Arial" panose="020B0604020202020204" pitchFamily="34" charset="0"/>
              </a:rPr>
            </a:br>
            <a:endParaRPr lang="en-US" altLang="zh-CN" sz="1600">
              <a:solidFill>
                <a:srgbClr val="262626"/>
              </a:solidFill>
              <a:latin typeface="华文宋体" pitchFamily="2" charset="-122"/>
              <a:ea typeface="华文宋体" pitchFamily="2" charset="-122"/>
              <a:sym typeface="华文宋体" pitchFamily="2" charset="-122"/>
            </a:endParaRPr>
          </a:p>
        </p:txBody>
      </p:sp>
      <p:sp>
        <p:nvSpPr>
          <p:cNvPr id="6153" name="直接连接符 56">
            <a:extLst>
              <a:ext uri="{FF2B5EF4-FFF2-40B4-BE49-F238E27FC236}">
                <a16:creationId xmlns:a16="http://schemas.microsoft.com/office/drawing/2014/main" id="{ED095C9F-1C89-448C-A960-59B1114D7CC6}"/>
              </a:ext>
            </a:extLst>
          </p:cNvPr>
          <p:cNvSpPr>
            <a:spLocks noChangeShapeType="1"/>
          </p:cNvSpPr>
          <p:nvPr/>
        </p:nvSpPr>
        <p:spPr bwMode="auto">
          <a:xfrm rot="5400000" flipH="1">
            <a:off x="8759031" y="113507"/>
            <a:ext cx="22225" cy="4522788"/>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 name="椭圆 58">
            <a:extLst>
              <a:ext uri="{FF2B5EF4-FFF2-40B4-BE49-F238E27FC236}">
                <a16:creationId xmlns:a16="http://schemas.microsoft.com/office/drawing/2014/main" id="{7CF326F7-C6CF-499C-9A40-F69F1223D00E}"/>
              </a:ext>
            </a:extLst>
          </p:cNvPr>
          <p:cNvSpPr>
            <a:spLocks noChangeArrowheads="1"/>
          </p:cNvSpPr>
          <p:nvPr/>
        </p:nvSpPr>
        <p:spPr bwMode="auto">
          <a:xfrm>
            <a:off x="4089400" y="1519238"/>
            <a:ext cx="1012825" cy="1012825"/>
          </a:xfrm>
          <a:prstGeom prst="ellipse">
            <a:avLst/>
          </a:prstGeom>
          <a:solidFill>
            <a:srgbClr val="D0EAEB"/>
          </a:solidFill>
          <a:ln w="6350">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6155" name="组合 59">
            <a:extLst>
              <a:ext uri="{FF2B5EF4-FFF2-40B4-BE49-F238E27FC236}">
                <a16:creationId xmlns:a16="http://schemas.microsoft.com/office/drawing/2014/main" id="{A0662740-D41C-4313-802D-057F5F60052B}"/>
              </a:ext>
            </a:extLst>
          </p:cNvPr>
          <p:cNvGrpSpPr>
            <a:grpSpLocks/>
          </p:cNvGrpSpPr>
          <p:nvPr/>
        </p:nvGrpSpPr>
        <p:grpSpPr bwMode="auto">
          <a:xfrm>
            <a:off x="4373563" y="1787525"/>
            <a:ext cx="498475" cy="477838"/>
            <a:chOff x="0" y="0"/>
            <a:chExt cx="2438400" cy="2332038"/>
          </a:xfrm>
        </p:grpSpPr>
        <p:sp>
          <p:nvSpPr>
            <p:cNvPr id="6160" name="Freeform 25">
              <a:extLst>
                <a:ext uri="{FF2B5EF4-FFF2-40B4-BE49-F238E27FC236}">
                  <a16:creationId xmlns:a16="http://schemas.microsoft.com/office/drawing/2014/main" id="{521F75A6-CC86-4069-9C9A-2ABC8FAFED19}"/>
                </a:ext>
              </a:extLst>
            </p:cNvPr>
            <p:cNvSpPr>
              <a:spLocks noChangeArrowheads="1"/>
            </p:cNvSpPr>
            <p:nvPr/>
          </p:nvSpPr>
          <p:spPr bwMode="auto">
            <a:xfrm>
              <a:off x="893763" y="1676400"/>
              <a:ext cx="655638" cy="655638"/>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1" name="任意多边形 61">
              <a:extLst>
                <a:ext uri="{FF2B5EF4-FFF2-40B4-BE49-F238E27FC236}">
                  <a16:creationId xmlns:a16="http://schemas.microsoft.com/office/drawing/2014/main" id="{5DC6BB3D-F570-4B64-A138-5251A55DFA65}"/>
                </a:ext>
              </a:extLst>
            </p:cNvPr>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6156" name="椭圆 14">
            <a:extLst>
              <a:ext uri="{FF2B5EF4-FFF2-40B4-BE49-F238E27FC236}">
                <a16:creationId xmlns:a16="http://schemas.microsoft.com/office/drawing/2014/main" id="{37DC7658-C787-4268-BDC5-7EC6CA45F9BA}"/>
              </a:ext>
            </a:extLst>
          </p:cNvPr>
          <p:cNvSpPr>
            <a:spLocks noChangeArrowheads="1"/>
          </p:cNvSpPr>
          <p:nvPr/>
        </p:nvSpPr>
        <p:spPr bwMode="auto">
          <a:xfrm>
            <a:off x="774700" y="1736725"/>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7" name="椭圆 15">
            <a:extLst>
              <a:ext uri="{FF2B5EF4-FFF2-40B4-BE49-F238E27FC236}">
                <a16:creationId xmlns:a16="http://schemas.microsoft.com/office/drawing/2014/main" id="{F458701F-5528-4753-BC3C-97B2F0B4C214}"/>
              </a:ext>
            </a:extLst>
          </p:cNvPr>
          <p:cNvSpPr>
            <a:spLocks noChangeArrowheads="1"/>
          </p:cNvSpPr>
          <p:nvPr/>
        </p:nvSpPr>
        <p:spPr bwMode="auto">
          <a:xfrm>
            <a:off x="960438" y="1882775"/>
            <a:ext cx="3282950" cy="328295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8" name="文本框 57">
            <a:extLst>
              <a:ext uri="{FF2B5EF4-FFF2-40B4-BE49-F238E27FC236}">
                <a16:creationId xmlns:a16="http://schemas.microsoft.com/office/drawing/2014/main" id="{488CDA55-E62B-418C-946A-E009320C6467}"/>
              </a:ext>
            </a:extLst>
          </p:cNvPr>
          <p:cNvSpPr>
            <a:spLocks noChangeArrowheads="1"/>
          </p:cNvSpPr>
          <p:nvPr/>
        </p:nvSpPr>
        <p:spPr bwMode="auto">
          <a:xfrm>
            <a:off x="1477963" y="2435225"/>
            <a:ext cx="1847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b="1">
                <a:solidFill>
                  <a:srgbClr val="FDFDFD"/>
                </a:solidFill>
                <a:latin typeface="华文宋体" pitchFamily="2" charset="-122"/>
                <a:ea typeface="华文宋体" pitchFamily="2" charset="-122"/>
                <a:sym typeface="华文宋体" pitchFamily="2" charset="-122"/>
              </a:rPr>
              <a:t>01</a:t>
            </a:r>
            <a:endParaRPr lang="zh-CN" altLang="en-US" sz="13800" b="1">
              <a:solidFill>
                <a:srgbClr val="FDFDFD"/>
              </a:solidFill>
              <a:latin typeface="华文宋体" pitchFamily="2" charset="-122"/>
              <a:ea typeface="华文宋体" pitchFamily="2" charset="-122"/>
              <a:sym typeface="华文宋体" pitchFamily="2" charset="-122"/>
            </a:endParaRPr>
          </a:p>
        </p:txBody>
      </p:sp>
      <p:sp>
        <p:nvSpPr>
          <p:cNvPr id="6159" name="文本框 1">
            <a:extLst>
              <a:ext uri="{FF2B5EF4-FFF2-40B4-BE49-F238E27FC236}">
                <a16:creationId xmlns:a16="http://schemas.microsoft.com/office/drawing/2014/main" id="{0D18E69E-978D-4CFA-9023-F59D4F6B2BE5}"/>
              </a:ext>
            </a:extLst>
          </p:cNvPr>
          <p:cNvSpPr txBox="1">
            <a:spLocks noChangeArrowheads="1"/>
          </p:cNvSpPr>
          <p:nvPr/>
        </p:nvSpPr>
        <p:spPr bwMode="auto">
          <a:xfrm>
            <a:off x="5097463" y="3998913"/>
            <a:ext cx="59070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华文宋体" pitchFamily="2" charset="-122"/>
              </a:rPr>
              <a:t>        </a:t>
            </a:r>
            <a:r>
              <a:rPr lang="zh-CN" altLang="en-US" sz="2400">
                <a:latin typeface="Arial" panose="020B0604020202020204" pitchFamily="34" charset="0"/>
                <a:ea typeface="华文宋体" pitchFamily="2" charset="-122"/>
              </a:rPr>
              <a:t>然而，</a:t>
            </a:r>
            <a:r>
              <a:rPr lang="zh-CN" altLang="en-US" sz="2400" b="1">
                <a:latin typeface="Arial" panose="020B0604020202020204" pitchFamily="34" charset="0"/>
                <a:ea typeface="华文宋体" pitchFamily="2" charset="-122"/>
              </a:rPr>
              <a:t>目前国内暂无相关法律</a:t>
            </a:r>
            <a:r>
              <a:rPr lang="zh-CN" altLang="en-US" sz="2400">
                <a:latin typeface="Arial" panose="020B0604020202020204" pitchFamily="34" charset="0"/>
                <a:ea typeface="华文宋体" pitchFamily="2" charset="-122"/>
              </a:rPr>
              <a:t>。现有实例中法院认为，所谓的</a:t>
            </a:r>
            <a:r>
              <a:rPr lang="zh-CN" altLang="en-US" sz="2400" b="1">
                <a:latin typeface="Arial" panose="020B0604020202020204" pitchFamily="34" charset="0"/>
                <a:ea typeface="华文宋体" pitchFamily="2" charset="-122"/>
              </a:rPr>
              <a:t>“被遗忘权”不具有正当性和保护必要性</a:t>
            </a:r>
            <a:r>
              <a:rPr lang="zh-CN" altLang="en-US" sz="2400">
                <a:latin typeface="Arial" panose="020B0604020202020204" pitchFamily="34" charset="0"/>
                <a:ea typeface="华文宋体" pitchFamily="2" charset="-122"/>
              </a:rPr>
              <a:t>，进而否定了可以从一般人格权保护“被遗忘权”的思路。</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29">
            <a:extLst>
              <a:ext uri="{FF2B5EF4-FFF2-40B4-BE49-F238E27FC236}">
                <a16:creationId xmlns:a16="http://schemas.microsoft.com/office/drawing/2014/main" id="{1385424C-A448-4EAB-82F7-6480BC91AA68}"/>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71" name="矩形 30">
            <a:extLst>
              <a:ext uri="{FF2B5EF4-FFF2-40B4-BE49-F238E27FC236}">
                <a16:creationId xmlns:a16="http://schemas.microsoft.com/office/drawing/2014/main" id="{A1F4564D-AE8B-49B8-BF96-7B99A0B1F67B}"/>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72" name="椭圆 51">
            <a:extLst>
              <a:ext uri="{FF2B5EF4-FFF2-40B4-BE49-F238E27FC236}">
                <a16:creationId xmlns:a16="http://schemas.microsoft.com/office/drawing/2014/main" id="{72942B02-57A8-46B8-B722-CB3EAB83374F}"/>
              </a:ext>
            </a:extLst>
          </p:cNvPr>
          <p:cNvSpPr>
            <a:spLocks noChangeArrowheads="1"/>
          </p:cNvSpPr>
          <p:nvPr/>
        </p:nvSpPr>
        <p:spPr bwMode="auto">
          <a:xfrm>
            <a:off x="1057275" y="1954213"/>
            <a:ext cx="3635375" cy="363537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73" name="椭圆 52">
            <a:extLst>
              <a:ext uri="{FF2B5EF4-FFF2-40B4-BE49-F238E27FC236}">
                <a16:creationId xmlns:a16="http://schemas.microsoft.com/office/drawing/2014/main" id="{3D5CA147-11A6-4F9F-BAB9-D2BEFE5DD6E1}"/>
              </a:ext>
            </a:extLst>
          </p:cNvPr>
          <p:cNvSpPr>
            <a:spLocks noChangeArrowheads="1"/>
          </p:cNvSpPr>
          <p:nvPr/>
        </p:nvSpPr>
        <p:spPr bwMode="auto">
          <a:xfrm>
            <a:off x="3725863" y="5500688"/>
            <a:ext cx="923925" cy="92392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74" name="椭圆 53">
            <a:extLst>
              <a:ext uri="{FF2B5EF4-FFF2-40B4-BE49-F238E27FC236}">
                <a16:creationId xmlns:a16="http://schemas.microsoft.com/office/drawing/2014/main" id="{B9B4DFC7-A1C5-4716-B5E1-E7322F5565AD}"/>
              </a:ext>
            </a:extLst>
          </p:cNvPr>
          <p:cNvSpPr>
            <a:spLocks noChangeArrowheads="1"/>
          </p:cNvSpPr>
          <p:nvPr/>
        </p:nvSpPr>
        <p:spPr bwMode="auto">
          <a:xfrm>
            <a:off x="3092450" y="957263"/>
            <a:ext cx="631825" cy="631825"/>
          </a:xfrm>
          <a:prstGeom prst="ellipse">
            <a:avLst/>
          </a:prstGeom>
          <a:solidFill>
            <a:srgbClr val="D0EAEB"/>
          </a:solidFill>
          <a:ln w="6350">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75" name="文本框 54">
            <a:extLst>
              <a:ext uri="{FF2B5EF4-FFF2-40B4-BE49-F238E27FC236}">
                <a16:creationId xmlns:a16="http://schemas.microsoft.com/office/drawing/2014/main" id="{E8C3DD34-217F-4A5B-A7B9-5167D86547D6}"/>
              </a:ext>
            </a:extLst>
          </p:cNvPr>
          <p:cNvSpPr>
            <a:spLocks noChangeArrowheads="1"/>
          </p:cNvSpPr>
          <p:nvPr/>
        </p:nvSpPr>
        <p:spPr bwMode="auto">
          <a:xfrm>
            <a:off x="6092825" y="2805113"/>
            <a:ext cx="4473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000000"/>
                </a:solidFill>
                <a:cs typeface="Calibri" panose="020F0502020204030204" pitchFamily="34" charset="0"/>
              </a:rPr>
              <a:t>  </a:t>
            </a:r>
            <a:r>
              <a:rPr lang="zh-CN" altLang="en-US" sz="4000" b="1">
                <a:solidFill>
                  <a:srgbClr val="262626"/>
                </a:solidFill>
                <a:latin typeface="华文宋体" pitchFamily="2" charset="-122"/>
                <a:ea typeface="华文宋体" pitchFamily="2" charset="-122"/>
                <a:sym typeface="华文宋体" pitchFamily="2" charset="-122"/>
              </a:rPr>
              <a:t>什么渴望被遗忘？</a:t>
            </a:r>
            <a:endParaRPr lang="en-US" altLang="zh-CN" sz="2400" b="1">
              <a:solidFill>
                <a:srgbClr val="262626"/>
              </a:solidFill>
              <a:latin typeface="华文宋体" pitchFamily="2" charset="-122"/>
              <a:ea typeface="华文宋体" pitchFamily="2" charset="-122"/>
              <a:sym typeface="华文宋体" pitchFamily="2" charset="-122"/>
            </a:endParaRPr>
          </a:p>
        </p:txBody>
      </p:sp>
      <p:sp>
        <p:nvSpPr>
          <p:cNvPr id="7176" name="直接连接符 56">
            <a:extLst>
              <a:ext uri="{FF2B5EF4-FFF2-40B4-BE49-F238E27FC236}">
                <a16:creationId xmlns:a16="http://schemas.microsoft.com/office/drawing/2014/main" id="{02138B4E-9FA8-4901-BCEE-E8744F66F8BA}"/>
              </a:ext>
            </a:extLst>
          </p:cNvPr>
          <p:cNvSpPr>
            <a:spLocks noChangeShapeType="1"/>
          </p:cNvSpPr>
          <p:nvPr/>
        </p:nvSpPr>
        <p:spPr bwMode="auto">
          <a:xfrm rot="5400000">
            <a:off x="9031288" y="1589087"/>
            <a:ext cx="1588" cy="3935413"/>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椭圆 58">
            <a:extLst>
              <a:ext uri="{FF2B5EF4-FFF2-40B4-BE49-F238E27FC236}">
                <a16:creationId xmlns:a16="http://schemas.microsoft.com/office/drawing/2014/main" id="{53214EFB-6BD0-41C6-A48D-6CA699DBAB49}"/>
              </a:ext>
            </a:extLst>
          </p:cNvPr>
          <p:cNvSpPr>
            <a:spLocks noChangeArrowheads="1"/>
          </p:cNvSpPr>
          <p:nvPr/>
        </p:nvSpPr>
        <p:spPr bwMode="auto">
          <a:xfrm>
            <a:off x="5037138" y="2341563"/>
            <a:ext cx="1012825" cy="1012825"/>
          </a:xfrm>
          <a:prstGeom prst="ellipse">
            <a:avLst/>
          </a:prstGeom>
          <a:solidFill>
            <a:srgbClr val="D0EAEB"/>
          </a:solidFill>
          <a:ln w="6350">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178" name="组合 59">
            <a:extLst>
              <a:ext uri="{FF2B5EF4-FFF2-40B4-BE49-F238E27FC236}">
                <a16:creationId xmlns:a16="http://schemas.microsoft.com/office/drawing/2014/main" id="{BBE9EC64-4779-406D-82D3-C33EDE5B6280}"/>
              </a:ext>
            </a:extLst>
          </p:cNvPr>
          <p:cNvGrpSpPr>
            <a:grpSpLocks/>
          </p:cNvGrpSpPr>
          <p:nvPr/>
        </p:nvGrpSpPr>
        <p:grpSpPr bwMode="auto">
          <a:xfrm>
            <a:off x="5314950" y="2600325"/>
            <a:ext cx="498475" cy="430213"/>
            <a:chOff x="893761" y="3153288"/>
            <a:chExt cx="2438400" cy="2102639"/>
          </a:xfrm>
        </p:grpSpPr>
        <p:sp>
          <p:nvSpPr>
            <p:cNvPr id="7182" name="Freeform 25">
              <a:extLst>
                <a:ext uri="{FF2B5EF4-FFF2-40B4-BE49-F238E27FC236}">
                  <a16:creationId xmlns:a16="http://schemas.microsoft.com/office/drawing/2014/main" id="{3E661DE0-4E9C-4A59-A721-14607371E115}"/>
                </a:ext>
              </a:extLst>
            </p:cNvPr>
            <p:cNvSpPr>
              <a:spLocks noChangeArrowheads="1"/>
            </p:cNvSpPr>
            <p:nvPr/>
          </p:nvSpPr>
          <p:spPr bwMode="auto">
            <a:xfrm>
              <a:off x="1355652" y="4600289"/>
              <a:ext cx="655637" cy="655638"/>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3" name="任意多边形 61">
              <a:extLst>
                <a:ext uri="{FF2B5EF4-FFF2-40B4-BE49-F238E27FC236}">
                  <a16:creationId xmlns:a16="http://schemas.microsoft.com/office/drawing/2014/main" id="{62BBE715-3651-48D2-89EF-9AE8225415EB}"/>
                </a:ext>
              </a:extLst>
            </p:cNvPr>
            <p:cNvSpPr>
              <a:spLocks noChangeArrowheads="1"/>
            </p:cNvSpPr>
            <p:nvPr/>
          </p:nvSpPr>
          <p:spPr bwMode="auto">
            <a:xfrm>
              <a:off x="893761" y="3153288"/>
              <a:ext cx="2438400" cy="1774823"/>
            </a:xfrm>
            <a:custGeom>
              <a:avLst/>
              <a:gdLst>
                <a:gd name="T0" fmla="*/ 290196 w 2438400"/>
                <a:gd name="T1" fmla="*/ 0 h 1774825"/>
                <a:gd name="T2" fmla="*/ 2151973 w 2438400"/>
                <a:gd name="T3" fmla="*/ 0 h 1774825"/>
                <a:gd name="T4" fmla="*/ 2438400 w 2438400"/>
                <a:gd name="T5" fmla="*/ 286384 h 1774825"/>
                <a:gd name="T6" fmla="*/ 2438400 w 2438400"/>
                <a:gd name="T7" fmla="*/ 1484663 h 1774825"/>
                <a:gd name="T8" fmla="*/ 2151973 w 2438400"/>
                <a:gd name="T9" fmla="*/ 1774815 h 1774825"/>
                <a:gd name="T10" fmla="*/ 290196 w 2438400"/>
                <a:gd name="T11" fmla="*/ 1774815 h 1774825"/>
                <a:gd name="T12" fmla="*/ 0 w 2438400"/>
                <a:gd name="T13" fmla="*/ 1484663 h 1774825"/>
                <a:gd name="T14" fmla="*/ 0 w 2438400"/>
                <a:gd name="T15" fmla="*/ 286384 h 1774825"/>
                <a:gd name="T16" fmla="*/ 290196 w 2438400"/>
                <a:gd name="T17" fmla="*/ 0 h 1774825"/>
                <a:gd name="T18" fmla="*/ 471488 w 2438400"/>
                <a:gd name="T19" fmla="*/ 425450 h 1774825"/>
                <a:gd name="T20" fmla="*/ 471488 w 2438400"/>
                <a:gd name="T21" fmla="*/ 598483 h 1774825"/>
                <a:gd name="T22" fmla="*/ 1971676 w 2438400"/>
                <a:gd name="T23" fmla="*/ 598483 h 1774825"/>
                <a:gd name="T24" fmla="*/ 1971676 w 2438400"/>
                <a:gd name="T25" fmla="*/ 425450 h 1774825"/>
                <a:gd name="T26" fmla="*/ 471488 w 2438400"/>
                <a:gd name="T27" fmla="*/ 425450 h 1774825"/>
                <a:gd name="T28" fmla="*/ 471488 w 2438400"/>
                <a:gd name="T29" fmla="*/ 801683 h 1774825"/>
                <a:gd name="T30" fmla="*/ 471488 w 2438400"/>
                <a:gd name="T31" fmla="*/ 971546 h 1774825"/>
                <a:gd name="T32" fmla="*/ 1971676 w 2438400"/>
                <a:gd name="T33" fmla="*/ 971546 h 1774825"/>
                <a:gd name="T34" fmla="*/ 1971676 w 2438400"/>
                <a:gd name="T35" fmla="*/ 801683 h 1774825"/>
                <a:gd name="T36" fmla="*/ 471488 w 2438400"/>
                <a:gd name="T37" fmla="*/ 801683 h 1774825"/>
                <a:gd name="T38" fmla="*/ 471488 w 2438400"/>
                <a:gd name="T39" fmla="*/ 1174745 h 1774825"/>
                <a:gd name="T40" fmla="*/ 471488 w 2438400"/>
                <a:gd name="T41" fmla="*/ 1347778 h 1774825"/>
                <a:gd name="T42" fmla="*/ 1971676 w 2438400"/>
                <a:gd name="T43" fmla="*/ 1347778 h 1774825"/>
                <a:gd name="T44" fmla="*/ 1971676 w 2438400"/>
                <a:gd name="T45" fmla="*/ 1174745 h 1774825"/>
                <a:gd name="T46" fmla="*/ 471488 w 2438400"/>
                <a:gd name="T47" fmla="*/ 1174745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179" name="椭圆 14">
            <a:extLst>
              <a:ext uri="{FF2B5EF4-FFF2-40B4-BE49-F238E27FC236}">
                <a16:creationId xmlns:a16="http://schemas.microsoft.com/office/drawing/2014/main" id="{282369F0-FFCF-4D52-989F-5E8D08CDF0B0}"/>
              </a:ext>
            </a:extLst>
          </p:cNvPr>
          <p:cNvSpPr>
            <a:spLocks noChangeArrowheads="1"/>
          </p:cNvSpPr>
          <p:nvPr/>
        </p:nvSpPr>
        <p:spPr bwMode="auto">
          <a:xfrm>
            <a:off x="1014413" y="1862138"/>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80" name="椭圆 15">
            <a:extLst>
              <a:ext uri="{FF2B5EF4-FFF2-40B4-BE49-F238E27FC236}">
                <a16:creationId xmlns:a16="http://schemas.microsoft.com/office/drawing/2014/main" id="{FBF393E4-55DD-41AC-9A59-F840BA387360}"/>
              </a:ext>
            </a:extLst>
          </p:cNvPr>
          <p:cNvSpPr>
            <a:spLocks noChangeArrowheads="1"/>
          </p:cNvSpPr>
          <p:nvPr/>
        </p:nvSpPr>
        <p:spPr bwMode="auto">
          <a:xfrm>
            <a:off x="1212850" y="2054225"/>
            <a:ext cx="3282950" cy="328295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81" name="文本框 57">
            <a:extLst>
              <a:ext uri="{FF2B5EF4-FFF2-40B4-BE49-F238E27FC236}">
                <a16:creationId xmlns:a16="http://schemas.microsoft.com/office/drawing/2014/main" id="{F9A032AA-A075-43C4-B4EE-744F839595CB}"/>
              </a:ext>
            </a:extLst>
          </p:cNvPr>
          <p:cNvSpPr>
            <a:spLocks noChangeArrowheads="1"/>
          </p:cNvSpPr>
          <p:nvPr/>
        </p:nvSpPr>
        <p:spPr bwMode="auto">
          <a:xfrm>
            <a:off x="1746250" y="2600325"/>
            <a:ext cx="1847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b="1">
                <a:solidFill>
                  <a:srgbClr val="FDFDFD"/>
                </a:solidFill>
                <a:latin typeface="华文宋体" pitchFamily="2" charset="-122"/>
                <a:ea typeface="华文宋体" pitchFamily="2" charset="-122"/>
                <a:sym typeface="华文宋体" pitchFamily="2" charset="-122"/>
              </a:rPr>
              <a:t>02</a:t>
            </a:r>
            <a:endParaRPr lang="zh-CN" altLang="en-US" sz="13800" b="1">
              <a:solidFill>
                <a:srgbClr val="FDFDFD"/>
              </a:solidFill>
              <a:latin typeface="华文宋体" pitchFamily="2" charset="-122"/>
              <a:ea typeface="华文宋体" pitchFamily="2" charset="-122"/>
              <a:sym typeface="华文宋体"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4">
            <a:extLst>
              <a:ext uri="{FF2B5EF4-FFF2-40B4-BE49-F238E27FC236}">
                <a16:creationId xmlns:a16="http://schemas.microsoft.com/office/drawing/2014/main" id="{C53F4A3B-57C7-486D-BC4F-7811A90B2E58}"/>
              </a:ext>
            </a:extLst>
          </p:cNvPr>
          <p:cNvSpPr>
            <a:spLocks noChangeArrowheads="1"/>
          </p:cNvSpPr>
          <p:nvPr/>
        </p:nvSpPr>
        <p:spPr bwMode="auto">
          <a:xfrm>
            <a:off x="-23813" y="1635125"/>
            <a:ext cx="12239626" cy="4310063"/>
          </a:xfrm>
          <a:prstGeom prst="rect">
            <a:avLst/>
          </a:prstGeom>
          <a:solidFill>
            <a:srgbClr val="7F7F7F">
              <a:alpha val="3294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 name="矩形 19">
            <a:extLst>
              <a:ext uri="{FF2B5EF4-FFF2-40B4-BE49-F238E27FC236}">
                <a16:creationId xmlns:a16="http://schemas.microsoft.com/office/drawing/2014/main" id="{18458A66-1E47-45F3-A140-725090A7D6F0}"/>
              </a:ext>
            </a:extLst>
          </p:cNvPr>
          <p:cNvSpPr>
            <a:spLocks noChangeArrowheads="1"/>
          </p:cNvSpPr>
          <p:nvPr/>
        </p:nvSpPr>
        <p:spPr bwMode="auto">
          <a:xfrm>
            <a:off x="3836988" y="3797300"/>
            <a:ext cx="2149475" cy="2149475"/>
          </a:xfrm>
          <a:prstGeom prst="rect">
            <a:avLst/>
          </a:pr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6" name="矩形 29">
            <a:extLst>
              <a:ext uri="{FF2B5EF4-FFF2-40B4-BE49-F238E27FC236}">
                <a16:creationId xmlns:a16="http://schemas.microsoft.com/office/drawing/2014/main" id="{ABA24369-76CF-4C81-A653-5F0D1731913A}"/>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7" name="矩形 30">
            <a:extLst>
              <a:ext uri="{FF2B5EF4-FFF2-40B4-BE49-F238E27FC236}">
                <a16:creationId xmlns:a16="http://schemas.microsoft.com/office/drawing/2014/main" id="{71EB9579-DBF9-4FE7-AFB4-38BF6262D936}"/>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8" name="直接连接符 8">
            <a:extLst>
              <a:ext uri="{FF2B5EF4-FFF2-40B4-BE49-F238E27FC236}">
                <a16:creationId xmlns:a16="http://schemas.microsoft.com/office/drawing/2014/main" id="{407CC3B4-FE61-4F91-81DA-0DBB5F22DCFD}"/>
              </a:ext>
            </a:extLst>
          </p:cNvPr>
          <p:cNvSpPr>
            <a:spLocks noChangeShapeType="1"/>
          </p:cNvSpPr>
          <p:nvPr/>
        </p:nvSpPr>
        <p:spPr bwMode="auto">
          <a:xfrm flipV="1">
            <a:off x="7204075" y="1154113"/>
            <a:ext cx="4679950" cy="1587"/>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 name="直接连接符 10">
            <a:extLst>
              <a:ext uri="{FF2B5EF4-FFF2-40B4-BE49-F238E27FC236}">
                <a16:creationId xmlns:a16="http://schemas.microsoft.com/office/drawing/2014/main" id="{4F134AF6-B36D-4047-94BC-EA17BE430086}"/>
              </a:ext>
            </a:extLst>
          </p:cNvPr>
          <p:cNvSpPr>
            <a:spLocks noChangeShapeType="1"/>
          </p:cNvSpPr>
          <p:nvPr/>
        </p:nvSpPr>
        <p:spPr bwMode="auto">
          <a:xfrm flipV="1">
            <a:off x="342900" y="1154113"/>
            <a:ext cx="4679950" cy="1587"/>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 name="文本框 12">
            <a:extLst>
              <a:ext uri="{FF2B5EF4-FFF2-40B4-BE49-F238E27FC236}">
                <a16:creationId xmlns:a16="http://schemas.microsoft.com/office/drawing/2014/main" id="{3329F7A7-9625-40BD-AB79-1D95E5D4F7C0}"/>
              </a:ext>
            </a:extLst>
          </p:cNvPr>
          <p:cNvSpPr>
            <a:spLocks noChangeArrowheads="1"/>
          </p:cNvSpPr>
          <p:nvPr/>
        </p:nvSpPr>
        <p:spPr bwMode="auto">
          <a:xfrm>
            <a:off x="4475163" y="344488"/>
            <a:ext cx="3241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000000"/>
                </a:solidFill>
                <a:cs typeface="Calibri" panose="020F0502020204030204" pitchFamily="34" charset="0"/>
              </a:rPr>
              <a:t>  </a:t>
            </a:r>
            <a:r>
              <a:rPr lang="zh-CN" altLang="en-US" b="1">
                <a:solidFill>
                  <a:srgbClr val="262626"/>
                </a:solidFill>
                <a:latin typeface="华文宋体" pitchFamily="2" charset="-122"/>
                <a:ea typeface="华文宋体" pitchFamily="2" charset="-122"/>
                <a:sym typeface="华文宋体" pitchFamily="2" charset="-122"/>
              </a:rPr>
              <a:t>最想遗忘掉的东西</a:t>
            </a:r>
            <a:endParaRPr lang="en-US" altLang="zh-CN" sz="2000" b="1">
              <a:solidFill>
                <a:srgbClr val="262626"/>
              </a:solidFill>
              <a:latin typeface="华文宋体" pitchFamily="2" charset="-122"/>
              <a:ea typeface="华文宋体" pitchFamily="2" charset="-122"/>
              <a:sym typeface="华文宋体" pitchFamily="2" charset="-122"/>
            </a:endParaRPr>
          </a:p>
        </p:txBody>
      </p:sp>
      <p:grpSp>
        <p:nvGrpSpPr>
          <p:cNvPr id="8201" name="组合 1">
            <a:extLst>
              <a:ext uri="{FF2B5EF4-FFF2-40B4-BE49-F238E27FC236}">
                <a16:creationId xmlns:a16="http://schemas.microsoft.com/office/drawing/2014/main" id="{81895042-D078-4B6F-BAF2-A00CC437402F}"/>
              </a:ext>
            </a:extLst>
          </p:cNvPr>
          <p:cNvGrpSpPr>
            <a:grpSpLocks/>
          </p:cNvGrpSpPr>
          <p:nvPr/>
        </p:nvGrpSpPr>
        <p:grpSpPr bwMode="auto">
          <a:xfrm>
            <a:off x="5367338" y="1000125"/>
            <a:ext cx="1468437" cy="307975"/>
            <a:chOff x="0" y="0"/>
            <a:chExt cx="1541192" cy="321992"/>
          </a:xfrm>
        </p:grpSpPr>
        <p:sp>
          <p:nvSpPr>
            <p:cNvPr id="8425" name="椭圆 13">
              <a:extLst>
                <a:ext uri="{FF2B5EF4-FFF2-40B4-BE49-F238E27FC236}">
                  <a16:creationId xmlns:a16="http://schemas.microsoft.com/office/drawing/2014/main" id="{323C1247-751A-4379-A942-A99B989C16B6}"/>
                </a:ext>
              </a:extLst>
            </p:cNvPr>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426" name="椭圆 15">
              <a:extLst>
                <a:ext uri="{FF2B5EF4-FFF2-40B4-BE49-F238E27FC236}">
                  <a16:creationId xmlns:a16="http://schemas.microsoft.com/office/drawing/2014/main" id="{01FB3E98-B8A0-4743-AC3C-844F1DF9AA2E}"/>
                </a:ext>
              </a:extLst>
            </p:cNvPr>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427" name="椭圆 16">
              <a:extLst>
                <a:ext uri="{FF2B5EF4-FFF2-40B4-BE49-F238E27FC236}">
                  <a16:creationId xmlns:a16="http://schemas.microsoft.com/office/drawing/2014/main" id="{EA249F45-26A4-440F-9EC0-50A7A13A03C8}"/>
                </a:ext>
              </a:extLst>
            </p:cNvPr>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428" name="椭圆 17">
              <a:extLst>
                <a:ext uri="{FF2B5EF4-FFF2-40B4-BE49-F238E27FC236}">
                  <a16:creationId xmlns:a16="http://schemas.microsoft.com/office/drawing/2014/main" id="{AD275857-1728-4053-A164-1F3B27B95AD7}"/>
                </a:ext>
              </a:extLst>
            </p:cNvPr>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8202" name="组合 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0B107946-BD73-444B-91F3-E2C93EBDE342}"/>
              </a:ext>
            </a:extLst>
          </p:cNvPr>
          <p:cNvGrpSpPr>
            <a:grpSpLocks/>
          </p:cNvGrpSpPr>
          <p:nvPr/>
        </p:nvGrpSpPr>
        <p:grpSpPr bwMode="auto">
          <a:xfrm>
            <a:off x="560388" y="1354138"/>
            <a:ext cx="2592387" cy="4745037"/>
            <a:chOff x="4739365" y="1346200"/>
            <a:chExt cx="2701248" cy="4711700"/>
          </a:xfrm>
        </p:grpSpPr>
        <p:sp>
          <p:nvSpPr>
            <p:cNvPr id="8289" name="îšľïḍé">
              <a:extLst>
                <a:ext uri="{FF2B5EF4-FFF2-40B4-BE49-F238E27FC236}">
                  <a16:creationId xmlns:a16="http://schemas.microsoft.com/office/drawing/2014/main" id="{D84B4903-37AB-4ECF-8F1F-708B76C511D6}"/>
                </a:ext>
              </a:extLst>
            </p:cNvPr>
            <p:cNvSpPr>
              <a:spLocks/>
            </p:cNvSpPr>
            <p:nvPr/>
          </p:nvSpPr>
          <p:spPr bwMode="auto">
            <a:xfrm>
              <a:off x="4739365" y="1346200"/>
              <a:ext cx="2695575" cy="4711700"/>
            </a:xfrm>
            <a:custGeom>
              <a:avLst/>
              <a:gdLst>
                <a:gd name="T0" fmla="*/ 2147483646 w 825"/>
                <a:gd name="T1" fmla="*/ 2147483646 h 1445"/>
                <a:gd name="T2" fmla="*/ 2147483646 w 825"/>
                <a:gd name="T3" fmla="*/ 2147483646 h 1445"/>
                <a:gd name="T4" fmla="*/ 0 w 825"/>
                <a:gd name="T5" fmla="*/ 2147483646 h 1445"/>
                <a:gd name="T6" fmla="*/ 0 w 825"/>
                <a:gd name="T7" fmla="*/ 2147483646 h 1445"/>
                <a:gd name="T8" fmla="*/ 2147483646 w 825"/>
                <a:gd name="T9" fmla="*/ 0 h 1445"/>
                <a:gd name="T10" fmla="*/ 2147483646 w 825"/>
                <a:gd name="T11" fmla="*/ 0 h 1445"/>
                <a:gd name="T12" fmla="*/ 2147483646 w 825"/>
                <a:gd name="T13" fmla="*/ 2147483646 h 1445"/>
                <a:gd name="T14" fmla="*/ 2147483646 w 825"/>
                <a:gd name="T15" fmla="*/ 2147483646 h 1445"/>
                <a:gd name="T16" fmla="*/ 2147483646 w 825"/>
                <a:gd name="T17" fmla="*/ 2147483646 h 14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5" h="1445">
                  <a:moveTo>
                    <a:pt x="734" y="1445"/>
                  </a:moveTo>
                  <a:cubicBezTo>
                    <a:pt x="90" y="1445"/>
                    <a:pt x="90" y="1445"/>
                    <a:pt x="90" y="1445"/>
                  </a:cubicBezTo>
                  <a:cubicBezTo>
                    <a:pt x="40" y="1445"/>
                    <a:pt x="0" y="1405"/>
                    <a:pt x="0" y="1355"/>
                  </a:cubicBezTo>
                  <a:cubicBezTo>
                    <a:pt x="0" y="90"/>
                    <a:pt x="0" y="90"/>
                    <a:pt x="0" y="90"/>
                  </a:cubicBezTo>
                  <a:cubicBezTo>
                    <a:pt x="0" y="40"/>
                    <a:pt x="40" y="0"/>
                    <a:pt x="90" y="0"/>
                  </a:cubicBezTo>
                  <a:cubicBezTo>
                    <a:pt x="734" y="0"/>
                    <a:pt x="734" y="0"/>
                    <a:pt x="734" y="0"/>
                  </a:cubicBezTo>
                  <a:cubicBezTo>
                    <a:pt x="784" y="0"/>
                    <a:pt x="825" y="40"/>
                    <a:pt x="825" y="90"/>
                  </a:cubicBezTo>
                  <a:cubicBezTo>
                    <a:pt x="825" y="1355"/>
                    <a:pt x="825" y="1355"/>
                    <a:pt x="825" y="1355"/>
                  </a:cubicBezTo>
                  <a:cubicBezTo>
                    <a:pt x="825" y="1405"/>
                    <a:pt x="784" y="1445"/>
                    <a:pt x="734" y="1445"/>
                  </a:cubicBezTo>
                </a:path>
              </a:pathLst>
            </a:custGeom>
            <a:solidFill>
              <a:srgbClr val="2E2E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90" name="ï$1ïde">
              <a:extLst>
                <a:ext uri="{FF2B5EF4-FFF2-40B4-BE49-F238E27FC236}">
                  <a16:creationId xmlns:a16="http://schemas.microsoft.com/office/drawing/2014/main" id="{8143D32C-123E-4A26-9509-812C73F7753D}"/>
                </a:ext>
              </a:extLst>
            </p:cNvPr>
            <p:cNvSpPr>
              <a:spLocks/>
            </p:cNvSpPr>
            <p:nvPr/>
          </p:nvSpPr>
          <p:spPr bwMode="auto">
            <a:xfrm>
              <a:off x="4745038" y="1846262"/>
              <a:ext cx="2695575" cy="3182938"/>
            </a:xfrm>
            <a:custGeom>
              <a:avLst/>
              <a:gdLst>
                <a:gd name="T0" fmla="*/ 0 w 1698"/>
                <a:gd name="T1" fmla="*/ 2147483646 h 2005"/>
                <a:gd name="T2" fmla="*/ 2147483646 w 1698"/>
                <a:gd name="T3" fmla="*/ 2147483646 h 2005"/>
                <a:gd name="T4" fmla="*/ 2147483646 w 1698"/>
                <a:gd name="T5" fmla="*/ 0 h 2005"/>
                <a:gd name="T6" fmla="*/ 0 w 1698"/>
                <a:gd name="T7" fmla="*/ 2147483646 h 2005"/>
                <a:gd name="T8" fmla="*/ 0 w 1698"/>
                <a:gd name="T9" fmla="*/ 2147483646 h 20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2005">
                  <a:moveTo>
                    <a:pt x="0" y="2005"/>
                  </a:moveTo>
                  <a:lnTo>
                    <a:pt x="1698" y="310"/>
                  </a:lnTo>
                  <a:lnTo>
                    <a:pt x="1698" y="0"/>
                  </a:lnTo>
                  <a:lnTo>
                    <a:pt x="0" y="1694"/>
                  </a:lnTo>
                  <a:lnTo>
                    <a:pt x="0" y="2005"/>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91" name="íşḻïdé">
              <a:extLst>
                <a:ext uri="{FF2B5EF4-FFF2-40B4-BE49-F238E27FC236}">
                  <a16:creationId xmlns:a16="http://schemas.microsoft.com/office/drawing/2014/main" id="{880A3C04-3376-453E-AAF3-D4AD74D9E058}"/>
                </a:ext>
              </a:extLst>
            </p:cNvPr>
            <p:cNvSpPr>
              <a:spLocks/>
            </p:cNvSpPr>
            <p:nvPr/>
          </p:nvSpPr>
          <p:spPr bwMode="auto">
            <a:xfrm>
              <a:off x="4745038" y="2382838"/>
              <a:ext cx="2695575" cy="2933700"/>
            </a:xfrm>
            <a:custGeom>
              <a:avLst/>
              <a:gdLst>
                <a:gd name="T0" fmla="*/ 2147483646 w 1698"/>
                <a:gd name="T1" fmla="*/ 2147483646 h 1848"/>
                <a:gd name="T2" fmla="*/ 2147483646 w 1698"/>
                <a:gd name="T3" fmla="*/ 0 h 1848"/>
                <a:gd name="T4" fmla="*/ 0 w 1698"/>
                <a:gd name="T5" fmla="*/ 2147483646 h 1848"/>
                <a:gd name="T6" fmla="*/ 0 w 1698"/>
                <a:gd name="T7" fmla="*/ 2147483646 h 1848"/>
                <a:gd name="T8" fmla="*/ 2147483646 w 1698"/>
                <a:gd name="T9" fmla="*/ 2147483646 h 18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848">
                  <a:moveTo>
                    <a:pt x="1698" y="154"/>
                  </a:moveTo>
                  <a:lnTo>
                    <a:pt x="1698" y="0"/>
                  </a:lnTo>
                  <a:lnTo>
                    <a:pt x="0" y="1692"/>
                  </a:lnTo>
                  <a:lnTo>
                    <a:pt x="0" y="1848"/>
                  </a:lnTo>
                  <a:lnTo>
                    <a:pt x="1698" y="154"/>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92" name="ïṣľîḍê">
              <a:extLst>
                <a:ext uri="{FF2B5EF4-FFF2-40B4-BE49-F238E27FC236}">
                  <a16:creationId xmlns:a16="http://schemas.microsoft.com/office/drawing/2014/main" id="{DC8BD624-EF3B-4211-865D-0D79247DDFB2}"/>
                </a:ext>
              </a:extLst>
            </p:cNvPr>
            <p:cNvSpPr>
              <a:spLocks/>
            </p:cNvSpPr>
            <p:nvPr/>
          </p:nvSpPr>
          <p:spPr bwMode="auto">
            <a:xfrm>
              <a:off x="4745038" y="2382838"/>
              <a:ext cx="2695575" cy="2933700"/>
            </a:xfrm>
            <a:custGeom>
              <a:avLst/>
              <a:gdLst>
                <a:gd name="T0" fmla="*/ 2147483646 w 1698"/>
                <a:gd name="T1" fmla="*/ 2147483646 h 1848"/>
                <a:gd name="T2" fmla="*/ 2147483646 w 1698"/>
                <a:gd name="T3" fmla="*/ 0 h 1848"/>
                <a:gd name="T4" fmla="*/ 0 w 1698"/>
                <a:gd name="T5" fmla="*/ 2147483646 h 1848"/>
                <a:gd name="T6" fmla="*/ 0 w 1698"/>
                <a:gd name="T7" fmla="*/ 2147483646 h 1848"/>
                <a:gd name="T8" fmla="*/ 2147483646 w 1698"/>
                <a:gd name="T9" fmla="*/ 2147483646 h 18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848">
                  <a:moveTo>
                    <a:pt x="1698" y="154"/>
                  </a:moveTo>
                  <a:lnTo>
                    <a:pt x="1698" y="0"/>
                  </a:lnTo>
                  <a:lnTo>
                    <a:pt x="0" y="1692"/>
                  </a:lnTo>
                  <a:lnTo>
                    <a:pt x="0" y="1848"/>
                  </a:lnTo>
                  <a:lnTo>
                    <a:pt x="1698" y="1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93" name="iş1îďé">
              <a:extLst>
                <a:ext uri="{FF2B5EF4-FFF2-40B4-BE49-F238E27FC236}">
                  <a16:creationId xmlns:a16="http://schemas.microsoft.com/office/drawing/2014/main" id="{BDB141B5-FED2-4888-97E2-A89EE4BE285F}"/>
                </a:ext>
              </a:extLst>
            </p:cNvPr>
            <p:cNvSpPr>
              <a:spLocks/>
            </p:cNvSpPr>
            <p:nvPr/>
          </p:nvSpPr>
          <p:spPr bwMode="auto">
            <a:xfrm>
              <a:off x="4904528" y="1460500"/>
              <a:ext cx="2390775" cy="4410075"/>
            </a:xfrm>
            <a:custGeom>
              <a:avLst/>
              <a:gdLst>
                <a:gd name="T0" fmla="*/ 2147483646 w 732"/>
                <a:gd name="T1" fmla="*/ 0 h 1352"/>
                <a:gd name="T2" fmla="*/ 2147483646 w 732"/>
                <a:gd name="T3" fmla="*/ 0 h 1352"/>
                <a:gd name="T4" fmla="*/ 2147483646 w 732"/>
                <a:gd name="T5" fmla="*/ 2147483646 h 1352"/>
                <a:gd name="T6" fmla="*/ 2147483646 w 732"/>
                <a:gd name="T7" fmla="*/ 2147483646 h 1352"/>
                <a:gd name="T8" fmla="*/ 2147483646 w 732"/>
                <a:gd name="T9" fmla="*/ 2147483646 h 1352"/>
                <a:gd name="T10" fmla="*/ 2147483646 w 732"/>
                <a:gd name="T11" fmla="*/ 2147483646 h 1352"/>
                <a:gd name="T12" fmla="*/ 2147483646 w 732"/>
                <a:gd name="T13" fmla="*/ 0 h 1352"/>
                <a:gd name="T14" fmla="*/ 2147483646 w 732"/>
                <a:gd name="T15" fmla="*/ 0 h 1352"/>
                <a:gd name="T16" fmla="*/ 0 w 732"/>
                <a:gd name="T17" fmla="*/ 2147483646 h 1352"/>
                <a:gd name="T18" fmla="*/ 0 w 732"/>
                <a:gd name="T19" fmla="*/ 2147483646 h 1352"/>
                <a:gd name="T20" fmla="*/ 2147483646 w 732"/>
                <a:gd name="T21" fmla="*/ 2147483646 h 1352"/>
                <a:gd name="T22" fmla="*/ 2147483646 w 732"/>
                <a:gd name="T23" fmla="*/ 2147483646 h 1352"/>
                <a:gd name="T24" fmla="*/ 2147483646 w 732"/>
                <a:gd name="T25" fmla="*/ 2147483646 h 1352"/>
                <a:gd name="T26" fmla="*/ 2147483646 w 732"/>
                <a:gd name="T27" fmla="*/ 2147483646 h 1352"/>
                <a:gd name="T28" fmla="*/ 2147483646 w 732"/>
                <a:gd name="T29" fmla="*/ 0 h 13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32" h="1352">
                  <a:moveTo>
                    <a:pt x="688" y="0"/>
                  </a:moveTo>
                  <a:cubicBezTo>
                    <a:pt x="529" y="0"/>
                    <a:pt x="529" y="0"/>
                    <a:pt x="529" y="0"/>
                  </a:cubicBezTo>
                  <a:cubicBezTo>
                    <a:pt x="518" y="0"/>
                    <a:pt x="509" y="9"/>
                    <a:pt x="509" y="20"/>
                  </a:cubicBezTo>
                  <a:cubicBezTo>
                    <a:pt x="509" y="31"/>
                    <a:pt x="500" y="40"/>
                    <a:pt x="489" y="40"/>
                  </a:cubicBezTo>
                  <a:cubicBezTo>
                    <a:pt x="244" y="40"/>
                    <a:pt x="244" y="40"/>
                    <a:pt x="244" y="40"/>
                  </a:cubicBezTo>
                  <a:cubicBezTo>
                    <a:pt x="233" y="40"/>
                    <a:pt x="224" y="31"/>
                    <a:pt x="224" y="20"/>
                  </a:cubicBezTo>
                  <a:cubicBezTo>
                    <a:pt x="224" y="9"/>
                    <a:pt x="215" y="0"/>
                    <a:pt x="203" y="0"/>
                  </a:cubicBezTo>
                  <a:cubicBezTo>
                    <a:pt x="44" y="0"/>
                    <a:pt x="44" y="0"/>
                    <a:pt x="44" y="0"/>
                  </a:cubicBezTo>
                  <a:cubicBezTo>
                    <a:pt x="20" y="0"/>
                    <a:pt x="0" y="19"/>
                    <a:pt x="0" y="43"/>
                  </a:cubicBezTo>
                  <a:cubicBezTo>
                    <a:pt x="0" y="1308"/>
                    <a:pt x="0" y="1308"/>
                    <a:pt x="0" y="1308"/>
                  </a:cubicBezTo>
                  <a:cubicBezTo>
                    <a:pt x="0" y="1332"/>
                    <a:pt x="20" y="1352"/>
                    <a:pt x="44" y="1352"/>
                  </a:cubicBezTo>
                  <a:cubicBezTo>
                    <a:pt x="688" y="1352"/>
                    <a:pt x="688" y="1352"/>
                    <a:pt x="688" y="1352"/>
                  </a:cubicBezTo>
                  <a:cubicBezTo>
                    <a:pt x="713" y="1352"/>
                    <a:pt x="732" y="1332"/>
                    <a:pt x="732" y="1308"/>
                  </a:cubicBezTo>
                  <a:cubicBezTo>
                    <a:pt x="732" y="43"/>
                    <a:pt x="732" y="43"/>
                    <a:pt x="732" y="43"/>
                  </a:cubicBezTo>
                  <a:cubicBezTo>
                    <a:pt x="732" y="19"/>
                    <a:pt x="713" y="0"/>
                    <a:pt x="688" y="0"/>
                  </a:cubicBezTo>
                </a:path>
              </a:pathLst>
            </a:custGeom>
            <a:solidFill>
              <a:srgbClr val="ED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94" name="ïṧļïḓê">
              <a:extLst>
                <a:ext uri="{FF2B5EF4-FFF2-40B4-BE49-F238E27FC236}">
                  <a16:creationId xmlns:a16="http://schemas.microsoft.com/office/drawing/2014/main" id="{46E4B4E6-AD16-4FFF-8F37-75FD4D0C092B}"/>
                </a:ext>
              </a:extLst>
            </p:cNvPr>
            <p:cNvSpPr>
              <a:spLocks/>
            </p:cNvSpPr>
            <p:nvPr/>
          </p:nvSpPr>
          <p:spPr bwMode="auto">
            <a:xfrm>
              <a:off x="4895851" y="1416050"/>
              <a:ext cx="2390775" cy="620713"/>
            </a:xfrm>
            <a:custGeom>
              <a:avLst/>
              <a:gdLst>
                <a:gd name="T0" fmla="*/ 2147483646 w 732"/>
                <a:gd name="T1" fmla="*/ 0 h 190"/>
                <a:gd name="T2" fmla="*/ 2147483646 w 732"/>
                <a:gd name="T3" fmla="*/ 0 h 190"/>
                <a:gd name="T4" fmla="*/ 2147483646 w 732"/>
                <a:gd name="T5" fmla="*/ 2147483646 h 190"/>
                <a:gd name="T6" fmla="*/ 2147483646 w 732"/>
                <a:gd name="T7" fmla="*/ 2147483646 h 190"/>
                <a:gd name="T8" fmla="*/ 2147483646 w 732"/>
                <a:gd name="T9" fmla="*/ 2147483646 h 190"/>
                <a:gd name="T10" fmla="*/ 2147483646 w 732"/>
                <a:gd name="T11" fmla="*/ 2147483646 h 190"/>
                <a:gd name="T12" fmla="*/ 2147483646 w 732"/>
                <a:gd name="T13" fmla="*/ 0 h 190"/>
                <a:gd name="T14" fmla="*/ 2147483646 w 732"/>
                <a:gd name="T15" fmla="*/ 0 h 190"/>
                <a:gd name="T16" fmla="*/ 0 w 732"/>
                <a:gd name="T17" fmla="*/ 2147483646 h 190"/>
                <a:gd name="T18" fmla="*/ 0 w 732"/>
                <a:gd name="T19" fmla="*/ 2147483646 h 190"/>
                <a:gd name="T20" fmla="*/ 2147483646 w 732"/>
                <a:gd name="T21" fmla="*/ 2147483646 h 190"/>
                <a:gd name="T22" fmla="*/ 2147483646 w 732"/>
                <a:gd name="T23" fmla="*/ 2147483646 h 190"/>
                <a:gd name="T24" fmla="*/ 2147483646 w 732"/>
                <a:gd name="T25" fmla="*/ 0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2" h="190">
                  <a:moveTo>
                    <a:pt x="688" y="0"/>
                  </a:moveTo>
                  <a:cubicBezTo>
                    <a:pt x="529" y="0"/>
                    <a:pt x="529" y="0"/>
                    <a:pt x="529" y="0"/>
                  </a:cubicBezTo>
                  <a:cubicBezTo>
                    <a:pt x="518" y="0"/>
                    <a:pt x="509" y="9"/>
                    <a:pt x="509" y="20"/>
                  </a:cubicBezTo>
                  <a:cubicBezTo>
                    <a:pt x="509" y="31"/>
                    <a:pt x="500" y="40"/>
                    <a:pt x="489" y="40"/>
                  </a:cubicBezTo>
                  <a:cubicBezTo>
                    <a:pt x="244" y="40"/>
                    <a:pt x="244" y="40"/>
                    <a:pt x="244" y="40"/>
                  </a:cubicBezTo>
                  <a:cubicBezTo>
                    <a:pt x="233" y="40"/>
                    <a:pt x="224" y="31"/>
                    <a:pt x="224" y="20"/>
                  </a:cubicBezTo>
                  <a:cubicBezTo>
                    <a:pt x="224" y="9"/>
                    <a:pt x="215" y="0"/>
                    <a:pt x="203" y="0"/>
                  </a:cubicBezTo>
                  <a:cubicBezTo>
                    <a:pt x="44" y="0"/>
                    <a:pt x="44" y="0"/>
                    <a:pt x="44" y="0"/>
                  </a:cubicBezTo>
                  <a:cubicBezTo>
                    <a:pt x="20" y="0"/>
                    <a:pt x="0" y="19"/>
                    <a:pt x="0" y="43"/>
                  </a:cubicBezTo>
                  <a:cubicBezTo>
                    <a:pt x="0" y="190"/>
                    <a:pt x="0" y="190"/>
                    <a:pt x="0" y="190"/>
                  </a:cubicBezTo>
                  <a:cubicBezTo>
                    <a:pt x="732" y="190"/>
                    <a:pt x="732" y="190"/>
                    <a:pt x="732" y="190"/>
                  </a:cubicBezTo>
                  <a:cubicBezTo>
                    <a:pt x="732" y="43"/>
                    <a:pt x="732" y="43"/>
                    <a:pt x="732" y="43"/>
                  </a:cubicBezTo>
                  <a:cubicBezTo>
                    <a:pt x="732" y="19"/>
                    <a:pt x="713" y="0"/>
                    <a:pt x="688" y="0"/>
                  </a:cubicBezTo>
                  <a:close/>
                </a:path>
              </a:pathLst>
            </a:custGeom>
            <a:solidFill>
              <a:srgbClr val="4F67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95" name="íṡlidè">
              <a:extLst>
                <a:ext uri="{FF2B5EF4-FFF2-40B4-BE49-F238E27FC236}">
                  <a16:creationId xmlns:a16="http://schemas.microsoft.com/office/drawing/2014/main" id="{E48639A2-AA27-4E62-B9EF-DD9E263DB98B}"/>
                </a:ext>
              </a:extLst>
            </p:cNvPr>
            <p:cNvSpPr>
              <a:spLocks noChangeArrowheads="1"/>
            </p:cNvSpPr>
            <p:nvPr/>
          </p:nvSpPr>
          <p:spPr bwMode="auto">
            <a:xfrm>
              <a:off x="4973638" y="1514475"/>
              <a:ext cx="22225" cy="36513"/>
            </a:xfrm>
            <a:prstGeom prst="rect">
              <a:avLst/>
            </a:prstGeom>
            <a:solidFill>
              <a:srgbClr val="ED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296" name="iS1ïḓé">
              <a:extLst>
                <a:ext uri="{FF2B5EF4-FFF2-40B4-BE49-F238E27FC236}">
                  <a16:creationId xmlns:a16="http://schemas.microsoft.com/office/drawing/2014/main" id="{E565D1DB-F4CD-4F74-9C21-C196563C45A2}"/>
                </a:ext>
              </a:extLst>
            </p:cNvPr>
            <p:cNvSpPr>
              <a:spLocks noChangeArrowheads="1"/>
            </p:cNvSpPr>
            <p:nvPr/>
          </p:nvSpPr>
          <p:spPr bwMode="auto">
            <a:xfrm>
              <a:off x="5016501" y="1498600"/>
              <a:ext cx="22225" cy="52388"/>
            </a:xfrm>
            <a:prstGeom prst="rect">
              <a:avLst/>
            </a:prstGeom>
            <a:solidFill>
              <a:srgbClr val="ED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297" name="îṣľïḑê">
              <a:extLst>
                <a:ext uri="{FF2B5EF4-FFF2-40B4-BE49-F238E27FC236}">
                  <a16:creationId xmlns:a16="http://schemas.microsoft.com/office/drawing/2014/main" id="{7E9C2B4E-2B7C-430B-9C8B-09647B1D0185}"/>
                </a:ext>
              </a:extLst>
            </p:cNvPr>
            <p:cNvSpPr>
              <a:spLocks noChangeArrowheads="1"/>
            </p:cNvSpPr>
            <p:nvPr/>
          </p:nvSpPr>
          <p:spPr bwMode="auto">
            <a:xfrm>
              <a:off x="5057776" y="1479550"/>
              <a:ext cx="23813" cy="71438"/>
            </a:xfrm>
            <a:prstGeom prst="rect">
              <a:avLst/>
            </a:prstGeom>
            <a:solidFill>
              <a:srgbClr val="ED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298" name="ïSľíďé">
              <a:extLst>
                <a:ext uri="{FF2B5EF4-FFF2-40B4-BE49-F238E27FC236}">
                  <a16:creationId xmlns:a16="http://schemas.microsoft.com/office/drawing/2014/main" id="{0B7CB614-8BAE-4DF0-BE73-A72E2D61978A}"/>
                </a:ext>
              </a:extLst>
            </p:cNvPr>
            <p:cNvSpPr>
              <a:spLocks noChangeArrowheads="1"/>
            </p:cNvSpPr>
            <p:nvPr/>
          </p:nvSpPr>
          <p:spPr bwMode="auto">
            <a:xfrm>
              <a:off x="5100638" y="1458913"/>
              <a:ext cx="23813" cy="92075"/>
            </a:xfrm>
            <a:prstGeom prst="rect">
              <a:avLst/>
            </a:prstGeom>
            <a:solidFill>
              <a:srgbClr val="ED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299" name="í$ľíďe">
              <a:extLst>
                <a:ext uri="{FF2B5EF4-FFF2-40B4-BE49-F238E27FC236}">
                  <a16:creationId xmlns:a16="http://schemas.microsoft.com/office/drawing/2014/main" id="{2104083C-FED5-4DAC-8252-420009A36312}"/>
                </a:ext>
              </a:extLst>
            </p:cNvPr>
            <p:cNvSpPr>
              <a:spLocks noChangeArrowheads="1"/>
            </p:cNvSpPr>
            <p:nvPr/>
          </p:nvSpPr>
          <p:spPr bwMode="auto">
            <a:xfrm>
              <a:off x="7008813" y="1474788"/>
              <a:ext cx="141288" cy="55563"/>
            </a:xfrm>
            <a:prstGeom prst="rect">
              <a:avLst/>
            </a:prstGeom>
            <a:solidFill>
              <a:srgbClr val="ED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00" name="íṥliḑé">
              <a:extLst>
                <a:ext uri="{FF2B5EF4-FFF2-40B4-BE49-F238E27FC236}">
                  <a16:creationId xmlns:a16="http://schemas.microsoft.com/office/drawing/2014/main" id="{B1B15DAB-37B1-4BE8-848A-35CEFC6A7F19}"/>
                </a:ext>
              </a:extLst>
            </p:cNvPr>
            <p:cNvSpPr>
              <a:spLocks noChangeArrowheads="1"/>
            </p:cNvSpPr>
            <p:nvPr/>
          </p:nvSpPr>
          <p:spPr bwMode="auto">
            <a:xfrm>
              <a:off x="7023101" y="1485900"/>
              <a:ext cx="139700" cy="34925"/>
            </a:xfrm>
            <a:prstGeom prst="rect">
              <a:avLst/>
            </a:prstGeom>
            <a:solidFill>
              <a:srgbClr val="ED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01" name="íšļiḑè">
              <a:extLst>
                <a:ext uri="{FF2B5EF4-FFF2-40B4-BE49-F238E27FC236}">
                  <a16:creationId xmlns:a16="http://schemas.microsoft.com/office/drawing/2014/main" id="{32E58ADB-AE40-4BF4-8AC8-F5C68384BFAF}"/>
                </a:ext>
              </a:extLst>
            </p:cNvPr>
            <p:cNvSpPr>
              <a:spLocks noChangeArrowheads="1"/>
            </p:cNvSpPr>
            <p:nvPr/>
          </p:nvSpPr>
          <p:spPr bwMode="auto">
            <a:xfrm>
              <a:off x="6035676" y="1387475"/>
              <a:ext cx="114300" cy="117475"/>
            </a:xfrm>
            <a:prstGeom prst="ellipse">
              <a:avLst/>
            </a:pr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02" name="ïślîde">
              <a:extLst>
                <a:ext uri="{FF2B5EF4-FFF2-40B4-BE49-F238E27FC236}">
                  <a16:creationId xmlns:a16="http://schemas.microsoft.com/office/drawing/2014/main" id="{A130674E-624B-4108-A02E-0DA42237F39A}"/>
                </a:ext>
              </a:extLst>
            </p:cNvPr>
            <p:cNvSpPr>
              <a:spLocks noChangeArrowheads="1"/>
            </p:cNvSpPr>
            <p:nvPr/>
          </p:nvSpPr>
          <p:spPr bwMode="auto">
            <a:xfrm>
              <a:off x="5835651" y="1403350"/>
              <a:ext cx="82550" cy="82550"/>
            </a:xfrm>
            <a:prstGeom prst="ellipse">
              <a:avLst/>
            </a:pr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03" name="islîdé">
              <a:extLst>
                <a:ext uri="{FF2B5EF4-FFF2-40B4-BE49-F238E27FC236}">
                  <a16:creationId xmlns:a16="http://schemas.microsoft.com/office/drawing/2014/main" id="{346DD44F-F512-475D-8487-42E328F40B8F}"/>
                </a:ext>
              </a:extLst>
            </p:cNvPr>
            <p:cNvSpPr>
              <a:spLocks noChangeArrowheads="1"/>
            </p:cNvSpPr>
            <p:nvPr/>
          </p:nvSpPr>
          <p:spPr bwMode="auto">
            <a:xfrm>
              <a:off x="6267451" y="1403350"/>
              <a:ext cx="82550" cy="82550"/>
            </a:xfrm>
            <a:prstGeom prst="ellipse">
              <a:avLst/>
            </a:pr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04" name="íşľîḓê">
              <a:extLst>
                <a:ext uri="{FF2B5EF4-FFF2-40B4-BE49-F238E27FC236}">
                  <a16:creationId xmlns:a16="http://schemas.microsoft.com/office/drawing/2014/main" id="{9C787AA2-5ABD-4660-994F-291D14DFC6D3}"/>
                </a:ext>
              </a:extLst>
            </p:cNvPr>
            <p:cNvSpPr>
              <a:spLocks/>
            </p:cNvSpPr>
            <p:nvPr/>
          </p:nvSpPr>
          <p:spPr bwMode="auto">
            <a:xfrm>
              <a:off x="5254626" y="1798638"/>
              <a:ext cx="1673225" cy="179388"/>
            </a:xfrm>
            <a:custGeom>
              <a:avLst/>
              <a:gdLst>
                <a:gd name="T0" fmla="*/ 2147483646 w 512"/>
                <a:gd name="T1" fmla="*/ 2147483646 h 55"/>
                <a:gd name="T2" fmla="*/ 2147483646 w 512"/>
                <a:gd name="T3" fmla="*/ 2147483646 h 55"/>
                <a:gd name="T4" fmla="*/ 0 w 512"/>
                <a:gd name="T5" fmla="*/ 2147483646 h 55"/>
                <a:gd name="T6" fmla="*/ 0 w 512"/>
                <a:gd name="T7" fmla="*/ 2147483646 h 55"/>
                <a:gd name="T8" fmla="*/ 2147483646 w 512"/>
                <a:gd name="T9" fmla="*/ 0 h 55"/>
                <a:gd name="T10" fmla="*/ 2147483646 w 512"/>
                <a:gd name="T11" fmla="*/ 0 h 55"/>
                <a:gd name="T12" fmla="*/ 2147483646 w 512"/>
                <a:gd name="T13" fmla="*/ 2147483646 h 55"/>
                <a:gd name="T14" fmla="*/ 2147483646 w 512"/>
                <a:gd name="T15" fmla="*/ 2147483646 h 55"/>
                <a:gd name="T16" fmla="*/ 2147483646 w 512"/>
                <a:gd name="T17" fmla="*/ 2147483646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2" h="55">
                  <a:moveTo>
                    <a:pt x="496" y="55"/>
                  </a:moveTo>
                  <a:cubicBezTo>
                    <a:pt x="16" y="55"/>
                    <a:pt x="16" y="55"/>
                    <a:pt x="16" y="55"/>
                  </a:cubicBezTo>
                  <a:cubicBezTo>
                    <a:pt x="8" y="55"/>
                    <a:pt x="0" y="48"/>
                    <a:pt x="0" y="39"/>
                  </a:cubicBezTo>
                  <a:cubicBezTo>
                    <a:pt x="0" y="16"/>
                    <a:pt x="0" y="16"/>
                    <a:pt x="0" y="16"/>
                  </a:cubicBezTo>
                  <a:cubicBezTo>
                    <a:pt x="0" y="8"/>
                    <a:pt x="8" y="0"/>
                    <a:pt x="16" y="0"/>
                  </a:cubicBezTo>
                  <a:cubicBezTo>
                    <a:pt x="496" y="0"/>
                    <a:pt x="496" y="0"/>
                    <a:pt x="496" y="0"/>
                  </a:cubicBezTo>
                  <a:cubicBezTo>
                    <a:pt x="505" y="0"/>
                    <a:pt x="512" y="8"/>
                    <a:pt x="512" y="16"/>
                  </a:cubicBezTo>
                  <a:cubicBezTo>
                    <a:pt x="512" y="39"/>
                    <a:pt x="512" y="39"/>
                    <a:pt x="512" y="39"/>
                  </a:cubicBezTo>
                  <a:cubicBezTo>
                    <a:pt x="512" y="48"/>
                    <a:pt x="505" y="55"/>
                    <a:pt x="496" y="55"/>
                  </a:cubicBezTo>
                  <a:close/>
                </a:path>
              </a:pathLst>
            </a:custGeom>
            <a:solidFill>
              <a:srgbClr val="465C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05" name="iṣlïḋe">
              <a:extLst>
                <a:ext uri="{FF2B5EF4-FFF2-40B4-BE49-F238E27FC236}">
                  <a16:creationId xmlns:a16="http://schemas.microsoft.com/office/drawing/2014/main" id="{D6A6DDF1-6525-49F1-9C75-B57A48CB209D}"/>
                </a:ext>
              </a:extLst>
            </p:cNvPr>
            <p:cNvSpPr>
              <a:spLocks/>
            </p:cNvSpPr>
            <p:nvPr/>
          </p:nvSpPr>
          <p:spPr bwMode="auto">
            <a:xfrm>
              <a:off x="4983163" y="1841500"/>
              <a:ext cx="153988" cy="100013"/>
            </a:xfrm>
            <a:custGeom>
              <a:avLst/>
              <a:gdLst>
                <a:gd name="T0" fmla="*/ 2147483646 w 47"/>
                <a:gd name="T1" fmla="*/ 2147483646 h 31"/>
                <a:gd name="T2" fmla="*/ 2147483646 w 47"/>
                <a:gd name="T3" fmla="*/ 2147483646 h 31"/>
                <a:gd name="T4" fmla="*/ 0 w 47"/>
                <a:gd name="T5" fmla="*/ 2147483646 h 31"/>
                <a:gd name="T6" fmla="*/ 0 w 47"/>
                <a:gd name="T7" fmla="*/ 2147483646 h 31"/>
                <a:gd name="T8" fmla="*/ 2147483646 w 47"/>
                <a:gd name="T9" fmla="*/ 0 h 31"/>
                <a:gd name="T10" fmla="*/ 2147483646 w 47"/>
                <a:gd name="T11" fmla="*/ 0 h 31"/>
                <a:gd name="T12" fmla="*/ 2147483646 w 47"/>
                <a:gd name="T13" fmla="*/ 2147483646 h 31"/>
                <a:gd name="T14" fmla="*/ 2147483646 w 47"/>
                <a:gd name="T15" fmla="*/ 2147483646 h 31"/>
                <a:gd name="T16" fmla="*/ 2147483646 w 47"/>
                <a:gd name="T17" fmla="*/ 2147483646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31">
                  <a:moveTo>
                    <a:pt x="43" y="31"/>
                  </a:moveTo>
                  <a:cubicBezTo>
                    <a:pt x="5" y="31"/>
                    <a:pt x="5" y="31"/>
                    <a:pt x="5" y="31"/>
                  </a:cubicBezTo>
                  <a:cubicBezTo>
                    <a:pt x="2" y="31"/>
                    <a:pt x="0" y="29"/>
                    <a:pt x="0" y="27"/>
                  </a:cubicBezTo>
                  <a:cubicBezTo>
                    <a:pt x="0" y="4"/>
                    <a:pt x="0" y="4"/>
                    <a:pt x="0" y="4"/>
                  </a:cubicBezTo>
                  <a:cubicBezTo>
                    <a:pt x="0" y="2"/>
                    <a:pt x="2" y="0"/>
                    <a:pt x="5" y="0"/>
                  </a:cubicBezTo>
                  <a:cubicBezTo>
                    <a:pt x="43" y="0"/>
                    <a:pt x="43" y="0"/>
                    <a:pt x="43" y="0"/>
                  </a:cubicBezTo>
                  <a:cubicBezTo>
                    <a:pt x="45" y="0"/>
                    <a:pt x="47" y="2"/>
                    <a:pt x="47" y="4"/>
                  </a:cubicBezTo>
                  <a:cubicBezTo>
                    <a:pt x="47" y="27"/>
                    <a:pt x="47" y="27"/>
                    <a:pt x="47" y="27"/>
                  </a:cubicBezTo>
                  <a:cubicBezTo>
                    <a:pt x="47" y="29"/>
                    <a:pt x="45" y="31"/>
                    <a:pt x="43"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06" name="íṩ1ïḍé">
              <a:extLst>
                <a:ext uri="{FF2B5EF4-FFF2-40B4-BE49-F238E27FC236}">
                  <a16:creationId xmlns:a16="http://schemas.microsoft.com/office/drawing/2014/main" id="{603B7D6E-881F-40D5-A187-8D07B1AF5813}"/>
                </a:ext>
              </a:extLst>
            </p:cNvPr>
            <p:cNvSpPr>
              <a:spLocks/>
            </p:cNvSpPr>
            <p:nvPr/>
          </p:nvSpPr>
          <p:spPr bwMode="auto">
            <a:xfrm>
              <a:off x="5016501" y="1817688"/>
              <a:ext cx="87313" cy="23813"/>
            </a:xfrm>
            <a:custGeom>
              <a:avLst/>
              <a:gdLst>
                <a:gd name="T0" fmla="*/ 2147483646 w 55"/>
                <a:gd name="T1" fmla="*/ 0 h 15"/>
                <a:gd name="T2" fmla="*/ 2147483646 w 55"/>
                <a:gd name="T3" fmla="*/ 0 h 15"/>
                <a:gd name="T4" fmla="*/ 0 w 55"/>
                <a:gd name="T5" fmla="*/ 2147483646 h 15"/>
                <a:gd name="T6" fmla="*/ 2147483646 w 55"/>
                <a:gd name="T7" fmla="*/ 2147483646 h 15"/>
                <a:gd name="T8" fmla="*/ 2147483646 w 55"/>
                <a:gd name="T9" fmla="*/ 0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5">
                  <a:moveTo>
                    <a:pt x="49" y="0"/>
                  </a:moveTo>
                  <a:lnTo>
                    <a:pt x="8" y="0"/>
                  </a:lnTo>
                  <a:lnTo>
                    <a:pt x="0" y="15"/>
                  </a:lnTo>
                  <a:lnTo>
                    <a:pt x="55" y="15"/>
                  </a:lnTo>
                  <a:lnTo>
                    <a:pt x="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07" name="íŝľiḑé">
              <a:extLst>
                <a:ext uri="{FF2B5EF4-FFF2-40B4-BE49-F238E27FC236}">
                  <a16:creationId xmlns:a16="http://schemas.microsoft.com/office/drawing/2014/main" id="{47F05794-D809-48FE-8105-637A9BB78AED}"/>
                </a:ext>
              </a:extLst>
            </p:cNvPr>
            <p:cNvSpPr>
              <a:spLocks/>
            </p:cNvSpPr>
            <p:nvPr/>
          </p:nvSpPr>
          <p:spPr bwMode="auto">
            <a:xfrm>
              <a:off x="5016501" y="1847850"/>
              <a:ext cx="87313" cy="87313"/>
            </a:xfrm>
            <a:custGeom>
              <a:avLst/>
              <a:gdLst>
                <a:gd name="T0" fmla="*/ 2147483646 w 27"/>
                <a:gd name="T1" fmla="*/ 2147483646 h 27"/>
                <a:gd name="T2" fmla="*/ 0 w 27"/>
                <a:gd name="T3" fmla="*/ 2147483646 h 27"/>
                <a:gd name="T4" fmla="*/ 2147483646 w 27"/>
                <a:gd name="T5" fmla="*/ 0 h 27"/>
                <a:gd name="T6" fmla="*/ 2147483646 w 27"/>
                <a:gd name="T7" fmla="*/ 2147483646 h 27"/>
                <a:gd name="T8" fmla="*/ 2147483646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2147483646 h 27"/>
                <a:gd name="T18" fmla="*/ 2147483646 w 27"/>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7">
                  <a:moveTo>
                    <a:pt x="14" y="27"/>
                  </a:moveTo>
                  <a:cubicBezTo>
                    <a:pt x="6" y="27"/>
                    <a:pt x="0" y="21"/>
                    <a:pt x="0" y="13"/>
                  </a:cubicBezTo>
                  <a:cubicBezTo>
                    <a:pt x="0" y="6"/>
                    <a:pt x="6" y="0"/>
                    <a:pt x="14" y="0"/>
                  </a:cubicBezTo>
                  <a:cubicBezTo>
                    <a:pt x="21" y="0"/>
                    <a:pt x="27" y="6"/>
                    <a:pt x="27" y="13"/>
                  </a:cubicBezTo>
                  <a:cubicBezTo>
                    <a:pt x="27" y="21"/>
                    <a:pt x="21" y="27"/>
                    <a:pt x="14" y="27"/>
                  </a:cubicBezTo>
                  <a:close/>
                  <a:moveTo>
                    <a:pt x="14" y="3"/>
                  </a:moveTo>
                  <a:cubicBezTo>
                    <a:pt x="8" y="3"/>
                    <a:pt x="4" y="8"/>
                    <a:pt x="4" y="13"/>
                  </a:cubicBezTo>
                  <a:cubicBezTo>
                    <a:pt x="4" y="19"/>
                    <a:pt x="8" y="23"/>
                    <a:pt x="14" y="23"/>
                  </a:cubicBezTo>
                  <a:cubicBezTo>
                    <a:pt x="19" y="23"/>
                    <a:pt x="24" y="19"/>
                    <a:pt x="24" y="13"/>
                  </a:cubicBezTo>
                  <a:cubicBezTo>
                    <a:pt x="24" y="8"/>
                    <a:pt x="19" y="3"/>
                    <a:pt x="14" y="3"/>
                  </a:cubicBezTo>
                  <a:close/>
                </a:path>
              </a:pathLst>
            </a:custGeom>
            <a:solidFill>
              <a:srgbClr val="4F67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08" name="íṧ1iḍé">
              <a:extLst>
                <a:ext uri="{FF2B5EF4-FFF2-40B4-BE49-F238E27FC236}">
                  <a16:creationId xmlns:a16="http://schemas.microsoft.com/office/drawing/2014/main" id="{60F287B1-F9CF-48AC-9924-D87AD2973C32}"/>
                </a:ext>
              </a:extLst>
            </p:cNvPr>
            <p:cNvSpPr>
              <a:spLocks/>
            </p:cNvSpPr>
            <p:nvPr/>
          </p:nvSpPr>
          <p:spPr bwMode="auto">
            <a:xfrm>
              <a:off x="7045326" y="1824038"/>
              <a:ext cx="150813" cy="127000"/>
            </a:xfrm>
            <a:custGeom>
              <a:avLst/>
              <a:gdLst>
                <a:gd name="T0" fmla="*/ 2147483646 w 46"/>
                <a:gd name="T1" fmla="*/ 0 h 39"/>
                <a:gd name="T2" fmla="*/ 0 w 46"/>
                <a:gd name="T3" fmla="*/ 2147483646 h 39"/>
                <a:gd name="T4" fmla="*/ 2147483646 w 46"/>
                <a:gd name="T5" fmla="*/ 2147483646 h 39"/>
                <a:gd name="T6" fmla="*/ 2147483646 w 46"/>
                <a:gd name="T7" fmla="*/ 2147483646 h 39"/>
                <a:gd name="T8" fmla="*/ 2147483646 w 46"/>
                <a:gd name="T9" fmla="*/ 2147483646 h 39"/>
                <a:gd name="T10" fmla="*/ 2147483646 w 46"/>
                <a:gd name="T11" fmla="*/ 2147483646 h 39"/>
                <a:gd name="T12" fmla="*/ 2147483646 w 46"/>
                <a:gd name="T13" fmla="*/ 2147483646 h 39"/>
                <a:gd name="T14" fmla="*/ 2147483646 w 46"/>
                <a:gd name="T15" fmla="*/ 0 h 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39">
                  <a:moveTo>
                    <a:pt x="23" y="0"/>
                  </a:moveTo>
                  <a:cubicBezTo>
                    <a:pt x="10" y="0"/>
                    <a:pt x="0" y="9"/>
                    <a:pt x="0" y="20"/>
                  </a:cubicBezTo>
                  <a:cubicBezTo>
                    <a:pt x="0" y="24"/>
                    <a:pt x="2" y="29"/>
                    <a:pt x="5" y="32"/>
                  </a:cubicBezTo>
                  <a:cubicBezTo>
                    <a:pt x="3" y="39"/>
                    <a:pt x="3" y="39"/>
                    <a:pt x="3" y="39"/>
                  </a:cubicBezTo>
                  <a:cubicBezTo>
                    <a:pt x="10" y="35"/>
                    <a:pt x="10" y="35"/>
                    <a:pt x="10" y="35"/>
                  </a:cubicBezTo>
                  <a:cubicBezTo>
                    <a:pt x="14" y="38"/>
                    <a:pt x="18" y="39"/>
                    <a:pt x="23" y="39"/>
                  </a:cubicBezTo>
                  <a:cubicBezTo>
                    <a:pt x="36" y="39"/>
                    <a:pt x="46" y="30"/>
                    <a:pt x="46" y="20"/>
                  </a:cubicBezTo>
                  <a:cubicBezTo>
                    <a:pt x="46" y="9"/>
                    <a:pt x="3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09" name="iṧľíḓé">
              <a:extLst>
                <a:ext uri="{FF2B5EF4-FFF2-40B4-BE49-F238E27FC236}">
                  <a16:creationId xmlns:a16="http://schemas.microsoft.com/office/drawing/2014/main" id="{42DBE35B-F17D-48D1-B704-5F04CBB4E9E9}"/>
                </a:ext>
              </a:extLst>
            </p:cNvPr>
            <p:cNvSpPr>
              <a:spLocks noChangeArrowheads="1"/>
            </p:cNvSpPr>
            <p:nvPr/>
          </p:nvSpPr>
          <p:spPr bwMode="auto">
            <a:xfrm>
              <a:off x="5068888" y="2674938"/>
              <a:ext cx="374650" cy="376238"/>
            </a:xfrm>
            <a:prstGeom prst="ellipse">
              <a:avLst/>
            </a:prstGeom>
            <a:solidFill>
              <a:srgbClr val="CED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10" name="iŝlîde">
              <a:extLst>
                <a:ext uri="{FF2B5EF4-FFF2-40B4-BE49-F238E27FC236}">
                  <a16:creationId xmlns:a16="http://schemas.microsoft.com/office/drawing/2014/main" id="{DD4E2937-C54F-4A8B-BB72-F03A298F54F1}"/>
                </a:ext>
              </a:extLst>
            </p:cNvPr>
            <p:cNvSpPr>
              <a:spLocks/>
            </p:cNvSpPr>
            <p:nvPr/>
          </p:nvSpPr>
          <p:spPr bwMode="auto">
            <a:xfrm>
              <a:off x="5572126" y="2674938"/>
              <a:ext cx="1547813" cy="101600"/>
            </a:xfrm>
            <a:custGeom>
              <a:avLst/>
              <a:gdLst>
                <a:gd name="T0" fmla="*/ 2147483646 w 474"/>
                <a:gd name="T1" fmla="*/ 2147483646 h 31"/>
                <a:gd name="T2" fmla="*/ 2147483646 w 474"/>
                <a:gd name="T3" fmla="*/ 2147483646 h 31"/>
                <a:gd name="T4" fmla="*/ 0 w 474"/>
                <a:gd name="T5" fmla="*/ 2147483646 h 31"/>
                <a:gd name="T6" fmla="*/ 2147483646 w 474"/>
                <a:gd name="T7" fmla="*/ 0 h 31"/>
                <a:gd name="T8" fmla="*/ 2147483646 w 474"/>
                <a:gd name="T9" fmla="*/ 0 h 31"/>
                <a:gd name="T10" fmla="*/ 2147483646 w 474"/>
                <a:gd name="T11" fmla="*/ 2147483646 h 31"/>
                <a:gd name="T12" fmla="*/ 2147483646 w 474"/>
                <a:gd name="T13" fmla="*/ 2147483646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4" h="31">
                  <a:moveTo>
                    <a:pt x="459" y="31"/>
                  </a:moveTo>
                  <a:cubicBezTo>
                    <a:pt x="15" y="31"/>
                    <a:pt x="15" y="31"/>
                    <a:pt x="15" y="31"/>
                  </a:cubicBezTo>
                  <a:cubicBezTo>
                    <a:pt x="7" y="31"/>
                    <a:pt x="0" y="25"/>
                    <a:pt x="0" y="16"/>
                  </a:cubicBezTo>
                  <a:cubicBezTo>
                    <a:pt x="0" y="7"/>
                    <a:pt x="7" y="0"/>
                    <a:pt x="15" y="0"/>
                  </a:cubicBezTo>
                  <a:cubicBezTo>
                    <a:pt x="459" y="0"/>
                    <a:pt x="459" y="0"/>
                    <a:pt x="459" y="0"/>
                  </a:cubicBezTo>
                  <a:cubicBezTo>
                    <a:pt x="467" y="0"/>
                    <a:pt x="474" y="7"/>
                    <a:pt x="474" y="16"/>
                  </a:cubicBezTo>
                  <a:cubicBezTo>
                    <a:pt x="474" y="25"/>
                    <a:pt x="467" y="31"/>
                    <a:pt x="459" y="31"/>
                  </a:cubicBezTo>
                  <a:close/>
                </a:path>
              </a:pathLst>
            </a:custGeom>
            <a:solidFill>
              <a:srgbClr val="CED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11" name="işḻïdé">
              <a:extLst>
                <a:ext uri="{FF2B5EF4-FFF2-40B4-BE49-F238E27FC236}">
                  <a16:creationId xmlns:a16="http://schemas.microsoft.com/office/drawing/2014/main" id="{3C3679F9-2A9F-4667-8A3B-915E823B17C6}"/>
                </a:ext>
              </a:extLst>
            </p:cNvPr>
            <p:cNvSpPr>
              <a:spLocks/>
            </p:cNvSpPr>
            <p:nvPr/>
          </p:nvSpPr>
          <p:spPr bwMode="auto">
            <a:xfrm>
              <a:off x="5065713" y="5218113"/>
              <a:ext cx="2054225" cy="101600"/>
            </a:xfrm>
            <a:custGeom>
              <a:avLst/>
              <a:gdLst>
                <a:gd name="T0" fmla="*/ 2147483646 w 629"/>
                <a:gd name="T1" fmla="*/ 2147483646 h 31"/>
                <a:gd name="T2" fmla="*/ 2147483646 w 629"/>
                <a:gd name="T3" fmla="*/ 2147483646 h 31"/>
                <a:gd name="T4" fmla="*/ 0 w 629"/>
                <a:gd name="T5" fmla="*/ 2147483646 h 31"/>
                <a:gd name="T6" fmla="*/ 2147483646 w 629"/>
                <a:gd name="T7" fmla="*/ 0 h 31"/>
                <a:gd name="T8" fmla="*/ 2147483646 w 629"/>
                <a:gd name="T9" fmla="*/ 0 h 31"/>
                <a:gd name="T10" fmla="*/ 2147483646 w 629"/>
                <a:gd name="T11" fmla="*/ 2147483646 h 31"/>
                <a:gd name="T12" fmla="*/ 2147483646 w 629"/>
                <a:gd name="T13" fmla="*/ 2147483646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31">
                  <a:moveTo>
                    <a:pt x="613" y="31"/>
                  </a:moveTo>
                  <a:cubicBezTo>
                    <a:pt x="16" y="31"/>
                    <a:pt x="16" y="31"/>
                    <a:pt x="16" y="31"/>
                  </a:cubicBezTo>
                  <a:cubicBezTo>
                    <a:pt x="7" y="31"/>
                    <a:pt x="0" y="24"/>
                    <a:pt x="0" y="15"/>
                  </a:cubicBezTo>
                  <a:cubicBezTo>
                    <a:pt x="0" y="7"/>
                    <a:pt x="7" y="0"/>
                    <a:pt x="16" y="0"/>
                  </a:cubicBezTo>
                  <a:cubicBezTo>
                    <a:pt x="613" y="0"/>
                    <a:pt x="613" y="0"/>
                    <a:pt x="613" y="0"/>
                  </a:cubicBezTo>
                  <a:cubicBezTo>
                    <a:pt x="622" y="0"/>
                    <a:pt x="629" y="7"/>
                    <a:pt x="629" y="15"/>
                  </a:cubicBezTo>
                  <a:cubicBezTo>
                    <a:pt x="629" y="24"/>
                    <a:pt x="622" y="31"/>
                    <a:pt x="613" y="31"/>
                  </a:cubicBezTo>
                  <a:close/>
                </a:path>
              </a:pathLst>
            </a:custGeom>
            <a:solidFill>
              <a:srgbClr val="CED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12" name="iśḷîḋè">
              <a:extLst>
                <a:ext uri="{FF2B5EF4-FFF2-40B4-BE49-F238E27FC236}">
                  <a16:creationId xmlns:a16="http://schemas.microsoft.com/office/drawing/2014/main" id="{CBFFC1C0-4488-420E-9265-62192CBB56C5}"/>
                </a:ext>
              </a:extLst>
            </p:cNvPr>
            <p:cNvSpPr>
              <a:spLocks/>
            </p:cNvSpPr>
            <p:nvPr/>
          </p:nvSpPr>
          <p:spPr bwMode="auto">
            <a:xfrm>
              <a:off x="5065713" y="5446713"/>
              <a:ext cx="2054225" cy="101600"/>
            </a:xfrm>
            <a:custGeom>
              <a:avLst/>
              <a:gdLst>
                <a:gd name="T0" fmla="*/ 2147483646 w 629"/>
                <a:gd name="T1" fmla="*/ 2147483646 h 31"/>
                <a:gd name="T2" fmla="*/ 2147483646 w 629"/>
                <a:gd name="T3" fmla="*/ 2147483646 h 31"/>
                <a:gd name="T4" fmla="*/ 0 w 629"/>
                <a:gd name="T5" fmla="*/ 2147483646 h 31"/>
                <a:gd name="T6" fmla="*/ 2147483646 w 629"/>
                <a:gd name="T7" fmla="*/ 0 h 31"/>
                <a:gd name="T8" fmla="*/ 2147483646 w 629"/>
                <a:gd name="T9" fmla="*/ 0 h 31"/>
                <a:gd name="T10" fmla="*/ 2147483646 w 629"/>
                <a:gd name="T11" fmla="*/ 2147483646 h 31"/>
                <a:gd name="T12" fmla="*/ 2147483646 w 629"/>
                <a:gd name="T13" fmla="*/ 2147483646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31">
                  <a:moveTo>
                    <a:pt x="613" y="31"/>
                  </a:moveTo>
                  <a:cubicBezTo>
                    <a:pt x="16" y="31"/>
                    <a:pt x="16" y="31"/>
                    <a:pt x="16" y="31"/>
                  </a:cubicBezTo>
                  <a:cubicBezTo>
                    <a:pt x="7" y="31"/>
                    <a:pt x="0" y="24"/>
                    <a:pt x="0" y="16"/>
                  </a:cubicBezTo>
                  <a:cubicBezTo>
                    <a:pt x="0" y="7"/>
                    <a:pt x="7" y="0"/>
                    <a:pt x="16" y="0"/>
                  </a:cubicBezTo>
                  <a:cubicBezTo>
                    <a:pt x="613" y="0"/>
                    <a:pt x="613" y="0"/>
                    <a:pt x="613" y="0"/>
                  </a:cubicBezTo>
                  <a:cubicBezTo>
                    <a:pt x="622" y="0"/>
                    <a:pt x="629" y="7"/>
                    <a:pt x="629" y="16"/>
                  </a:cubicBezTo>
                  <a:cubicBezTo>
                    <a:pt x="629" y="24"/>
                    <a:pt x="622" y="31"/>
                    <a:pt x="613" y="31"/>
                  </a:cubicBezTo>
                  <a:close/>
                </a:path>
              </a:pathLst>
            </a:custGeom>
            <a:solidFill>
              <a:srgbClr val="CED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13" name="ísľïḍê">
              <a:extLst>
                <a:ext uri="{FF2B5EF4-FFF2-40B4-BE49-F238E27FC236}">
                  <a16:creationId xmlns:a16="http://schemas.microsoft.com/office/drawing/2014/main" id="{1ED30E1D-5C86-48DE-9524-569E9E03F39B}"/>
                </a:ext>
              </a:extLst>
            </p:cNvPr>
            <p:cNvSpPr>
              <a:spLocks/>
            </p:cNvSpPr>
            <p:nvPr/>
          </p:nvSpPr>
          <p:spPr bwMode="auto">
            <a:xfrm>
              <a:off x="5572126" y="2851150"/>
              <a:ext cx="673100" cy="101600"/>
            </a:xfrm>
            <a:custGeom>
              <a:avLst/>
              <a:gdLst>
                <a:gd name="T0" fmla="*/ 2147483646 w 206"/>
                <a:gd name="T1" fmla="*/ 2147483646 h 31"/>
                <a:gd name="T2" fmla="*/ 2147483646 w 206"/>
                <a:gd name="T3" fmla="*/ 2147483646 h 31"/>
                <a:gd name="T4" fmla="*/ 0 w 206"/>
                <a:gd name="T5" fmla="*/ 2147483646 h 31"/>
                <a:gd name="T6" fmla="*/ 2147483646 w 206"/>
                <a:gd name="T7" fmla="*/ 0 h 31"/>
                <a:gd name="T8" fmla="*/ 2147483646 w 206"/>
                <a:gd name="T9" fmla="*/ 0 h 31"/>
                <a:gd name="T10" fmla="*/ 2147483646 w 206"/>
                <a:gd name="T11" fmla="*/ 2147483646 h 31"/>
                <a:gd name="T12" fmla="*/ 2147483646 w 206"/>
                <a:gd name="T13" fmla="*/ 2147483646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31">
                  <a:moveTo>
                    <a:pt x="190" y="31"/>
                  </a:moveTo>
                  <a:cubicBezTo>
                    <a:pt x="15" y="31"/>
                    <a:pt x="15" y="31"/>
                    <a:pt x="15" y="31"/>
                  </a:cubicBezTo>
                  <a:cubicBezTo>
                    <a:pt x="7" y="31"/>
                    <a:pt x="0" y="24"/>
                    <a:pt x="0" y="15"/>
                  </a:cubicBezTo>
                  <a:cubicBezTo>
                    <a:pt x="0" y="7"/>
                    <a:pt x="7" y="0"/>
                    <a:pt x="15" y="0"/>
                  </a:cubicBezTo>
                  <a:cubicBezTo>
                    <a:pt x="190" y="0"/>
                    <a:pt x="190" y="0"/>
                    <a:pt x="190" y="0"/>
                  </a:cubicBezTo>
                  <a:cubicBezTo>
                    <a:pt x="199" y="0"/>
                    <a:pt x="206" y="7"/>
                    <a:pt x="206" y="15"/>
                  </a:cubicBezTo>
                  <a:cubicBezTo>
                    <a:pt x="206" y="24"/>
                    <a:pt x="199" y="31"/>
                    <a:pt x="190" y="31"/>
                  </a:cubicBezTo>
                  <a:close/>
                </a:path>
              </a:pathLst>
            </a:custGeom>
            <a:solidFill>
              <a:srgbClr val="CED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14" name="ïšlîďé">
              <a:extLst>
                <a:ext uri="{FF2B5EF4-FFF2-40B4-BE49-F238E27FC236}">
                  <a16:creationId xmlns:a16="http://schemas.microsoft.com/office/drawing/2014/main" id="{A1184EF2-6DC4-4C37-AED8-FD1724BD8FAD}"/>
                </a:ext>
              </a:extLst>
            </p:cNvPr>
            <p:cNvSpPr>
              <a:spLocks/>
            </p:cNvSpPr>
            <p:nvPr/>
          </p:nvSpPr>
          <p:spPr bwMode="auto">
            <a:xfrm>
              <a:off x="5002213" y="3138488"/>
              <a:ext cx="2179638" cy="1890713"/>
            </a:xfrm>
            <a:custGeom>
              <a:avLst/>
              <a:gdLst>
                <a:gd name="T0" fmla="*/ 2147483646 w 667"/>
                <a:gd name="T1" fmla="*/ 2147483646 h 580"/>
                <a:gd name="T2" fmla="*/ 2147483646 w 667"/>
                <a:gd name="T3" fmla="*/ 2147483646 h 580"/>
                <a:gd name="T4" fmla="*/ 0 w 667"/>
                <a:gd name="T5" fmla="*/ 2147483646 h 580"/>
                <a:gd name="T6" fmla="*/ 0 w 667"/>
                <a:gd name="T7" fmla="*/ 2147483646 h 580"/>
                <a:gd name="T8" fmla="*/ 2147483646 w 667"/>
                <a:gd name="T9" fmla="*/ 0 h 580"/>
                <a:gd name="T10" fmla="*/ 2147483646 w 667"/>
                <a:gd name="T11" fmla="*/ 0 h 580"/>
                <a:gd name="T12" fmla="*/ 2147483646 w 667"/>
                <a:gd name="T13" fmla="*/ 2147483646 h 580"/>
                <a:gd name="T14" fmla="*/ 2147483646 w 667"/>
                <a:gd name="T15" fmla="*/ 2147483646 h 580"/>
                <a:gd name="T16" fmla="*/ 2147483646 w 667"/>
                <a:gd name="T17" fmla="*/ 2147483646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7" h="580">
                  <a:moveTo>
                    <a:pt x="642" y="580"/>
                  </a:moveTo>
                  <a:cubicBezTo>
                    <a:pt x="25" y="580"/>
                    <a:pt x="25" y="580"/>
                    <a:pt x="25" y="580"/>
                  </a:cubicBezTo>
                  <a:cubicBezTo>
                    <a:pt x="11" y="580"/>
                    <a:pt x="0" y="569"/>
                    <a:pt x="0" y="556"/>
                  </a:cubicBezTo>
                  <a:cubicBezTo>
                    <a:pt x="0" y="25"/>
                    <a:pt x="0" y="25"/>
                    <a:pt x="0" y="25"/>
                  </a:cubicBezTo>
                  <a:cubicBezTo>
                    <a:pt x="0" y="11"/>
                    <a:pt x="11" y="0"/>
                    <a:pt x="25" y="0"/>
                  </a:cubicBezTo>
                  <a:cubicBezTo>
                    <a:pt x="642" y="0"/>
                    <a:pt x="642" y="0"/>
                    <a:pt x="642" y="0"/>
                  </a:cubicBezTo>
                  <a:cubicBezTo>
                    <a:pt x="656" y="0"/>
                    <a:pt x="667" y="11"/>
                    <a:pt x="667" y="25"/>
                  </a:cubicBezTo>
                  <a:cubicBezTo>
                    <a:pt x="667" y="556"/>
                    <a:pt x="667" y="556"/>
                    <a:pt x="667" y="556"/>
                  </a:cubicBezTo>
                  <a:cubicBezTo>
                    <a:pt x="667" y="569"/>
                    <a:pt x="656" y="580"/>
                    <a:pt x="642" y="580"/>
                  </a:cubicBezTo>
                </a:path>
              </a:pathLst>
            </a:custGeom>
            <a:solidFill>
              <a:srgbClr val="FFD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15" name="ïşḷíḑé">
              <a:extLst>
                <a:ext uri="{FF2B5EF4-FFF2-40B4-BE49-F238E27FC236}">
                  <a16:creationId xmlns:a16="http://schemas.microsoft.com/office/drawing/2014/main" id="{D0450BAE-5691-4A10-BEC3-A018FD338C00}"/>
                </a:ext>
              </a:extLst>
            </p:cNvPr>
            <p:cNvSpPr>
              <a:spLocks/>
            </p:cNvSpPr>
            <p:nvPr/>
          </p:nvSpPr>
          <p:spPr bwMode="auto">
            <a:xfrm>
              <a:off x="5672138" y="5691188"/>
              <a:ext cx="839788" cy="82550"/>
            </a:xfrm>
            <a:custGeom>
              <a:avLst/>
              <a:gdLst>
                <a:gd name="T0" fmla="*/ 2147483646 w 257"/>
                <a:gd name="T1" fmla="*/ 2147483646 h 25"/>
                <a:gd name="T2" fmla="*/ 2147483646 w 257"/>
                <a:gd name="T3" fmla="*/ 2147483646 h 25"/>
                <a:gd name="T4" fmla="*/ 0 w 257"/>
                <a:gd name="T5" fmla="*/ 2147483646 h 25"/>
                <a:gd name="T6" fmla="*/ 2147483646 w 257"/>
                <a:gd name="T7" fmla="*/ 0 h 25"/>
                <a:gd name="T8" fmla="*/ 2147483646 w 257"/>
                <a:gd name="T9" fmla="*/ 0 h 25"/>
                <a:gd name="T10" fmla="*/ 2147483646 w 257"/>
                <a:gd name="T11" fmla="*/ 2147483646 h 25"/>
                <a:gd name="T12" fmla="*/ 2147483646 w 257"/>
                <a:gd name="T13" fmla="*/ 2147483646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7" h="25">
                  <a:moveTo>
                    <a:pt x="245" y="25"/>
                  </a:moveTo>
                  <a:cubicBezTo>
                    <a:pt x="12" y="25"/>
                    <a:pt x="12" y="25"/>
                    <a:pt x="12" y="25"/>
                  </a:cubicBezTo>
                  <a:cubicBezTo>
                    <a:pt x="5" y="25"/>
                    <a:pt x="0" y="20"/>
                    <a:pt x="0" y="13"/>
                  </a:cubicBezTo>
                  <a:cubicBezTo>
                    <a:pt x="0" y="6"/>
                    <a:pt x="5" y="0"/>
                    <a:pt x="12" y="0"/>
                  </a:cubicBezTo>
                  <a:cubicBezTo>
                    <a:pt x="245" y="0"/>
                    <a:pt x="245" y="0"/>
                    <a:pt x="245" y="0"/>
                  </a:cubicBezTo>
                  <a:cubicBezTo>
                    <a:pt x="251" y="0"/>
                    <a:pt x="257" y="6"/>
                    <a:pt x="257" y="13"/>
                  </a:cubicBezTo>
                  <a:cubicBezTo>
                    <a:pt x="257" y="20"/>
                    <a:pt x="251" y="25"/>
                    <a:pt x="245" y="25"/>
                  </a:cubicBezTo>
                  <a:close/>
                </a:path>
              </a:pathLst>
            </a:custGeom>
            <a:solidFill>
              <a:srgbClr val="CED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16" name="íšļídé">
              <a:extLst>
                <a:ext uri="{FF2B5EF4-FFF2-40B4-BE49-F238E27FC236}">
                  <a16:creationId xmlns:a16="http://schemas.microsoft.com/office/drawing/2014/main" id="{A9253DCB-8281-4402-9D6A-BC417CF4D074}"/>
                </a:ext>
              </a:extLst>
            </p:cNvPr>
            <p:cNvSpPr>
              <a:spLocks noChangeArrowheads="1"/>
            </p:cNvSpPr>
            <p:nvPr/>
          </p:nvSpPr>
          <p:spPr bwMode="auto">
            <a:xfrm>
              <a:off x="4895851" y="2036763"/>
              <a:ext cx="2390775"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17" name="îṡļîďe">
              <a:extLst>
                <a:ext uri="{FF2B5EF4-FFF2-40B4-BE49-F238E27FC236}">
                  <a16:creationId xmlns:a16="http://schemas.microsoft.com/office/drawing/2014/main" id="{F0D53AAA-D190-4531-823F-3B4F55AAE391}"/>
                </a:ext>
              </a:extLst>
            </p:cNvPr>
            <p:cNvSpPr>
              <a:spLocks noChangeArrowheads="1"/>
            </p:cNvSpPr>
            <p:nvPr/>
          </p:nvSpPr>
          <p:spPr bwMode="auto">
            <a:xfrm>
              <a:off x="4973638" y="2111375"/>
              <a:ext cx="355600" cy="355600"/>
            </a:xfrm>
            <a:prstGeom prst="ellipse">
              <a:avLst/>
            </a:prstGeom>
            <a:solidFill>
              <a:srgbClr val="FF66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18" name="ïṥļidé">
              <a:extLst>
                <a:ext uri="{FF2B5EF4-FFF2-40B4-BE49-F238E27FC236}">
                  <a16:creationId xmlns:a16="http://schemas.microsoft.com/office/drawing/2014/main" id="{677B526C-4440-4CCE-9DD4-8151B2884E1D}"/>
                </a:ext>
              </a:extLst>
            </p:cNvPr>
            <p:cNvSpPr>
              <a:spLocks noChangeArrowheads="1"/>
            </p:cNvSpPr>
            <p:nvPr/>
          </p:nvSpPr>
          <p:spPr bwMode="auto">
            <a:xfrm>
              <a:off x="5443538" y="2111375"/>
              <a:ext cx="357188" cy="355600"/>
            </a:xfrm>
            <a:prstGeom prst="ellipse">
              <a:avLst/>
            </a:prstGeom>
            <a:solidFill>
              <a:srgbClr val="FFA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19" name="í$ľíḓe">
              <a:extLst>
                <a:ext uri="{FF2B5EF4-FFF2-40B4-BE49-F238E27FC236}">
                  <a16:creationId xmlns:a16="http://schemas.microsoft.com/office/drawing/2014/main" id="{2CDBF610-3401-4D95-970F-D4D1A48887F4}"/>
                </a:ext>
              </a:extLst>
            </p:cNvPr>
            <p:cNvSpPr>
              <a:spLocks noChangeArrowheads="1"/>
            </p:cNvSpPr>
            <p:nvPr/>
          </p:nvSpPr>
          <p:spPr bwMode="auto">
            <a:xfrm>
              <a:off x="5915026" y="2111375"/>
              <a:ext cx="355600" cy="355600"/>
            </a:xfrm>
            <a:prstGeom prst="ellipse">
              <a:avLst/>
            </a:prstGeom>
            <a:solidFill>
              <a:srgbClr val="FFF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20" name="ïṥ1íḋe">
              <a:extLst>
                <a:ext uri="{FF2B5EF4-FFF2-40B4-BE49-F238E27FC236}">
                  <a16:creationId xmlns:a16="http://schemas.microsoft.com/office/drawing/2014/main" id="{7E543C94-B283-4BF5-AEF8-E46860B6A52B}"/>
                </a:ext>
              </a:extLst>
            </p:cNvPr>
            <p:cNvSpPr>
              <a:spLocks noChangeArrowheads="1"/>
            </p:cNvSpPr>
            <p:nvPr/>
          </p:nvSpPr>
          <p:spPr bwMode="auto">
            <a:xfrm>
              <a:off x="6384926" y="2111375"/>
              <a:ext cx="357188" cy="355600"/>
            </a:xfrm>
            <a:prstGeom prst="ellipse">
              <a:avLst/>
            </a:prstGeom>
            <a:solidFill>
              <a:srgbClr val="82D4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21" name="ïšļidè">
              <a:extLst>
                <a:ext uri="{FF2B5EF4-FFF2-40B4-BE49-F238E27FC236}">
                  <a16:creationId xmlns:a16="http://schemas.microsoft.com/office/drawing/2014/main" id="{AF264E84-9695-4BB1-9EB8-02E38601AB5B}"/>
                </a:ext>
              </a:extLst>
            </p:cNvPr>
            <p:cNvSpPr>
              <a:spLocks noChangeArrowheads="1"/>
            </p:cNvSpPr>
            <p:nvPr/>
          </p:nvSpPr>
          <p:spPr bwMode="auto">
            <a:xfrm>
              <a:off x="6856413" y="2111375"/>
              <a:ext cx="355600" cy="355600"/>
            </a:xfrm>
            <a:prstGeom prst="ellipse">
              <a:avLst/>
            </a:prstGeom>
            <a:solidFill>
              <a:srgbClr val="47E3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22" name="îṧ1îḍê">
              <a:extLst>
                <a:ext uri="{FF2B5EF4-FFF2-40B4-BE49-F238E27FC236}">
                  <a16:creationId xmlns:a16="http://schemas.microsoft.com/office/drawing/2014/main" id="{20A16DF8-FC67-4D41-8263-36393DD3208A}"/>
                </a:ext>
              </a:extLst>
            </p:cNvPr>
            <p:cNvSpPr>
              <a:spLocks/>
            </p:cNvSpPr>
            <p:nvPr/>
          </p:nvSpPr>
          <p:spPr bwMode="auto">
            <a:xfrm>
              <a:off x="6900863" y="3252788"/>
              <a:ext cx="180975" cy="98425"/>
            </a:xfrm>
            <a:custGeom>
              <a:avLst/>
              <a:gdLst>
                <a:gd name="T0" fmla="*/ 2147483646 w 55"/>
                <a:gd name="T1" fmla="*/ 2147483646 h 30"/>
                <a:gd name="T2" fmla="*/ 2147483646 w 55"/>
                <a:gd name="T3" fmla="*/ 2147483646 h 30"/>
                <a:gd name="T4" fmla="*/ 2147483646 w 55"/>
                <a:gd name="T5" fmla="*/ 2147483646 h 30"/>
                <a:gd name="T6" fmla="*/ 2147483646 w 55"/>
                <a:gd name="T7" fmla="*/ 2147483646 h 30"/>
                <a:gd name="T8" fmla="*/ 2147483646 w 55"/>
                <a:gd name="T9" fmla="*/ 2147483646 h 30"/>
                <a:gd name="T10" fmla="*/ 2147483646 w 55"/>
                <a:gd name="T11" fmla="*/ 2147483646 h 30"/>
                <a:gd name="T12" fmla="*/ 2147483646 w 55"/>
                <a:gd name="T13" fmla="*/ 2147483646 h 30"/>
                <a:gd name="T14" fmla="*/ 2147483646 w 55"/>
                <a:gd name="T15" fmla="*/ 2147483646 h 30"/>
                <a:gd name="T16" fmla="*/ 2147483646 w 55"/>
                <a:gd name="T17" fmla="*/ 2147483646 h 30"/>
                <a:gd name="T18" fmla="*/ 2147483646 w 55"/>
                <a:gd name="T19" fmla="*/ 2147483646 h 30"/>
                <a:gd name="T20" fmla="*/ 2147483646 w 55"/>
                <a:gd name="T21" fmla="*/ 2147483646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30">
                  <a:moveTo>
                    <a:pt x="27" y="30"/>
                  </a:moveTo>
                  <a:cubicBezTo>
                    <a:pt x="27" y="30"/>
                    <a:pt x="26" y="30"/>
                    <a:pt x="25" y="30"/>
                  </a:cubicBezTo>
                  <a:cubicBezTo>
                    <a:pt x="1" y="5"/>
                    <a:pt x="1" y="5"/>
                    <a:pt x="1" y="5"/>
                  </a:cubicBezTo>
                  <a:cubicBezTo>
                    <a:pt x="0" y="4"/>
                    <a:pt x="0" y="2"/>
                    <a:pt x="1" y="1"/>
                  </a:cubicBezTo>
                  <a:cubicBezTo>
                    <a:pt x="2" y="0"/>
                    <a:pt x="4" y="0"/>
                    <a:pt x="5" y="1"/>
                  </a:cubicBezTo>
                  <a:cubicBezTo>
                    <a:pt x="27" y="23"/>
                    <a:pt x="27" y="23"/>
                    <a:pt x="27" y="23"/>
                  </a:cubicBezTo>
                  <a:cubicBezTo>
                    <a:pt x="50" y="1"/>
                    <a:pt x="50" y="1"/>
                    <a:pt x="50" y="1"/>
                  </a:cubicBezTo>
                  <a:cubicBezTo>
                    <a:pt x="51" y="0"/>
                    <a:pt x="53" y="0"/>
                    <a:pt x="54" y="1"/>
                  </a:cubicBezTo>
                  <a:cubicBezTo>
                    <a:pt x="55" y="2"/>
                    <a:pt x="55" y="4"/>
                    <a:pt x="54" y="5"/>
                  </a:cubicBezTo>
                  <a:cubicBezTo>
                    <a:pt x="30" y="30"/>
                    <a:pt x="30" y="30"/>
                    <a:pt x="30" y="30"/>
                  </a:cubicBezTo>
                  <a:cubicBezTo>
                    <a:pt x="29" y="30"/>
                    <a:pt x="28" y="30"/>
                    <a:pt x="27" y="30"/>
                  </a:cubicBezTo>
                  <a:close/>
                </a:path>
              </a:pathLst>
            </a:custGeom>
            <a:solidFill>
              <a:srgbClr val="ED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3" name="i$ḻiḑè">
              <a:extLst>
                <a:ext uri="{FF2B5EF4-FFF2-40B4-BE49-F238E27FC236}">
                  <a16:creationId xmlns:a16="http://schemas.microsoft.com/office/drawing/2014/main" id="{E3699324-F107-4539-B8D0-F9931F5E5927}"/>
                </a:ext>
              </a:extLst>
            </p:cNvPr>
            <p:cNvSpPr>
              <a:spLocks/>
            </p:cNvSpPr>
            <p:nvPr/>
          </p:nvSpPr>
          <p:spPr bwMode="auto">
            <a:xfrm>
              <a:off x="5564188" y="3327400"/>
              <a:ext cx="523875" cy="114300"/>
            </a:xfrm>
            <a:custGeom>
              <a:avLst/>
              <a:gdLst>
                <a:gd name="T0" fmla="*/ 2147483646 w 160"/>
                <a:gd name="T1" fmla="*/ 2147483646 h 35"/>
                <a:gd name="T2" fmla="*/ 2147483646 w 160"/>
                <a:gd name="T3" fmla="*/ 2147483646 h 35"/>
                <a:gd name="T4" fmla="*/ 0 w 160"/>
                <a:gd name="T5" fmla="*/ 2147483646 h 35"/>
                <a:gd name="T6" fmla="*/ 2147483646 w 160"/>
                <a:gd name="T7" fmla="*/ 0 h 35"/>
                <a:gd name="T8" fmla="*/ 2147483646 w 160"/>
                <a:gd name="T9" fmla="*/ 0 h 35"/>
                <a:gd name="T10" fmla="*/ 2147483646 w 160"/>
                <a:gd name="T11" fmla="*/ 2147483646 h 35"/>
                <a:gd name="T12" fmla="*/ 2147483646 w 160"/>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5">
                  <a:moveTo>
                    <a:pt x="142" y="35"/>
                  </a:moveTo>
                  <a:cubicBezTo>
                    <a:pt x="18" y="35"/>
                    <a:pt x="18" y="35"/>
                    <a:pt x="18" y="35"/>
                  </a:cubicBezTo>
                  <a:cubicBezTo>
                    <a:pt x="8" y="35"/>
                    <a:pt x="0" y="27"/>
                    <a:pt x="0" y="18"/>
                  </a:cubicBezTo>
                  <a:cubicBezTo>
                    <a:pt x="0" y="8"/>
                    <a:pt x="8" y="0"/>
                    <a:pt x="18" y="0"/>
                  </a:cubicBezTo>
                  <a:cubicBezTo>
                    <a:pt x="142" y="0"/>
                    <a:pt x="142" y="0"/>
                    <a:pt x="142" y="0"/>
                  </a:cubicBezTo>
                  <a:cubicBezTo>
                    <a:pt x="152" y="0"/>
                    <a:pt x="160" y="8"/>
                    <a:pt x="160" y="18"/>
                  </a:cubicBezTo>
                  <a:cubicBezTo>
                    <a:pt x="160" y="27"/>
                    <a:pt x="152"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4" name="ïŝḷïďè">
              <a:extLst>
                <a:ext uri="{FF2B5EF4-FFF2-40B4-BE49-F238E27FC236}">
                  <a16:creationId xmlns:a16="http://schemas.microsoft.com/office/drawing/2014/main" id="{FD92263D-8165-4B6E-BEE9-9AE1ADFAA38E}"/>
                </a:ext>
              </a:extLst>
            </p:cNvPr>
            <p:cNvSpPr>
              <a:spLocks/>
            </p:cNvSpPr>
            <p:nvPr/>
          </p:nvSpPr>
          <p:spPr bwMode="auto">
            <a:xfrm>
              <a:off x="6175376" y="3327400"/>
              <a:ext cx="236538" cy="114300"/>
            </a:xfrm>
            <a:custGeom>
              <a:avLst/>
              <a:gdLst>
                <a:gd name="T0" fmla="*/ 2147483646 w 72"/>
                <a:gd name="T1" fmla="*/ 2147483646 h 35"/>
                <a:gd name="T2" fmla="*/ 2147483646 w 72"/>
                <a:gd name="T3" fmla="*/ 2147483646 h 35"/>
                <a:gd name="T4" fmla="*/ 0 w 72"/>
                <a:gd name="T5" fmla="*/ 2147483646 h 35"/>
                <a:gd name="T6" fmla="*/ 2147483646 w 72"/>
                <a:gd name="T7" fmla="*/ 0 h 35"/>
                <a:gd name="T8" fmla="*/ 2147483646 w 72"/>
                <a:gd name="T9" fmla="*/ 0 h 35"/>
                <a:gd name="T10" fmla="*/ 2147483646 w 72"/>
                <a:gd name="T11" fmla="*/ 2147483646 h 35"/>
                <a:gd name="T12" fmla="*/ 2147483646 w 72"/>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35">
                  <a:moveTo>
                    <a:pt x="54" y="35"/>
                  </a:moveTo>
                  <a:cubicBezTo>
                    <a:pt x="18" y="35"/>
                    <a:pt x="18" y="35"/>
                    <a:pt x="18" y="35"/>
                  </a:cubicBezTo>
                  <a:cubicBezTo>
                    <a:pt x="8" y="35"/>
                    <a:pt x="0" y="27"/>
                    <a:pt x="0" y="18"/>
                  </a:cubicBezTo>
                  <a:cubicBezTo>
                    <a:pt x="0" y="8"/>
                    <a:pt x="8" y="0"/>
                    <a:pt x="18" y="0"/>
                  </a:cubicBezTo>
                  <a:cubicBezTo>
                    <a:pt x="54" y="0"/>
                    <a:pt x="54" y="0"/>
                    <a:pt x="54" y="0"/>
                  </a:cubicBezTo>
                  <a:cubicBezTo>
                    <a:pt x="64" y="0"/>
                    <a:pt x="72" y="8"/>
                    <a:pt x="72" y="18"/>
                  </a:cubicBezTo>
                  <a:cubicBezTo>
                    <a:pt x="72" y="27"/>
                    <a:pt x="64" y="35"/>
                    <a:pt x="54"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5" name="ís1íḓè">
              <a:extLst>
                <a:ext uri="{FF2B5EF4-FFF2-40B4-BE49-F238E27FC236}">
                  <a16:creationId xmlns:a16="http://schemas.microsoft.com/office/drawing/2014/main" id="{30EF4E5C-A106-43C8-8FB1-2BEDDA97DA7E}"/>
                </a:ext>
              </a:extLst>
            </p:cNvPr>
            <p:cNvSpPr>
              <a:spLocks/>
            </p:cNvSpPr>
            <p:nvPr/>
          </p:nvSpPr>
          <p:spPr bwMode="auto">
            <a:xfrm>
              <a:off x="5702301" y="3441700"/>
              <a:ext cx="317500" cy="117475"/>
            </a:xfrm>
            <a:custGeom>
              <a:avLst/>
              <a:gdLst>
                <a:gd name="T0" fmla="*/ 2147483646 w 97"/>
                <a:gd name="T1" fmla="*/ 2147483646 h 36"/>
                <a:gd name="T2" fmla="*/ 2147483646 w 97"/>
                <a:gd name="T3" fmla="*/ 0 h 36"/>
                <a:gd name="T4" fmla="*/ 0 w 97"/>
                <a:gd name="T5" fmla="*/ 0 h 36"/>
                <a:gd name="T6" fmla="*/ 2147483646 w 97"/>
                <a:gd name="T7" fmla="*/ 2147483646 h 36"/>
                <a:gd name="T8" fmla="*/ 0 w 97"/>
                <a:gd name="T9" fmla="*/ 2147483646 h 36"/>
                <a:gd name="T10" fmla="*/ 2147483646 w 97"/>
                <a:gd name="T11" fmla="*/ 2147483646 h 36"/>
                <a:gd name="T12" fmla="*/ 2147483646 w 97"/>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6">
                  <a:moveTo>
                    <a:pt x="79" y="18"/>
                  </a:moveTo>
                  <a:cubicBezTo>
                    <a:pt x="79" y="8"/>
                    <a:pt x="87" y="0"/>
                    <a:pt x="97" y="0"/>
                  </a:cubicBezTo>
                  <a:cubicBezTo>
                    <a:pt x="0" y="0"/>
                    <a:pt x="0" y="0"/>
                    <a:pt x="0" y="0"/>
                  </a:cubicBezTo>
                  <a:cubicBezTo>
                    <a:pt x="10" y="0"/>
                    <a:pt x="18" y="8"/>
                    <a:pt x="18" y="18"/>
                  </a:cubicBezTo>
                  <a:cubicBezTo>
                    <a:pt x="18" y="28"/>
                    <a:pt x="10" y="36"/>
                    <a:pt x="0" y="36"/>
                  </a:cubicBezTo>
                  <a:cubicBezTo>
                    <a:pt x="97" y="36"/>
                    <a:pt x="97" y="36"/>
                    <a:pt x="97" y="36"/>
                  </a:cubicBezTo>
                  <a:cubicBezTo>
                    <a:pt x="87" y="36"/>
                    <a:pt x="79" y="28"/>
                    <a:pt x="79"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6" name="îs1íḓê">
              <a:extLst>
                <a:ext uri="{FF2B5EF4-FFF2-40B4-BE49-F238E27FC236}">
                  <a16:creationId xmlns:a16="http://schemas.microsoft.com/office/drawing/2014/main" id="{141FD831-DAB9-49C6-9729-F6A886CBB264}"/>
                </a:ext>
              </a:extLst>
            </p:cNvPr>
            <p:cNvSpPr>
              <a:spLocks/>
            </p:cNvSpPr>
            <p:nvPr/>
          </p:nvSpPr>
          <p:spPr bwMode="auto">
            <a:xfrm>
              <a:off x="5668963" y="3441700"/>
              <a:ext cx="317500" cy="117475"/>
            </a:xfrm>
            <a:custGeom>
              <a:avLst/>
              <a:gdLst>
                <a:gd name="T0" fmla="*/ 2147483646 w 97"/>
                <a:gd name="T1" fmla="*/ 2147483646 h 36"/>
                <a:gd name="T2" fmla="*/ 2147483646 w 97"/>
                <a:gd name="T3" fmla="*/ 0 h 36"/>
                <a:gd name="T4" fmla="*/ 0 w 97"/>
                <a:gd name="T5" fmla="*/ 0 h 36"/>
                <a:gd name="T6" fmla="*/ 2147483646 w 97"/>
                <a:gd name="T7" fmla="*/ 2147483646 h 36"/>
                <a:gd name="T8" fmla="*/ 0 w 97"/>
                <a:gd name="T9" fmla="*/ 2147483646 h 36"/>
                <a:gd name="T10" fmla="*/ 2147483646 w 97"/>
                <a:gd name="T11" fmla="*/ 2147483646 h 36"/>
                <a:gd name="T12" fmla="*/ 2147483646 w 97"/>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6">
                  <a:moveTo>
                    <a:pt x="79" y="18"/>
                  </a:moveTo>
                  <a:cubicBezTo>
                    <a:pt x="79" y="8"/>
                    <a:pt x="87" y="0"/>
                    <a:pt x="97" y="0"/>
                  </a:cubicBezTo>
                  <a:cubicBezTo>
                    <a:pt x="0" y="0"/>
                    <a:pt x="0" y="0"/>
                    <a:pt x="0" y="0"/>
                  </a:cubicBezTo>
                  <a:cubicBezTo>
                    <a:pt x="9" y="0"/>
                    <a:pt x="17" y="8"/>
                    <a:pt x="17" y="18"/>
                  </a:cubicBezTo>
                  <a:cubicBezTo>
                    <a:pt x="17" y="28"/>
                    <a:pt x="9" y="36"/>
                    <a:pt x="0" y="36"/>
                  </a:cubicBezTo>
                  <a:cubicBezTo>
                    <a:pt x="97" y="36"/>
                    <a:pt x="97" y="36"/>
                    <a:pt x="97" y="36"/>
                  </a:cubicBezTo>
                  <a:cubicBezTo>
                    <a:pt x="87" y="36"/>
                    <a:pt x="79" y="28"/>
                    <a:pt x="79"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7" name="íṧľiḋè">
              <a:extLst>
                <a:ext uri="{FF2B5EF4-FFF2-40B4-BE49-F238E27FC236}">
                  <a16:creationId xmlns:a16="http://schemas.microsoft.com/office/drawing/2014/main" id="{3A810F6F-0618-43AB-AA90-E19704CEDA33}"/>
                </a:ext>
              </a:extLst>
            </p:cNvPr>
            <p:cNvSpPr>
              <a:spLocks/>
            </p:cNvSpPr>
            <p:nvPr/>
          </p:nvSpPr>
          <p:spPr bwMode="auto">
            <a:xfrm>
              <a:off x="5564188" y="3559175"/>
              <a:ext cx="523875" cy="114300"/>
            </a:xfrm>
            <a:custGeom>
              <a:avLst/>
              <a:gdLst>
                <a:gd name="T0" fmla="*/ 2147483646 w 160"/>
                <a:gd name="T1" fmla="*/ 2147483646 h 35"/>
                <a:gd name="T2" fmla="*/ 2147483646 w 160"/>
                <a:gd name="T3" fmla="*/ 2147483646 h 35"/>
                <a:gd name="T4" fmla="*/ 0 w 160"/>
                <a:gd name="T5" fmla="*/ 2147483646 h 35"/>
                <a:gd name="T6" fmla="*/ 2147483646 w 160"/>
                <a:gd name="T7" fmla="*/ 0 h 35"/>
                <a:gd name="T8" fmla="*/ 2147483646 w 160"/>
                <a:gd name="T9" fmla="*/ 0 h 35"/>
                <a:gd name="T10" fmla="*/ 2147483646 w 160"/>
                <a:gd name="T11" fmla="*/ 2147483646 h 35"/>
                <a:gd name="T12" fmla="*/ 2147483646 w 160"/>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5">
                  <a:moveTo>
                    <a:pt x="142" y="35"/>
                  </a:moveTo>
                  <a:cubicBezTo>
                    <a:pt x="18" y="35"/>
                    <a:pt x="18" y="35"/>
                    <a:pt x="18" y="35"/>
                  </a:cubicBezTo>
                  <a:cubicBezTo>
                    <a:pt x="8" y="35"/>
                    <a:pt x="0" y="27"/>
                    <a:pt x="0" y="17"/>
                  </a:cubicBezTo>
                  <a:cubicBezTo>
                    <a:pt x="0" y="8"/>
                    <a:pt x="8" y="0"/>
                    <a:pt x="18" y="0"/>
                  </a:cubicBezTo>
                  <a:cubicBezTo>
                    <a:pt x="142" y="0"/>
                    <a:pt x="142" y="0"/>
                    <a:pt x="142" y="0"/>
                  </a:cubicBezTo>
                  <a:cubicBezTo>
                    <a:pt x="152" y="0"/>
                    <a:pt x="160" y="8"/>
                    <a:pt x="160" y="17"/>
                  </a:cubicBezTo>
                  <a:cubicBezTo>
                    <a:pt x="160" y="27"/>
                    <a:pt x="152"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8" name="îṣḻíḋé">
              <a:extLst>
                <a:ext uri="{FF2B5EF4-FFF2-40B4-BE49-F238E27FC236}">
                  <a16:creationId xmlns:a16="http://schemas.microsoft.com/office/drawing/2014/main" id="{AC973F6E-FD7A-4417-94CB-C6B4B524AB3D}"/>
                </a:ext>
              </a:extLst>
            </p:cNvPr>
            <p:cNvSpPr>
              <a:spLocks/>
            </p:cNvSpPr>
            <p:nvPr/>
          </p:nvSpPr>
          <p:spPr bwMode="auto">
            <a:xfrm>
              <a:off x="5826126" y="3559175"/>
              <a:ext cx="519113" cy="114300"/>
            </a:xfrm>
            <a:custGeom>
              <a:avLst/>
              <a:gdLst>
                <a:gd name="T0" fmla="*/ 2147483646 w 159"/>
                <a:gd name="T1" fmla="*/ 2147483646 h 35"/>
                <a:gd name="T2" fmla="*/ 2147483646 w 159"/>
                <a:gd name="T3" fmla="*/ 2147483646 h 35"/>
                <a:gd name="T4" fmla="*/ 0 w 159"/>
                <a:gd name="T5" fmla="*/ 2147483646 h 35"/>
                <a:gd name="T6" fmla="*/ 2147483646 w 159"/>
                <a:gd name="T7" fmla="*/ 0 h 35"/>
                <a:gd name="T8" fmla="*/ 2147483646 w 159"/>
                <a:gd name="T9" fmla="*/ 0 h 35"/>
                <a:gd name="T10" fmla="*/ 2147483646 w 159"/>
                <a:gd name="T11" fmla="*/ 2147483646 h 35"/>
                <a:gd name="T12" fmla="*/ 2147483646 w 159"/>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5">
                  <a:moveTo>
                    <a:pt x="142" y="35"/>
                  </a:moveTo>
                  <a:cubicBezTo>
                    <a:pt x="18" y="35"/>
                    <a:pt x="18" y="35"/>
                    <a:pt x="18" y="35"/>
                  </a:cubicBezTo>
                  <a:cubicBezTo>
                    <a:pt x="8" y="35"/>
                    <a:pt x="0" y="27"/>
                    <a:pt x="0" y="17"/>
                  </a:cubicBezTo>
                  <a:cubicBezTo>
                    <a:pt x="0" y="8"/>
                    <a:pt x="8" y="0"/>
                    <a:pt x="18" y="0"/>
                  </a:cubicBezTo>
                  <a:cubicBezTo>
                    <a:pt x="142" y="0"/>
                    <a:pt x="142" y="0"/>
                    <a:pt x="142" y="0"/>
                  </a:cubicBezTo>
                  <a:cubicBezTo>
                    <a:pt x="152" y="0"/>
                    <a:pt x="159" y="8"/>
                    <a:pt x="159" y="17"/>
                  </a:cubicBezTo>
                  <a:cubicBezTo>
                    <a:pt x="159" y="27"/>
                    <a:pt x="152"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29" name="iṥḻîḍè">
              <a:extLst>
                <a:ext uri="{FF2B5EF4-FFF2-40B4-BE49-F238E27FC236}">
                  <a16:creationId xmlns:a16="http://schemas.microsoft.com/office/drawing/2014/main" id="{49823675-686E-4881-9128-AA13B9D75902}"/>
                </a:ext>
              </a:extLst>
            </p:cNvPr>
            <p:cNvSpPr>
              <a:spLocks/>
            </p:cNvSpPr>
            <p:nvPr/>
          </p:nvSpPr>
          <p:spPr bwMode="auto">
            <a:xfrm>
              <a:off x="5964238" y="3559175"/>
              <a:ext cx="519113" cy="114300"/>
            </a:xfrm>
            <a:custGeom>
              <a:avLst/>
              <a:gdLst>
                <a:gd name="T0" fmla="*/ 2147483646 w 159"/>
                <a:gd name="T1" fmla="*/ 2147483646 h 35"/>
                <a:gd name="T2" fmla="*/ 2147483646 w 159"/>
                <a:gd name="T3" fmla="*/ 2147483646 h 35"/>
                <a:gd name="T4" fmla="*/ 0 w 159"/>
                <a:gd name="T5" fmla="*/ 2147483646 h 35"/>
                <a:gd name="T6" fmla="*/ 2147483646 w 159"/>
                <a:gd name="T7" fmla="*/ 0 h 35"/>
                <a:gd name="T8" fmla="*/ 2147483646 w 159"/>
                <a:gd name="T9" fmla="*/ 0 h 35"/>
                <a:gd name="T10" fmla="*/ 2147483646 w 159"/>
                <a:gd name="T11" fmla="*/ 2147483646 h 35"/>
                <a:gd name="T12" fmla="*/ 2147483646 w 159"/>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5">
                  <a:moveTo>
                    <a:pt x="141" y="35"/>
                  </a:moveTo>
                  <a:cubicBezTo>
                    <a:pt x="17" y="35"/>
                    <a:pt x="17" y="35"/>
                    <a:pt x="17" y="35"/>
                  </a:cubicBezTo>
                  <a:cubicBezTo>
                    <a:pt x="8" y="35"/>
                    <a:pt x="0" y="27"/>
                    <a:pt x="0" y="17"/>
                  </a:cubicBezTo>
                  <a:cubicBezTo>
                    <a:pt x="0" y="8"/>
                    <a:pt x="8" y="0"/>
                    <a:pt x="17" y="0"/>
                  </a:cubicBezTo>
                  <a:cubicBezTo>
                    <a:pt x="141" y="0"/>
                    <a:pt x="141" y="0"/>
                    <a:pt x="141" y="0"/>
                  </a:cubicBezTo>
                  <a:cubicBezTo>
                    <a:pt x="151" y="0"/>
                    <a:pt x="159" y="8"/>
                    <a:pt x="159" y="17"/>
                  </a:cubicBezTo>
                  <a:cubicBezTo>
                    <a:pt x="159" y="27"/>
                    <a:pt x="151" y="35"/>
                    <a:pt x="141"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0" name="íšḻiḓê">
              <a:extLst>
                <a:ext uri="{FF2B5EF4-FFF2-40B4-BE49-F238E27FC236}">
                  <a16:creationId xmlns:a16="http://schemas.microsoft.com/office/drawing/2014/main" id="{3C4D5B29-5D95-4333-BFCA-ED2E302BE2A7}"/>
                </a:ext>
              </a:extLst>
            </p:cNvPr>
            <p:cNvSpPr>
              <a:spLocks/>
            </p:cNvSpPr>
            <p:nvPr/>
          </p:nvSpPr>
          <p:spPr bwMode="auto">
            <a:xfrm>
              <a:off x="5338763" y="3559175"/>
              <a:ext cx="520700" cy="114300"/>
            </a:xfrm>
            <a:custGeom>
              <a:avLst/>
              <a:gdLst>
                <a:gd name="T0" fmla="*/ 2147483646 w 159"/>
                <a:gd name="T1" fmla="*/ 2147483646 h 35"/>
                <a:gd name="T2" fmla="*/ 2147483646 w 159"/>
                <a:gd name="T3" fmla="*/ 2147483646 h 35"/>
                <a:gd name="T4" fmla="*/ 0 w 159"/>
                <a:gd name="T5" fmla="*/ 2147483646 h 35"/>
                <a:gd name="T6" fmla="*/ 2147483646 w 159"/>
                <a:gd name="T7" fmla="*/ 0 h 35"/>
                <a:gd name="T8" fmla="*/ 2147483646 w 159"/>
                <a:gd name="T9" fmla="*/ 0 h 35"/>
                <a:gd name="T10" fmla="*/ 2147483646 w 159"/>
                <a:gd name="T11" fmla="*/ 2147483646 h 35"/>
                <a:gd name="T12" fmla="*/ 2147483646 w 159"/>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5">
                  <a:moveTo>
                    <a:pt x="142" y="35"/>
                  </a:moveTo>
                  <a:cubicBezTo>
                    <a:pt x="18" y="35"/>
                    <a:pt x="18" y="35"/>
                    <a:pt x="18" y="35"/>
                  </a:cubicBezTo>
                  <a:cubicBezTo>
                    <a:pt x="8" y="35"/>
                    <a:pt x="0" y="27"/>
                    <a:pt x="0" y="17"/>
                  </a:cubicBezTo>
                  <a:cubicBezTo>
                    <a:pt x="0" y="8"/>
                    <a:pt x="8" y="0"/>
                    <a:pt x="18" y="0"/>
                  </a:cubicBezTo>
                  <a:cubicBezTo>
                    <a:pt x="142" y="0"/>
                    <a:pt x="142" y="0"/>
                    <a:pt x="142" y="0"/>
                  </a:cubicBezTo>
                  <a:cubicBezTo>
                    <a:pt x="151" y="0"/>
                    <a:pt x="159" y="8"/>
                    <a:pt x="159" y="17"/>
                  </a:cubicBezTo>
                  <a:cubicBezTo>
                    <a:pt x="159" y="27"/>
                    <a:pt x="151"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1" name="íś1îde">
              <a:extLst>
                <a:ext uri="{FF2B5EF4-FFF2-40B4-BE49-F238E27FC236}">
                  <a16:creationId xmlns:a16="http://schemas.microsoft.com/office/drawing/2014/main" id="{B2D4FEBF-9B2C-4E60-A49E-596ED035097F}"/>
                </a:ext>
              </a:extLst>
            </p:cNvPr>
            <p:cNvSpPr>
              <a:spLocks/>
            </p:cNvSpPr>
            <p:nvPr/>
          </p:nvSpPr>
          <p:spPr bwMode="auto">
            <a:xfrm>
              <a:off x="5702301" y="3673475"/>
              <a:ext cx="317500" cy="117475"/>
            </a:xfrm>
            <a:custGeom>
              <a:avLst/>
              <a:gdLst>
                <a:gd name="T0" fmla="*/ 2147483646 w 97"/>
                <a:gd name="T1" fmla="*/ 2147483646 h 36"/>
                <a:gd name="T2" fmla="*/ 2147483646 w 97"/>
                <a:gd name="T3" fmla="*/ 0 h 36"/>
                <a:gd name="T4" fmla="*/ 0 w 97"/>
                <a:gd name="T5" fmla="*/ 0 h 36"/>
                <a:gd name="T6" fmla="*/ 2147483646 w 97"/>
                <a:gd name="T7" fmla="*/ 2147483646 h 36"/>
                <a:gd name="T8" fmla="*/ 0 w 97"/>
                <a:gd name="T9" fmla="*/ 2147483646 h 36"/>
                <a:gd name="T10" fmla="*/ 2147483646 w 97"/>
                <a:gd name="T11" fmla="*/ 2147483646 h 36"/>
                <a:gd name="T12" fmla="*/ 2147483646 w 97"/>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6">
                  <a:moveTo>
                    <a:pt x="79" y="18"/>
                  </a:moveTo>
                  <a:cubicBezTo>
                    <a:pt x="79" y="8"/>
                    <a:pt x="87" y="0"/>
                    <a:pt x="97" y="0"/>
                  </a:cubicBezTo>
                  <a:cubicBezTo>
                    <a:pt x="0" y="0"/>
                    <a:pt x="0" y="0"/>
                    <a:pt x="0" y="0"/>
                  </a:cubicBezTo>
                  <a:cubicBezTo>
                    <a:pt x="10" y="0"/>
                    <a:pt x="18" y="8"/>
                    <a:pt x="18" y="18"/>
                  </a:cubicBezTo>
                  <a:cubicBezTo>
                    <a:pt x="18" y="28"/>
                    <a:pt x="10" y="36"/>
                    <a:pt x="0" y="36"/>
                  </a:cubicBezTo>
                  <a:cubicBezTo>
                    <a:pt x="97" y="36"/>
                    <a:pt x="97" y="36"/>
                    <a:pt x="97" y="36"/>
                  </a:cubicBezTo>
                  <a:cubicBezTo>
                    <a:pt x="87" y="36"/>
                    <a:pt x="79" y="28"/>
                    <a:pt x="79"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2" name="ïŝľïḓê">
              <a:extLst>
                <a:ext uri="{FF2B5EF4-FFF2-40B4-BE49-F238E27FC236}">
                  <a16:creationId xmlns:a16="http://schemas.microsoft.com/office/drawing/2014/main" id="{2131A143-899D-47F1-8A74-D87F1475537D}"/>
                </a:ext>
              </a:extLst>
            </p:cNvPr>
            <p:cNvSpPr>
              <a:spLocks/>
            </p:cNvSpPr>
            <p:nvPr/>
          </p:nvSpPr>
          <p:spPr bwMode="auto">
            <a:xfrm>
              <a:off x="5668963" y="3673475"/>
              <a:ext cx="317500" cy="117475"/>
            </a:xfrm>
            <a:custGeom>
              <a:avLst/>
              <a:gdLst>
                <a:gd name="T0" fmla="*/ 2147483646 w 97"/>
                <a:gd name="T1" fmla="*/ 2147483646 h 36"/>
                <a:gd name="T2" fmla="*/ 2147483646 w 97"/>
                <a:gd name="T3" fmla="*/ 0 h 36"/>
                <a:gd name="T4" fmla="*/ 0 w 97"/>
                <a:gd name="T5" fmla="*/ 0 h 36"/>
                <a:gd name="T6" fmla="*/ 2147483646 w 97"/>
                <a:gd name="T7" fmla="*/ 2147483646 h 36"/>
                <a:gd name="T8" fmla="*/ 0 w 97"/>
                <a:gd name="T9" fmla="*/ 2147483646 h 36"/>
                <a:gd name="T10" fmla="*/ 2147483646 w 97"/>
                <a:gd name="T11" fmla="*/ 2147483646 h 36"/>
                <a:gd name="T12" fmla="*/ 2147483646 w 97"/>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6">
                  <a:moveTo>
                    <a:pt x="79" y="18"/>
                  </a:moveTo>
                  <a:cubicBezTo>
                    <a:pt x="79" y="8"/>
                    <a:pt x="87" y="0"/>
                    <a:pt x="97" y="0"/>
                  </a:cubicBezTo>
                  <a:cubicBezTo>
                    <a:pt x="0" y="0"/>
                    <a:pt x="0" y="0"/>
                    <a:pt x="0" y="0"/>
                  </a:cubicBezTo>
                  <a:cubicBezTo>
                    <a:pt x="9" y="0"/>
                    <a:pt x="17" y="8"/>
                    <a:pt x="17" y="18"/>
                  </a:cubicBezTo>
                  <a:cubicBezTo>
                    <a:pt x="17" y="28"/>
                    <a:pt x="9" y="36"/>
                    <a:pt x="0" y="36"/>
                  </a:cubicBezTo>
                  <a:cubicBezTo>
                    <a:pt x="97" y="36"/>
                    <a:pt x="97" y="36"/>
                    <a:pt x="97" y="36"/>
                  </a:cubicBezTo>
                  <a:cubicBezTo>
                    <a:pt x="87" y="36"/>
                    <a:pt x="79" y="28"/>
                    <a:pt x="79"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3" name="ïṧľíḋè">
              <a:extLst>
                <a:ext uri="{FF2B5EF4-FFF2-40B4-BE49-F238E27FC236}">
                  <a16:creationId xmlns:a16="http://schemas.microsoft.com/office/drawing/2014/main" id="{D53D07BE-1D73-44A4-AE2F-753799D776AF}"/>
                </a:ext>
              </a:extLst>
            </p:cNvPr>
            <p:cNvSpPr>
              <a:spLocks/>
            </p:cNvSpPr>
            <p:nvPr/>
          </p:nvSpPr>
          <p:spPr bwMode="auto">
            <a:xfrm>
              <a:off x="5541963" y="3673475"/>
              <a:ext cx="317500" cy="117475"/>
            </a:xfrm>
            <a:custGeom>
              <a:avLst/>
              <a:gdLst>
                <a:gd name="T0" fmla="*/ 2147483646 w 97"/>
                <a:gd name="T1" fmla="*/ 2147483646 h 36"/>
                <a:gd name="T2" fmla="*/ 2147483646 w 97"/>
                <a:gd name="T3" fmla="*/ 0 h 36"/>
                <a:gd name="T4" fmla="*/ 0 w 97"/>
                <a:gd name="T5" fmla="*/ 0 h 36"/>
                <a:gd name="T6" fmla="*/ 2147483646 w 97"/>
                <a:gd name="T7" fmla="*/ 2147483646 h 36"/>
                <a:gd name="T8" fmla="*/ 0 w 97"/>
                <a:gd name="T9" fmla="*/ 2147483646 h 36"/>
                <a:gd name="T10" fmla="*/ 2147483646 w 97"/>
                <a:gd name="T11" fmla="*/ 2147483646 h 36"/>
                <a:gd name="T12" fmla="*/ 2147483646 w 97"/>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6">
                  <a:moveTo>
                    <a:pt x="80" y="18"/>
                  </a:moveTo>
                  <a:cubicBezTo>
                    <a:pt x="80" y="8"/>
                    <a:pt x="88" y="0"/>
                    <a:pt x="97" y="0"/>
                  </a:cubicBezTo>
                  <a:cubicBezTo>
                    <a:pt x="0" y="0"/>
                    <a:pt x="0" y="0"/>
                    <a:pt x="0" y="0"/>
                  </a:cubicBezTo>
                  <a:cubicBezTo>
                    <a:pt x="10" y="0"/>
                    <a:pt x="18" y="8"/>
                    <a:pt x="18" y="18"/>
                  </a:cubicBezTo>
                  <a:cubicBezTo>
                    <a:pt x="18" y="28"/>
                    <a:pt x="10" y="36"/>
                    <a:pt x="0" y="36"/>
                  </a:cubicBezTo>
                  <a:cubicBezTo>
                    <a:pt x="97" y="36"/>
                    <a:pt x="97" y="36"/>
                    <a:pt x="97" y="36"/>
                  </a:cubicBezTo>
                  <a:cubicBezTo>
                    <a:pt x="88" y="36"/>
                    <a:pt x="80" y="28"/>
                    <a:pt x="80"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4" name="îşḻíḋe">
              <a:extLst>
                <a:ext uri="{FF2B5EF4-FFF2-40B4-BE49-F238E27FC236}">
                  <a16:creationId xmlns:a16="http://schemas.microsoft.com/office/drawing/2014/main" id="{AE6F9012-479A-4577-B05C-0E9F5B27C380}"/>
                </a:ext>
              </a:extLst>
            </p:cNvPr>
            <p:cNvSpPr>
              <a:spLocks/>
            </p:cNvSpPr>
            <p:nvPr/>
          </p:nvSpPr>
          <p:spPr bwMode="auto">
            <a:xfrm>
              <a:off x="5859463" y="3673475"/>
              <a:ext cx="315913" cy="117475"/>
            </a:xfrm>
            <a:custGeom>
              <a:avLst/>
              <a:gdLst>
                <a:gd name="T0" fmla="*/ 2147483646 w 97"/>
                <a:gd name="T1" fmla="*/ 2147483646 h 36"/>
                <a:gd name="T2" fmla="*/ 2147483646 w 97"/>
                <a:gd name="T3" fmla="*/ 0 h 36"/>
                <a:gd name="T4" fmla="*/ 0 w 97"/>
                <a:gd name="T5" fmla="*/ 0 h 36"/>
                <a:gd name="T6" fmla="*/ 2147483646 w 97"/>
                <a:gd name="T7" fmla="*/ 2147483646 h 36"/>
                <a:gd name="T8" fmla="*/ 0 w 97"/>
                <a:gd name="T9" fmla="*/ 2147483646 h 36"/>
                <a:gd name="T10" fmla="*/ 2147483646 w 97"/>
                <a:gd name="T11" fmla="*/ 2147483646 h 36"/>
                <a:gd name="T12" fmla="*/ 2147483646 w 97"/>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6">
                  <a:moveTo>
                    <a:pt x="80" y="18"/>
                  </a:moveTo>
                  <a:cubicBezTo>
                    <a:pt x="80" y="8"/>
                    <a:pt x="88" y="0"/>
                    <a:pt x="97" y="0"/>
                  </a:cubicBezTo>
                  <a:cubicBezTo>
                    <a:pt x="0" y="0"/>
                    <a:pt x="0" y="0"/>
                    <a:pt x="0" y="0"/>
                  </a:cubicBezTo>
                  <a:cubicBezTo>
                    <a:pt x="10" y="0"/>
                    <a:pt x="18" y="8"/>
                    <a:pt x="18" y="18"/>
                  </a:cubicBezTo>
                  <a:cubicBezTo>
                    <a:pt x="18" y="28"/>
                    <a:pt x="10" y="36"/>
                    <a:pt x="0" y="36"/>
                  </a:cubicBezTo>
                  <a:cubicBezTo>
                    <a:pt x="97" y="36"/>
                    <a:pt x="97" y="36"/>
                    <a:pt x="97" y="36"/>
                  </a:cubicBezTo>
                  <a:cubicBezTo>
                    <a:pt x="88" y="36"/>
                    <a:pt x="80" y="28"/>
                    <a:pt x="80"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5" name="îšḷîdê">
              <a:extLst>
                <a:ext uri="{FF2B5EF4-FFF2-40B4-BE49-F238E27FC236}">
                  <a16:creationId xmlns:a16="http://schemas.microsoft.com/office/drawing/2014/main" id="{97F45FAC-6CCC-4708-9859-1104CF6C63D4}"/>
                </a:ext>
              </a:extLst>
            </p:cNvPr>
            <p:cNvSpPr>
              <a:spLocks/>
            </p:cNvSpPr>
            <p:nvPr/>
          </p:nvSpPr>
          <p:spPr bwMode="auto">
            <a:xfrm>
              <a:off x="5564188" y="3790950"/>
              <a:ext cx="523875" cy="114300"/>
            </a:xfrm>
            <a:custGeom>
              <a:avLst/>
              <a:gdLst>
                <a:gd name="T0" fmla="*/ 2147483646 w 160"/>
                <a:gd name="T1" fmla="*/ 2147483646 h 35"/>
                <a:gd name="T2" fmla="*/ 2147483646 w 160"/>
                <a:gd name="T3" fmla="*/ 2147483646 h 35"/>
                <a:gd name="T4" fmla="*/ 0 w 160"/>
                <a:gd name="T5" fmla="*/ 2147483646 h 35"/>
                <a:gd name="T6" fmla="*/ 2147483646 w 160"/>
                <a:gd name="T7" fmla="*/ 0 h 35"/>
                <a:gd name="T8" fmla="*/ 2147483646 w 160"/>
                <a:gd name="T9" fmla="*/ 0 h 35"/>
                <a:gd name="T10" fmla="*/ 2147483646 w 160"/>
                <a:gd name="T11" fmla="*/ 2147483646 h 35"/>
                <a:gd name="T12" fmla="*/ 2147483646 w 160"/>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5">
                  <a:moveTo>
                    <a:pt x="142" y="35"/>
                  </a:moveTo>
                  <a:cubicBezTo>
                    <a:pt x="18" y="35"/>
                    <a:pt x="18" y="35"/>
                    <a:pt x="18" y="35"/>
                  </a:cubicBezTo>
                  <a:cubicBezTo>
                    <a:pt x="8" y="35"/>
                    <a:pt x="0" y="27"/>
                    <a:pt x="0" y="17"/>
                  </a:cubicBezTo>
                  <a:cubicBezTo>
                    <a:pt x="0" y="7"/>
                    <a:pt x="8" y="0"/>
                    <a:pt x="18" y="0"/>
                  </a:cubicBezTo>
                  <a:cubicBezTo>
                    <a:pt x="142" y="0"/>
                    <a:pt x="142" y="0"/>
                    <a:pt x="142" y="0"/>
                  </a:cubicBezTo>
                  <a:cubicBezTo>
                    <a:pt x="152" y="0"/>
                    <a:pt x="160" y="7"/>
                    <a:pt x="160" y="17"/>
                  </a:cubicBezTo>
                  <a:cubicBezTo>
                    <a:pt x="160" y="27"/>
                    <a:pt x="152"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6" name="i$1îďe">
              <a:extLst>
                <a:ext uri="{FF2B5EF4-FFF2-40B4-BE49-F238E27FC236}">
                  <a16:creationId xmlns:a16="http://schemas.microsoft.com/office/drawing/2014/main" id="{C50517BD-4CAF-4F27-9EF5-E6D59C15B917}"/>
                </a:ext>
              </a:extLst>
            </p:cNvPr>
            <p:cNvSpPr>
              <a:spLocks/>
            </p:cNvSpPr>
            <p:nvPr/>
          </p:nvSpPr>
          <p:spPr bwMode="auto">
            <a:xfrm>
              <a:off x="5859463" y="3790950"/>
              <a:ext cx="522288" cy="114300"/>
            </a:xfrm>
            <a:custGeom>
              <a:avLst/>
              <a:gdLst>
                <a:gd name="T0" fmla="*/ 2147483646 w 160"/>
                <a:gd name="T1" fmla="*/ 2147483646 h 35"/>
                <a:gd name="T2" fmla="*/ 2147483646 w 160"/>
                <a:gd name="T3" fmla="*/ 2147483646 h 35"/>
                <a:gd name="T4" fmla="*/ 0 w 160"/>
                <a:gd name="T5" fmla="*/ 2147483646 h 35"/>
                <a:gd name="T6" fmla="*/ 2147483646 w 160"/>
                <a:gd name="T7" fmla="*/ 0 h 35"/>
                <a:gd name="T8" fmla="*/ 2147483646 w 160"/>
                <a:gd name="T9" fmla="*/ 0 h 35"/>
                <a:gd name="T10" fmla="*/ 2147483646 w 160"/>
                <a:gd name="T11" fmla="*/ 2147483646 h 35"/>
                <a:gd name="T12" fmla="*/ 2147483646 w 160"/>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5">
                  <a:moveTo>
                    <a:pt x="142" y="35"/>
                  </a:moveTo>
                  <a:cubicBezTo>
                    <a:pt x="18" y="35"/>
                    <a:pt x="18" y="35"/>
                    <a:pt x="18" y="35"/>
                  </a:cubicBezTo>
                  <a:cubicBezTo>
                    <a:pt x="8" y="35"/>
                    <a:pt x="0" y="27"/>
                    <a:pt x="0" y="17"/>
                  </a:cubicBezTo>
                  <a:cubicBezTo>
                    <a:pt x="0" y="7"/>
                    <a:pt x="8" y="0"/>
                    <a:pt x="18" y="0"/>
                  </a:cubicBezTo>
                  <a:cubicBezTo>
                    <a:pt x="142" y="0"/>
                    <a:pt x="142" y="0"/>
                    <a:pt x="142" y="0"/>
                  </a:cubicBezTo>
                  <a:cubicBezTo>
                    <a:pt x="152" y="0"/>
                    <a:pt x="160" y="7"/>
                    <a:pt x="160" y="17"/>
                  </a:cubicBezTo>
                  <a:cubicBezTo>
                    <a:pt x="160" y="27"/>
                    <a:pt x="152"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7" name="isļîḑè">
              <a:extLst>
                <a:ext uri="{FF2B5EF4-FFF2-40B4-BE49-F238E27FC236}">
                  <a16:creationId xmlns:a16="http://schemas.microsoft.com/office/drawing/2014/main" id="{5F818687-A0A4-42D3-BAEC-6252F707C499}"/>
                </a:ext>
              </a:extLst>
            </p:cNvPr>
            <p:cNvSpPr>
              <a:spLocks/>
            </p:cNvSpPr>
            <p:nvPr/>
          </p:nvSpPr>
          <p:spPr bwMode="auto">
            <a:xfrm>
              <a:off x="6483351" y="3790950"/>
              <a:ext cx="290513" cy="114300"/>
            </a:xfrm>
            <a:custGeom>
              <a:avLst/>
              <a:gdLst>
                <a:gd name="T0" fmla="*/ 2147483646 w 89"/>
                <a:gd name="T1" fmla="*/ 2147483646 h 35"/>
                <a:gd name="T2" fmla="*/ 2147483646 w 89"/>
                <a:gd name="T3" fmla="*/ 2147483646 h 35"/>
                <a:gd name="T4" fmla="*/ 0 w 89"/>
                <a:gd name="T5" fmla="*/ 2147483646 h 35"/>
                <a:gd name="T6" fmla="*/ 2147483646 w 89"/>
                <a:gd name="T7" fmla="*/ 0 h 35"/>
                <a:gd name="T8" fmla="*/ 2147483646 w 89"/>
                <a:gd name="T9" fmla="*/ 0 h 35"/>
                <a:gd name="T10" fmla="*/ 2147483646 w 89"/>
                <a:gd name="T11" fmla="*/ 2147483646 h 35"/>
                <a:gd name="T12" fmla="*/ 2147483646 w 89"/>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35">
                  <a:moveTo>
                    <a:pt x="71" y="35"/>
                  </a:moveTo>
                  <a:cubicBezTo>
                    <a:pt x="18" y="35"/>
                    <a:pt x="18" y="35"/>
                    <a:pt x="18" y="35"/>
                  </a:cubicBezTo>
                  <a:cubicBezTo>
                    <a:pt x="8" y="35"/>
                    <a:pt x="0" y="27"/>
                    <a:pt x="0" y="17"/>
                  </a:cubicBezTo>
                  <a:cubicBezTo>
                    <a:pt x="0" y="7"/>
                    <a:pt x="8" y="0"/>
                    <a:pt x="18" y="0"/>
                  </a:cubicBezTo>
                  <a:cubicBezTo>
                    <a:pt x="71" y="0"/>
                    <a:pt x="71" y="0"/>
                    <a:pt x="71" y="0"/>
                  </a:cubicBezTo>
                  <a:cubicBezTo>
                    <a:pt x="81" y="0"/>
                    <a:pt x="89" y="7"/>
                    <a:pt x="89" y="17"/>
                  </a:cubicBezTo>
                  <a:cubicBezTo>
                    <a:pt x="89" y="27"/>
                    <a:pt x="81" y="35"/>
                    <a:pt x="71"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8" name="i$ḷiďé">
              <a:extLst>
                <a:ext uri="{FF2B5EF4-FFF2-40B4-BE49-F238E27FC236}">
                  <a16:creationId xmlns:a16="http://schemas.microsoft.com/office/drawing/2014/main" id="{180C3B15-1240-4548-9BC0-246EA7BD3F68}"/>
                </a:ext>
              </a:extLst>
            </p:cNvPr>
            <p:cNvSpPr>
              <a:spLocks/>
            </p:cNvSpPr>
            <p:nvPr/>
          </p:nvSpPr>
          <p:spPr bwMode="auto">
            <a:xfrm>
              <a:off x="5081588" y="3790950"/>
              <a:ext cx="209550" cy="114300"/>
            </a:xfrm>
            <a:custGeom>
              <a:avLst/>
              <a:gdLst>
                <a:gd name="T0" fmla="*/ 2147483646 w 64"/>
                <a:gd name="T1" fmla="*/ 2147483646 h 35"/>
                <a:gd name="T2" fmla="*/ 2147483646 w 64"/>
                <a:gd name="T3" fmla="*/ 2147483646 h 35"/>
                <a:gd name="T4" fmla="*/ 0 w 64"/>
                <a:gd name="T5" fmla="*/ 2147483646 h 35"/>
                <a:gd name="T6" fmla="*/ 2147483646 w 64"/>
                <a:gd name="T7" fmla="*/ 0 h 35"/>
                <a:gd name="T8" fmla="*/ 2147483646 w 64"/>
                <a:gd name="T9" fmla="*/ 0 h 35"/>
                <a:gd name="T10" fmla="*/ 2147483646 w 64"/>
                <a:gd name="T11" fmla="*/ 2147483646 h 35"/>
                <a:gd name="T12" fmla="*/ 2147483646 w 64"/>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5">
                  <a:moveTo>
                    <a:pt x="46" y="35"/>
                  </a:moveTo>
                  <a:cubicBezTo>
                    <a:pt x="17" y="35"/>
                    <a:pt x="17" y="35"/>
                    <a:pt x="17" y="35"/>
                  </a:cubicBezTo>
                  <a:cubicBezTo>
                    <a:pt x="8" y="35"/>
                    <a:pt x="0" y="27"/>
                    <a:pt x="0" y="17"/>
                  </a:cubicBezTo>
                  <a:cubicBezTo>
                    <a:pt x="0" y="7"/>
                    <a:pt x="8" y="0"/>
                    <a:pt x="17" y="0"/>
                  </a:cubicBezTo>
                  <a:cubicBezTo>
                    <a:pt x="46" y="0"/>
                    <a:pt x="46" y="0"/>
                    <a:pt x="46" y="0"/>
                  </a:cubicBezTo>
                  <a:cubicBezTo>
                    <a:pt x="56" y="0"/>
                    <a:pt x="64" y="7"/>
                    <a:pt x="64" y="17"/>
                  </a:cubicBezTo>
                  <a:cubicBezTo>
                    <a:pt x="64" y="27"/>
                    <a:pt x="56" y="35"/>
                    <a:pt x="46"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39" name="išļîḓê">
              <a:extLst>
                <a:ext uri="{FF2B5EF4-FFF2-40B4-BE49-F238E27FC236}">
                  <a16:creationId xmlns:a16="http://schemas.microsoft.com/office/drawing/2014/main" id="{F08AD89B-7F4F-488A-B788-4A626762F0FD}"/>
                </a:ext>
              </a:extLst>
            </p:cNvPr>
            <p:cNvSpPr>
              <a:spLocks/>
            </p:cNvSpPr>
            <p:nvPr/>
          </p:nvSpPr>
          <p:spPr bwMode="auto">
            <a:xfrm>
              <a:off x="5440363" y="3790950"/>
              <a:ext cx="523875" cy="114300"/>
            </a:xfrm>
            <a:custGeom>
              <a:avLst/>
              <a:gdLst>
                <a:gd name="T0" fmla="*/ 2147483646 w 160"/>
                <a:gd name="T1" fmla="*/ 2147483646 h 35"/>
                <a:gd name="T2" fmla="*/ 2147483646 w 160"/>
                <a:gd name="T3" fmla="*/ 2147483646 h 35"/>
                <a:gd name="T4" fmla="*/ 0 w 160"/>
                <a:gd name="T5" fmla="*/ 2147483646 h 35"/>
                <a:gd name="T6" fmla="*/ 2147483646 w 160"/>
                <a:gd name="T7" fmla="*/ 0 h 35"/>
                <a:gd name="T8" fmla="*/ 2147483646 w 160"/>
                <a:gd name="T9" fmla="*/ 0 h 35"/>
                <a:gd name="T10" fmla="*/ 2147483646 w 160"/>
                <a:gd name="T11" fmla="*/ 2147483646 h 35"/>
                <a:gd name="T12" fmla="*/ 2147483646 w 160"/>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5">
                  <a:moveTo>
                    <a:pt x="142" y="35"/>
                  </a:moveTo>
                  <a:cubicBezTo>
                    <a:pt x="18" y="35"/>
                    <a:pt x="18" y="35"/>
                    <a:pt x="18" y="35"/>
                  </a:cubicBezTo>
                  <a:cubicBezTo>
                    <a:pt x="8" y="35"/>
                    <a:pt x="0" y="27"/>
                    <a:pt x="0" y="17"/>
                  </a:cubicBezTo>
                  <a:cubicBezTo>
                    <a:pt x="0" y="7"/>
                    <a:pt x="8" y="0"/>
                    <a:pt x="18" y="0"/>
                  </a:cubicBezTo>
                  <a:cubicBezTo>
                    <a:pt x="142" y="0"/>
                    <a:pt x="142" y="0"/>
                    <a:pt x="142" y="0"/>
                  </a:cubicBezTo>
                  <a:cubicBezTo>
                    <a:pt x="152" y="0"/>
                    <a:pt x="160" y="7"/>
                    <a:pt x="160" y="17"/>
                  </a:cubicBezTo>
                  <a:cubicBezTo>
                    <a:pt x="160" y="27"/>
                    <a:pt x="152" y="35"/>
                    <a:pt x="142" y="35"/>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0" name="ïšḻiďe">
              <a:extLst>
                <a:ext uri="{FF2B5EF4-FFF2-40B4-BE49-F238E27FC236}">
                  <a16:creationId xmlns:a16="http://schemas.microsoft.com/office/drawing/2014/main" id="{01C2E867-96B2-4577-ACF1-147A7D4364C7}"/>
                </a:ext>
              </a:extLst>
            </p:cNvPr>
            <p:cNvSpPr>
              <a:spLocks/>
            </p:cNvSpPr>
            <p:nvPr/>
          </p:nvSpPr>
          <p:spPr bwMode="auto">
            <a:xfrm>
              <a:off x="6110288" y="4549775"/>
              <a:ext cx="520700" cy="117475"/>
            </a:xfrm>
            <a:custGeom>
              <a:avLst/>
              <a:gdLst>
                <a:gd name="T0" fmla="*/ 2147483646 w 159"/>
                <a:gd name="T1" fmla="*/ 0 h 36"/>
                <a:gd name="T2" fmla="*/ 2147483646 w 159"/>
                <a:gd name="T3" fmla="*/ 0 h 36"/>
                <a:gd name="T4" fmla="*/ 2147483646 w 159"/>
                <a:gd name="T5" fmla="*/ 2147483646 h 36"/>
                <a:gd name="T6" fmla="*/ 2147483646 w 159"/>
                <a:gd name="T7" fmla="*/ 2147483646 h 36"/>
                <a:gd name="T8" fmla="*/ 2147483646 w 159"/>
                <a:gd name="T9" fmla="*/ 2147483646 h 36"/>
                <a:gd name="T10" fmla="*/ 0 w 159"/>
                <a:gd name="T11" fmla="*/ 2147483646 h 36"/>
                <a:gd name="T12" fmla="*/ 2147483646 w 159"/>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6">
                  <a:moveTo>
                    <a:pt x="18" y="0"/>
                  </a:moveTo>
                  <a:cubicBezTo>
                    <a:pt x="142" y="0"/>
                    <a:pt x="142" y="0"/>
                    <a:pt x="142" y="0"/>
                  </a:cubicBezTo>
                  <a:cubicBezTo>
                    <a:pt x="151" y="0"/>
                    <a:pt x="159" y="8"/>
                    <a:pt x="159" y="18"/>
                  </a:cubicBezTo>
                  <a:cubicBezTo>
                    <a:pt x="159" y="28"/>
                    <a:pt x="151" y="36"/>
                    <a:pt x="142" y="36"/>
                  </a:cubicBezTo>
                  <a:cubicBezTo>
                    <a:pt x="18" y="36"/>
                    <a:pt x="18" y="36"/>
                    <a:pt x="18" y="36"/>
                  </a:cubicBezTo>
                  <a:cubicBezTo>
                    <a:pt x="8" y="36"/>
                    <a:pt x="0" y="28"/>
                    <a:pt x="0" y="18"/>
                  </a:cubicBezTo>
                  <a:cubicBezTo>
                    <a:pt x="0" y="8"/>
                    <a:pt x="8" y="0"/>
                    <a:pt x="18" y="0"/>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1" name="í$ļîďé">
              <a:extLst>
                <a:ext uri="{FF2B5EF4-FFF2-40B4-BE49-F238E27FC236}">
                  <a16:creationId xmlns:a16="http://schemas.microsoft.com/office/drawing/2014/main" id="{7BC7F6FA-75B6-491B-A30C-7DE2E37A327D}"/>
                </a:ext>
              </a:extLst>
            </p:cNvPr>
            <p:cNvSpPr>
              <a:spLocks/>
            </p:cNvSpPr>
            <p:nvPr/>
          </p:nvSpPr>
          <p:spPr bwMode="auto">
            <a:xfrm>
              <a:off x="5786438" y="4549775"/>
              <a:ext cx="233363" cy="117475"/>
            </a:xfrm>
            <a:custGeom>
              <a:avLst/>
              <a:gdLst>
                <a:gd name="T0" fmla="*/ 2147483646 w 71"/>
                <a:gd name="T1" fmla="*/ 0 h 36"/>
                <a:gd name="T2" fmla="*/ 2147483646 w 71"/>
                <a:gd name="T3" fmla="*/ 0 h 36"/>
                <a:gd name="T4" fmla="*/ 2147483646 w 71"/>
                <a:gd name="T5" fmla="*/ 2147483646 h 36"/>
                <a:gd name="T6" fmla="*/ 2147483646 w 71"/>
                <a:gd name="T7" fmla="*/ 2147483646 h 36"/>
                <a:gd name="T8" fmla="*/ 2147483646 w 71"/>
                <a:gd name="T9" fmla="*/ 2147483646 h 36"/>
                <a:gd name="T10" fmla="*/ 0 w 71"/>
                <a:gd name="T11" fmla="*/ 2147483646 h 36"/>
                <a:gd name="T12" fmla="*/ 2147483646 w 7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36">
                  <a:moveTo>
                    <a:pt x="18" y="0"/>
                  </a:moveTo>
                  <a:cubicBezTo>
                    <a:pt x="53" y="0"/>
                    <a:pt x="53" y="0"/>
                    <a:pt x="53" y="0"/>
                  </a:cubicBezTo>
                  <a:cubicBezTo>
                    <a:pt x="63" y="0"/>
                    <a:pt x="71" y="8"/>
                    <a:pt x="71" y="18"/>
                  </a:cubicBezTo>
                  <a:cubicBezTo>
                    <a:pt x="71" y="28"/>
                    <a:pt x="63" y="36"/>
                    <a:pt x="53" y="36"/>
                  </a:cubicBezTo>
                  <a:cubicBezTo>
                    <a:pt x="18" y="36"/>
                    <a:pt x="18" y="36"/>
                    <a:pt x="18" y="36"/>
                  </a:cubicBezTo>
                  <a:cubicBezTo>
                    <a:pt x="8" y="36"/>
                    <a:pt x="0" y="28"/>
                    <a:pt x="0" y="18"/>
                  </a:cubicBezTo>
                  <a:cubicBezTo>
                    <a:pt x="0" y="8"/>
                    <a:pt x="8" y="0"/>
                    <a:pt x="18" y="0"/>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2" name="îśḻíḋe">
              <a:extLst>
                <a:ext uri="{FF2B5EF4-FFF2-40B4-BE49-F238E27FC236}">
                  <a16:creationId xmlns:a16="http://schemas.microsoft.com/office/drawing/2014/main" id="{6881AF20-3AE8-482D-8B20-FE4B80B83810}"/>
                </a:ext>
              </a:extLst>
            </p:cNvPr>
            <p:cNvSpPr>
              <a:spLocks/>
            </p:cNvSpPr>
            <p:nvPr/>
          </p:nvSpPr>
          <p:spPr bwMode="auto">
            <a:xfrm>
              <a:off x="6178551" y="4437063"/>
              <a:ext cx="317500" cy="112713"/>
            </a:xfrm>
            <a:custGeom>
              <a:avLst/>
              <a:gdLst>
                <a:gd name="T0" fmla="*/ 2147483646 w 97"/>
                <a:gd name="T1" fmla="*/ 2147483646 h 35"/>
                <a:gd name="T2" fmla="*/ 0 w 97"/>
                <a:gd name="T3" fmla="*/ 2147483646 h 35"/>
                <a:gd name="T4" fmla="*/ 2147483646 w 97"/>
                <a:gd name="T5" fmla="*/ 2147483646 h 35"/>
                <a:gd name="T6" fmla="*/ 2147483646 w 97"/>
                <a:gd name="T7" fmla="*/ 2147483646 h 35"/>
                <a:gd name="T8" fmla="*/ 2147483646 w 97"/>
                <a:gd name="T9" fmla="*/ 0 h 35"/>
                <a:gd name="T10" fmla="*/ 0 w 97"/>
                <a:gd name="T11" fmla="*/ 0 h 35"/>
                <a:gd name="T12" fmla="*/ 2147483646 w 97"/>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5">
                  <a:moveTo>
                    <a:pt x="17" y="17"/>
                  </a:moveTo>
                  <a:cubicBezTo>
                    <a:pt x="17" y="27"/>
                    <a:pt x="9" y="35"/>
                    <a:pt x="0" y="35"/>
                  </a:cubicBezTo>
                  <a:cubicBezTo>
                    <a:pt x="97" y="35"/>
                    <a:pt x="97" y="35"/>
                    <a:pt x="97" y="35"/>
                  </a:cubicBezTo>
                  <a:cubicBezTo>
                    <a:pt x="87" y="35"/>
                    <a:pt x="79" y="27"/>
                    <a:pt x="79" y="17"/>
                  </a:cubicBezTo>
                  <a:cubicBezTo>
                    <a:pt x="79" y="8"/>
                    <a:pt x="87" y="0"/>
                    <a:pt x="97" y="0"/>
                  </a:cubicBezTo>
                  <a:cubicBezTo>
                    <a:pt x="0" y="0"/>
                    <a:pt x="0" y="0"/>
                    <a:pt x="0" y="0"/>
                  </a:cubicBezTo>
                  <a:cubicBezTo>
                    <a:pt x="9" y="0"/>
                    <a:pt x="17" y="8"/>
                    <a:pt x="17" y="17"/>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3" name="ïṧľíḋe">
              <a:extLst>
                <a:ext uri="{FF2B5EF4-FFF2-40B4-BE49-F238E27FC236}">
                  <a16:creationId xmlns:a16="http://schemas.microsoft.com/office/drawing/2014/main" id="{5354ECCB-F747-4579-BAE2-88912E905ABB}"/>
                </a:ext>
              </a:extLst>
            </p:cNvPr>
            <p:cNvSpPr>
              <a:spLocks/>
            </p:cNvSpPr>
            <p:nvPr/>
          </p:nvSpPr>
          <p:spPr bwMode="auto">
            <a:xfrm>
              <a:off x="6211888" y="4437063"/>
              <a:ext cx="317500" cy="112713"/>
            </a:xfrm>
            <a:custGeom>
              <a:avLst/>
              <a:gdLst>
                <a:gd name="T0" fmla="*/ 2147483646 w 97"/>
                <a:gd name="T1" fmla="*/ 2147483646 h 35"/>
                <a:gd name="T2" fmla="*/ 0 w 97"/>
                <a:gd name="T3" fmla="*/ 2147483646 h 35"/>
                <a:gd name="T4" fmla="*/ 2147483646 w 97"/>
                <a:gd name="T5" fmla="*/ 2147483646 h 35"/>
                <a:gd name="T6" fmla="*/ 2147483646 w 97"/>
                <a:gd name="T7" fmla="*/ 2147483646 h 35"/>
                <a:gd name="T8" fmla="*/ 2147483646 w 97"/>
                <a:gd name="T9" fmla="*/ 0 h 35"/>
                <a:gd name="T10" fmla="*/ 0 w 97"/>
                <a:gd name="T11" fmla="*/ 0 h 35"/>
                <a:gd name="T12" fmla="*/ 2147483646 w 97"/>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5">
                  <a:moveTo>
                    <a:pt x="18" y="17"/>
                  </a:moveTo>
                  <a:cubicBezTo>
                    <a:pt x="18" y="27"/>
                    <a:pt x="10" y="35"/>
                    <a:pt x="0" y="35"/>
                  </a:cubicBezTo>
                  <a:cubicBezTo>
                    <a:pt x="97" y="35"/>
                    <a:pt x="97" y="35"/>
                    <a:pt x="97" y="35"/>
                  </a:cubicBezTo>
                  <a:cubicBezTo>
                    <a:pt x="87" y="35"/>
                    <a:pt x="79" y="27"/>
                    <a:pt x="79" y="17"/>
                  </a:cubicBezTo>
                  <a:cubicBezTo>
                    <a:pt x="79" y="8"/>
                    <a:pt x="87" y="0"/>
                    <a:pt x="97" y="0"/>
                  </a:cubicBezTo>
                  <a:cubicBezTo>
                    <a:pt x="0" y="0"/>
                    <a:pt x="0" y="0"/>
                    <a:pt x="0" y="0"/>
                  </a:cubicBezTo>
                  <a:cubicBezTo>
                    <a:pt x="10" y="0"/>
                    <a:pt x="18" y="8"/>
                    <a:pt x="18" y="17"/>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4" name="íṩ1iḑe">
              <a:extLst>
                <a:ext uri="{FF2B5EF4-FFF2-40B4-BE49-F238E27FC236}">
                  <a16:creationId xmlns:a16="http://schemas.microsoft.com/office/drawing/2014/main" id="{A535F5CA-2B9E-4771-B92C-3A5FFBB91799}"/>
                </a:ext>
              </a:extLst>
            </p:cNvPr>
            <p:cNvSpPr>
              <a:spLocks/>
            </p:cNvSpPr>
            <p:nvPr/>
          </p:nvSpPr>
          <p:spPr bwMode="auto">
            <a:xfrm>
              <a:off x="6110288" y="4319588"/>
              <a:ext cx="520700" cy="117475"/>
            </a:xfrm>
            <a:custGeom>
              <a:avLst/>
              <a:gdLst>
                <a:gd name="T0" fmla="*/ 2147483646 w 159"/>
                <a:gd name="T1" fmla="*/ 0 h 36"/>
                <a:gd name="T2" fmla="*/ 2147483646 w 159"/>
                <a:gd name="T3" fmla="*/ 0 h 36"/>
                <a:gd name="T4" fmla="*/ 2147483646 w 159"/>
                <a:gd name="T5" fmla="*/ 2147483646 h 36"/>
                <a:gd name="T6" fmla="*/ 2147483646 w 159"/>
                <a:gd name="T7" fmla="*/ 2147483646 h 36"/>
                <a:gd name="T8" fmla="*/ 2147483646 w 159"/>
                <a:gd name="T9" fmla="*/ 2147483646 h 36"/>
                <a:gd name="T10" fmla="*/ 0 w 159"/>
                <a:gd name="T11" fmla="*/ 2147483646 h 36"/>
                <a:gd name="T12" fmla="*/ 2147483646 w 159"/>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6">
                  <a:moveTo>
                    <a:pt x="18" y="0"/>
                  </a:moveTo>
                  <a:cubicBezTo>
                    <a:pt x="142" y="0"/>
                    <a:pt x="142" y="0"/>
                    <a:pt x="142" y="0"/>
                  </a:cubicBezTo>
                  <a:cubicBezTo>
                    <a:pt x="151" y="0"/>
                    <a:pt x="159" y="8"/>
                    <a:pt x="159" y="18"/>
                  </a:cubicBezTo>
                  <a:cubicBezTo>
                    <a:pt x="159" y="28"/>
                    <a:pt x="151" y="36"/>
                    <a:pt x="142" y="36"/>
                  </a:cubicBezTo>
                  <a:cubicBezTo>
                    <a:pt x="18" y="36"/>
                    <a:pt x="18" y="36"/>
                    <a:pt x="18" y="36"/>
                  </a:cubicBezTo>
                  <a:cubicBezTo>
                    <a:pt x="8" y="36"/>
                    <a:pt x="0" y="28"/>
                    <a:pt x="0" y="18"/>
                  </a:cubicBezTo>
                  <a:cubicBezTo>
                    <a:pt x="0" y="8"/>
                    <a:pt x="8" y="0"/>
                    <a:pt x="18" y="0"/>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5" name="iṩľíḑê">
              <a:extLst>
                <a:ext uri="{FF2B5EF4-FFF2-40B4-BE49-F238E27FC236}">
                  <a16:creationId xmlns:a16="http://schemas.microsoft.com/office/drawing/2014/main" id="{96B2FD75-3A73-4BF4-BB0D-F4E07950F5B7}"/>
                </a:ext>
              </a:extLst>
            </p:cNvPr>
            <p:cNvSpPr>
              <a:spLocks/>
            </p:cNvSpPr>
            <p:nvPr/>
          </p:nvSpPr>
          <p:spPr bwMode="auto">
            <a:xfrm>
              <a:off x="5849938" y="4319588"/>
              <a:ext cx="522288" cy="117475"/>
            </a:xfrm>
            <a:custGeom>
              <a:avLst/>
              <a:gdLst>
                <a:gd name="T0" fmla="*/ 2147483646 w 160"/>
                <a:gd name="T1" fmla="*/ 0 h 36"/>
                <a:gd name="T2" fmla="*/ 2147483646 w 160"/>
                <a:gd name="T3" fmla="*/ 0 h 36"/>
                <a:gd name="T4" fmla="*/ 2147483646 w 160"/>
                <a:gd name="T5" fmla="*/ 2147483646 h 36"/>
                <a:gd name="T6" fmla="*/ 2147483646 w 160"/>
                <a:gd name="T7" fmla="*/ 2147483646 h 36"/>
                <a:gd name="T8" fmla="*/ 2147483646 w 160"/>
                <a:gd name="T9" fmla="*/ 2147483646 h 36"/>
                <a:gd name="T10" fmla="*/ 0 w 160"/>
                <a:gd name="T11" fmla="*/ 2147483646 h 36"/>
                <a:gd name="T12" fmla="*/ 2147483646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18" y="0"/>
                  </a:moveTo>
                  <a:cubicBezTo>
                    <a:pt x="142" y="0"/>
                    <a:pt x="142" y="0"/>
                    <a:pt x="142" y="0"/>
                  </a:cubicBezTo>
                  <a:cubicBezTo>
                    <a:pt x="152" y="0"/>
                    <a:pt x="160" y="8"/>
                    <a:pt x="160" y="18"/>
                  </a:cubicBezTo>
                  <a:cubicBezTo>
                    <a:pt x="160" y="28"/>
                    <a:pt x="152" y="36"/>
                    <a:pt x="142" y="36"/>
                  </a:cubicBezTo>
                  <a:cubicBezTo>
                    <a:pt x="18" y="36"/>
                    <a:pt x="18" y="36"/>
                    <a:pt x="18" y="36"/>
                  </a:cubicBezTo>
                  <a:cubicBezTo>
                    <a:pt x="8" y="36"/>
                    <a:pt x="0" y="28"/>
                    <a:pt x="0" y="18"/>
                  </a:cubicBezTo>
                  <a:cubicBezTo>
                    <a:pt x="0" y="8"/>
                    <a:pt x="8" y="0"/>
                    <a:pt x="18" y="0"/>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6" name="is1íḋè">
              <a:extLst>
                <a:ext uri="{FF2B5EF4-FFF2-40B4-BE49-F238E27FC236}">
                  <a16:creationId xmlns:a16="http://schemas.microsoft.com/office/drawing/2014/main" id="{5376019A-D76C-4430-AAAB-F510D89F3EED}"/>
                </a:ext>
              </a:extLst>
            </p:cNvPr>
            <p:cNvSpPr>
              <a:spLocks/>
            </p:cNvSpPr>
            <p:nvPr/>
          </p:nvSpPr>
          <p:spPr bwMode="auto">
            <a:xfrm>
              <a:off x="5711826" y="4319588"/>
              <a:ext cx="522288" cy="117475"/>
            </a:xfrm>
            <a:custGeom>
              <a:avLst/>
              <a:gdLst>
                <a:gd name="T0" fmla="*/ 2147483646 w 160"/>
                <a:gd name="T1" fmla="*/ 0 h 36"/>
                <a:gd name="T2" fmla="*/ 2147483646 w 160"/>
                <a:gd name="T3" fmla="*/ 0 h 36"/>
                <a:gd name="T4" fmla="*/ 2147483646 w 160"/>
                <a:gd name="T5" fmla="*/ 2147483646 h 36"/>
                <a:gd name="T6" fmla="*/ 2147483646 w 160"/>
                <a:gd name="T7" fmla="*/ 2147483646 h 36"/>
                <a:gd name="T8" fmla="*/ 2147483646 w 160"/>
                <a:gd name="T9" fmla="*/ 2147483646 h 36"/>
                <a:gd name="T10" fmla="*/ 0 w 160"/>
                <a:gd name="T11" fmla="*/ 2147483646 h 36"/>
                <a:gd name="T12" fmla="*/ 2147483646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18" y="0"/>
                  </a:moveTo>
                  <a:cubicBezTo>
                    <a:pt x="142" y="0"/>
                    <a:pt x="142" y="0"/>
                    <a:pt x="142" y="0"/>
                  </a:cubicBezTo>
                  <a:cubicBezTo>
                    <a:pt x="152" y="0"/>
                    <a:pt x="160" y="8"/>
                    <a:pt x="160" y="18"/>
                  </a:cubicBezTo>
                  <a:cubicBezTo>
                    <a:pt x="160" y="28"/>
                    <a:pt x="152" y="36"/>
                    <a:pt x="142" y="36"/>
                  </a:cubicBezTo>
                  <a:cubicBezTo>
                    <a:pt x="18" y="36"/>
                    <a:pt x="18" y="36"/>
                    <a:pt x="18" y="36"/>
                  </a:cubicBezTo>
                  <a:cubicBezTo>
                    <a:pt x="8" y="36"/>
                    <a:pt x="0" y="28"/>
                    <a:pt x="0" y="18"/>
                  </a:cubicBezTo>
                  <a:cubicBezTo>
                    <a:pt x="0" y="8"/>
                    <a:pt x="8" y="0"/>
                    <a:pt x="18" y="0"/>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7" name="ïṩliḍé">
              <a:extLst>
                <a:ext uri="{FF2B5EF4-FFF2-40B4-BE49-F238E27FC236}">
                  <a16:creationId xmlns:a16="http://schemas.microsoft.com/office/drawing/2014/main" id="{BD6DED61-BD5A-4158-BB98-1D6ABB294CA7}"/>
                </a:ext>
              </a:extLst>
            </p:cNvPr>
            <p:cNvSpPr>
              <a:spLocks/>
            </p:cNvSpPr>
            <p:nvPr/>
          </p:nvSpPr>
          <p:spPr bwMode="auto">
            <a:xfrm>
              <a:off x="6335713" y="4319588"/>
              <a:ext cx="523875" cy="117475"/>
            </a:xfrm>
            <a:custGeom>
              <a:avLst/>
              <a:gdLst>
                <a:gd name="T0" fmla="*/ 2147483646 w 160"/>
                <a:gd name="T1" fmla="*/ 0 h 36"/>
                <a:gd name="T2" fmla="*/ 2147483646 w 160"/>
                <a:gd name="T3" fmla="*/ 0 h 36"/>
                <a:gd name="T4" fmla="*/ 2147483646 w 160"/>
                <a:gd name="T5" fmla="*/ 2147483646 h 36"/>
                <a:gd name="T6" fmla="*/ 2147483646 w 160"/>
                <a:gd name="T7" fmla="*/ 2147483646 h 36"/>
                <a:gd name="T8" fmla="*/ 2147483646 w 160"/>
                <a:gd name="T9" fmla="*/ 2147483646 h 36"/>
                <a:gd name="T10" fmla="*/ 0 w 160"/>
                <a:gd name="T11" fmla="*/ 2147483646 h 36"/>
                <a:gd name="T12" fmla="*/ 2147483646 w 16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36">
                  <a:moveTo>
                    <a:pt x="18" y="0"/>
                  </a:moveTo>
                  <a:cubicBezTo>
                    <a:pt x="142" y="0"/>
                    <a:pt x="142" y="0"/>
                    <a:pt x="142" y="0"/>
                  </a:cubicBezTo>
                  <a:cubicBezTo>
                    <a:pt x="152" y="0"/>
                    <a:pt x="160" y="8"/>
                    <a:pt x="160" y="18"/>
                  </a:cubicBezTo>
                  <a:cubicBezTo>
                    <a:pt x="160" y="28"/>
                    <a:pt x="152" y="36"/>
                    <a:pt x="142" y="36"/>
                  </a:cubicBezTo>
                  <a:cubicBezTo>
                    <a:pt x="18" y="36"/>
                    <a:pt x="18" y="36"/>
                    <a:pt x="18" y="36"/>
                  </a:cubicBezTo>
                  <a:cubicBezTo>
                    <a:pt x="8" y="36"/>
                    <a:pt x="0" y="28"/>
                    <a:pt x="0" y="18"/>
                  </a:cubicBezTo>
                  <a:cubicBezTo>
                    <a:pt x="0" y="8"/>
                    <a:pt x="8" y="0"/>
                    <a:pt x="18" y="0"/>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8" name="îŝļíḓê">
              <a:extLst>
                <a:ext uri="{FF2B5EF4-FFF2-40B4-BE49-F238E27FC236}">
                  <a16:creationId xmlns:a16="http://schemas.microsoft.com/office/drawing/2014/main" id="{E412CB88-C672-41AB-A9B4-D6F20D220F41}"/>
                </a:ext>
              </a:extLst>
            </p:cNvPr>
            <p:cNvSpPr>
              <a:spLocks/>
            </p:cNvSpPr>
            <p:nvPr/>
          </p:nvSpPr>
          <p:spPr bwMode="auto">
            <a:xfrm>
              <a:off x="6178551" y="4205288"/>
              <a:ext cx="317500" cy="114300"/>
            </a:xfrm>
            <a:custGeom>
              <a:avLst/>
              <a:gdLst>
                <a:gd name="T0" fmla="*/ 2147483646 w 97"/>
                <a:gd name="T1" fmla="*/ 2147483646 h 35"/>
                <a:gd name="T2" fmla="*/ 0 w 97"/>
                <a:gd name="T3" fmla="*/ 2147483646 h 35"/>
                <a:gd name="T4" fmla="*/ 2147483646 w 97"/>
                <a:gd name="T5" fmla="*/ 2147483646 h 35"/>
                <a:gd name="T6" fmla="*/ 2147483646 w 97"/>
                <a:gd name="T7" fmla="*/ 2147483646 h 35"/>
                <a:gd name="T8" fmla="*/ 2147483646 w 97"/>
                <a:gd name="T9" fmla="*/ 0 h 35"/>
                <a:gd name="T10" fmla="*/ 0 w 97"/>
                <a:gd name="T11" fmla="*/ 0 h 35"/>
                <a:gd name="T12" fmla="*/ 2147483646 w 97"/>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5">
                  <a:moveTo>
                    <a:pt x="17" y="18"/>
                  </a:moveTo>
                  <a:cubicBezTo>
                    <a:pt x="17" y="27"/>
                    <a:pt x="9" y="35"/>
                    <a:pt x="0" y="35"/>
                  </a:cubicBezTo>
                  <a:cubicBezTo>
                    <a:pt x="97" y="35"/>
                    <a:pt x="97" y="35"/>
                    <a:pt x="97" y="35"/>
                  </a:cubicBezTo>
                  <a:cubicBezTo>
                    <a:pt x="87" y="35"/>
                    <a:pt x="79" y="27"/>
                    <a:pt x="79" y="18"/>
                  </a:cubicBezTo>
                  <a:cubicBezTo>
                    <a:pt x="79" y="8"/>
                    <a:pt x="87" y="0"/>
                    <a:pt x="97" y="0"/>
                  </a:cubicBezTo>
                  <a:cubicBezTo>
                    <a:pt x="0" y="0"/>
                    <a:pt x="0" y="0"/>
                    <a:pt x="0" y="0"/>
                  </a:cubicBezTo>
                  <a:cubicBezTo>
                    <a:pt x="9" y="0"/>
                    <a:pt x="17" y="8"/>
                    <a:pt x="17" y="18"/>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49" name="íṩļïḓé">
              <a:extLst>
                <a:ext uri="{FF2B5EF4-FFF2-40B4-BE49-F238E27FC236}">
                  <a16:creationId xmlns:a16="http://schemas.microsoft.com/office/drawing/2014/main" id="{20E8DD7C-509A-4E96-8895-3B9604C626A8}"/>
                </a:ext>
              </a:extLst>
            </p:cNvPr>
            <p:cNvSpPr>
              <a:spLocks/>
            </p:cNvSpPr>
            <p:nvPr/>
          </p:nvSpPr>
          <p:spPr bwMode="auto">
            <a:xfrm>
              <a:off x="6211888" y="4205288"/>
              <a:ext cx="317500" cy="114300"/>
            </a:xfrm>
            <a:custGeom>
              <a:avLst/>
              <a:gdLst>
                <a:gd name="T0" fmla="*/ 2147483646 w 97"/>
                <a:gd name="T1" fmla="*/ 2147483646 h 35"/>
                <a:gd name="T2" fmla="*/ 0 w 97"/>
                <a:gd name="T3" fmla="*/ 2147483646 h 35"/>
                <a:gd name="T4" fmla="*/ 2147483646 w 97"/>
                <a:gd name="T5" fmla="*/ 2147483646 h 35"/>
                <a:gd name="T6" fmla="*/ 2147483646 w 97"/>
                <a:gd name="T7" fmla="*/ 2147483646 h 35"/>
                <a:gd name="T8" fmla="*/ 2147483646 w 97"/>
                <a:gd name="T9" fmla="*/ 0 h 35"/>
                <a:gd name="T10" fmla="*/ 0 w 97"/>
                <a:gd name="T11" fmla="*/ 0 h 35"/>
                <a:gd name="T12" fmla="*/ 2147483646 w 97"/>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5">
                  <a:moveTo>
                    <a:pt x="18" y="18"/>
                  </a:moveTo>
                  <a:cubicBezTo>
                    <a:pt x="18" y="27"/>
                    <a:pt x="10" y="35"/>
                    <a:pt x="0" y="35"/>
                  </a:cubicBezTo>
                  <a:cubicBezTo>
                    <a:pt x="97" y="35"/>
                    <a:pt x="97" y="35"/>
                    <a:pt x="97" y="35"/>
                  </a:cubicBezTo>
                  <a:cubicBezTo>
                    <a:pt x="87" y="35"/>
                    <a:pt x="79" y="27"/>
                    <a:pt x="79" y="18"/>
                  </a:cubicBezTo>
                  <a:cubicBezTo>
                    <a:pt x="79" y="8"/>
                    <a:pt x="87" y="0"/>
                    <a:pt x="97" y="0"/>
                  </a:cubicBezTo>
                  <a:cubicBezTo>
                    <a:pt x="0" y="0"/>
                    <a:pt x="0" y="0"/>
                    <a:pt x="0" y="0"/>
                  </a:cubicBezTo>
                  <a:cubicBezTo>
                    <a:pt x="10" y="0"/>
                    <a:pt x="18" y="8"/>
                    <a:pt x="18" y="18"/>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0" name="iṡļíḍè">
              <a:extLst>
                <a:ext uri="{FF2B5EF4-FFF2-40B4-BE49-F238E27FC236}">
                  <a16:creationId xmlns:a16="http://schemas.microsoft.com/office/drawing/2014/main" id="{926F472E-4617-4F28-A15C-79934FA236A1}"/>
                </a:ext>
              </a:extLst>
            </p:cNvPr>
            <p:cNvSpPr>
              <a:spLocks/>
            </p:cNvSpPr>
            <p:nvPr/>
          </p:nvSpPr>
          <p:spPr bwMode="auto">
            <a:xfrm>
              <a:off x="6335713" y="4205288"/>
              <a:ext cx="317500" cy="114300"/>
            </a:xfrm>
            <a:custGeom>
              <a:avLst/>
              <a:gdLst>
                <a:gd name="T0" fmla="*/ 2147483646 w 97"/>
                <a:gd name="T1" fmla="*/ 2147483646 h 35"/>
                <a:gd name="T2" fmla="*/ 0 w 97"/>
                <a:gd name="T3" fmla="*/ 2147483646 h 35"/>
                <a:gd name="T4" fmla="*/ 2147483646 w 97"/>
                <a:gd name="T5" fmla="*/ 2147483646 h 35"/>
                <a:gd name="T6" fmla="*/ 2147483646 w 97"/>
                <a:gd name="T7" fmla="*/ 2147483646 h 35"/>
                <a:gd name="T8" fmla="*/ 2147483646 w 97"/>
                <a:gd name="T9" fmla="*/ 0 h 35"/>
                <a:gd name="T10" fmla="*/ 0 w 97"/>
                <a:gd name="T11" fmla="*/ 0 h 35"/>
                <a:gd name="T12" fmla="*/ 2147483646 w 97"/>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5">
                  <a:moveTo>
                    <a:pt x="18" y="18"/>
                  </a:moveTo>
                  <a:cubicBezTo>
                    <a:pt x="18" y="27"/>
                    <a:pt x="10" y="35"/>
                    <a:pt x="0" y="35"/>
                  </a:cubicBezTo>
                  <a:cubicBezTo>
                    <a:pt x="97" y="35"/>
                    <a:pt x="97" y="35"/>
                    <a:pt x="97" y="35"/>
                  </a:cubicBezTo>
                  <a:cubicBezTo>
                    <a:pt x="87" y="35"/>
                    <a:pt x="79" y="27"/>
                    <a:pt x="79" y="18"/>
                  </a:cubicBezTo>
                  <a:cubicBezTo>
                    <a:pt x="79" y="8"/>
                    <a:pt x="87" y="0"/>
                    <a:pt x="97" y="0"/>
                  </a:cubicBezTo>
                  <a:cubicBezTo>
                    <a:pt x="0" y="0"/>
                    <a:pt x="0" y="0"/>
                    <a:pt x="0" y="0"/>
                  </a:cubicBezTo>
                  <a:cubicBezTo>
                    <a:pt x="10" y="0"/>
                    <a:pt x="18" y="8"/>
                    <a:pt x="18" y="18"/>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1" name="iṡḷïḋe">
              <a:extLst>
                <a:ext uri="{FF2B5EF4-FFF2-40B4-BE49-F238E27FC236}">
                  <a16:creationId xmlns:a16="http://schemas.microsoft.com/office/drawing/2014/main" id="{D6985E7D-0092-4EE3-8241-7B2DB43AF53C}"/>
                </a:ext>
              </a:extLst>
            </p:cNvPr>
            <p:cNvSpPr>
              <a:spLocks/>
            </p:cNvSpPr>
            <p:nvPr/>
          </p:nvSpPr>
          <p:spPr bwMode="auto">
            <a:xfrm>
              <a:off x="6019801" y="4205288"/>
              <a:ext cx="315913" cy="114300"/>
            </a:xfrm>
            <a:custGeom>
              <a:avLst/>
              <a:gdLst>
                <a:gd name="T0" fmla="*/ 2147483646 w 97"/>
                <a:gd name="T1" fmla="*/ 2147483646 h 35"/>
                <a:gd name="T2" fmla="*/ 0 w 97"/>
                <a:gd name="T3" fmla="*/ 2147483646 h 35"/>
                <a:gd name="T4" fmla="*/ 2147483646 w 97"/>
                <a:gd name="T5" fmla="*/ 2147483646 h 35"/>
                <a:gd name="T6" fmla="*/ 2147483646 w 97"/>
                <a:gd name="T7" fmla="*/ 2147483646 h 35"/>
                <a:gd name="T8" fmla="*/ 2147483646 w 97"/>
                <a:gd name="T9" fmla="*/ 0 h 35"/>
                <a:gd name="T10" fmla="*/ 0 w 97"/>
                <a:gd name="T11" fmla="*/ 0 h 35"/>
                <a:gd name="T12" fmla="*/ 2147483646 w 97"/>
                <a:gd name="T13" fmla="*/ 2147483646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5">
                  <a:moveTo>
                    <a:pt x="18" y="18"/>
                  </a:moveTo>
                  <a:cubicBezTo>
                    <a:pt x="18" y="27"/>
                    <a:pt x="10" y="35"/>
                    <a:pt x="0" y="35"/>
                  </a:cubicBezTo>
                  <a:cubicBezTo>
                    <a:pt x="97" y="35"/>
                    <a:pt x="97" y="35"/>
                    <a:pt x="97" y="35"/>
                  </a:cubicBezTo>
                  <a:cubicBezTo>
                    <a:pt x="87" y="35"/>
                    <a:pt x="79" y="27"/>
                    <a:pt x="79" y="18"/>
                  </a:cubicBezTo>
                  <a:cubicBezTo>
                    <a:pt x="79" y="8"/>
                    <a:pt x="87" y="0"/>
                    <a:pt x="97" y="0"/>
                  </a:cubicBezTo>
                  <a:cubicBezTo>
                    <a:pt x="0" y="0"/>
                    <a:pt x="0" y="0"/>
                    <a:pt x="0" y="0"/>
                  </a:cubicBezTo>
                  <a:cubicBezTo>
                    <a:pt x="10" y="0"/>
                    <a:pt x="18" y="8"/>
                    <a:pt x="18" y="18"/>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2" name="iṥļiḓê">
              <a:extLst>
                <a:ext uri="{FF2B5EF4-FFF2-40B4-BE49-F238E27FC236}">
                  <a16:creationId xmlns:a16="http://schemas.microsoft.com/office/drawing/2014/main" id="{E518E28C-6A32-4EBB-AB95-377D94BFDD94}"/>
                </a:ext>
              </a:extLst>
            </p:cNvPr>
            <p:cNvSpPr>
              <a:spLocks/>
            </p:cNvSpPr>
            <p:nvPr/>
          </p:nvSpPr>
          <p:spPr bwMode="auto">
            <a:xfrm>
              <a:off x="6110288" y="4087813"/>
              <a:ext cx="520700" cy="117475"/>
            </a:xfrm>
            <a:custGeom>
              <a:avLst/>
              <a:gdLst>
                <a:gd name="T0" fmla="*/ 2147483646 w 159"/>
                <a:gd name="T1" fmla="*/ 0 h 36"/>
                <a:gd name="T2" fmla="*/ 2147483646 w 159"/>
                <a:gd name="T3" fmla="*/ 0 h 36"/>
                <a:gd name="T4" fmla="*/ 2147483646 w 159"/>
                <a:gd name="T5" fmla="*/ 2147483646 h 36"/>
                <a:gd name="T6" fmla="*/ 2147483646 w 159"/>
                <a:gd name="T7" fmla="*/ 2147483646 h 36"/>
                <a:gd name="T8" fmla="*/ 2147483646 w 159"/>
                <a:gd name="T9" fmla="*/ 2147483646 h 36"/>
                <a:gd name="T10" fmla="*/ 0 w 159"/>
                <a:gd name="T11" fmla="*/ 2147483646 h 36"/>
                <a:gd name="T12" fmla="*/ 2147483646 w 159"/>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6">
                  <a:moveTo>
                    <a:pt x="18" y="0"/>
                  </a:moveTo>
                  <a:cubicBezTo>
                    <a:pt x="142" y="0"/>
                    <a:pt x="142" y="0"/>
                    <a:pt x="142" y="0"/>
                  </a:cubicBezTo>
                  <a:cubicBezTo>
                    <a:pt x="151" y="0"/>
                    <a:pt x="159" y="8"/>
                    <a:pt x="159" y="18"/>
                  </a:cubicBezTo>
                  <a:cubicBezTo>
                    <a:pt x="159" y="28"/>
                    <a:pt x="151" y="36"/>
                    <a:pt x="142" y="36"/>
                  </a:cubicBezTo>
                  <a:cubicBezTo>
                    <a:pt x="18" y="36"/>
                    <a:pt x="18" y="36"/>
                    <a:pt x="18" y="36"/>
                  </a:cubicBezTo>
                  <a:cubicBezTo>
                    <a:pt x="8" y="36"/>
                    <a:pt x="0" y="28"/>
                    <a:pt x="0" y="18"/>
                  </a:cubicBezTo>
                  <a:cubicBezTo>
                    <a:pt x="0" y="8"/>
                    <a:pt x="8" y="0"/>
                    <a:pt x="18" y="0"/>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3" name="ïs1íḍê">
              <a:extLst>
                <a:ext uri="{FF2B5EF4-FFF2-40B4-BE49-F238E27FC236}">
                  <a16:creationId xmlns:a16="http://schemas.microsoft.com/office/drawing/2014/main" id="{0180540C-FD80-43E4-9BEB-047CC8D6CA44}"/>
                </a:ext>
              </a:extLst>
            </p:cNvPr>
            <p:cNvSpPr>
              <a:spLocks/>
            </p:cNvSpPr>
            <p:nvPr/>
          </p:nvSpPr>
          <p:spPr bwMode="auto">
            <a:xfrm>
              <a:off x="5816601" y="4087813"/>
              <a:ext cx="519113" cy="117475"/>
            </a:xfrm>
            <a:custGeom>
              <a:avLst/>
              <a:gdLst>
                <a:gd name="T0" fmla="*/ 2147483646 w 159"/>
                <a:gd name="T1" fmla="*/ 0 h 36"/>
                <a:gd name="T2" fmla="*/ 2147483646 w 159"/>
                <a:gd name="T3" fmla="*/ 0 h 36"/>
                <a:gd name="T4" fmla="*/ 2147483646 w 159"/>
                <a:gd name="T5" fmla="*/ 2147483646 h 36"/>
                <a:gd name="T6" fmla="*/ 2147483646 w 159"/>
                <a:gd name="T7" fmla="*/ 2147483646 h 36"/>
                <a:gd name="T8" fmla="*/ 2147483646 w 159"/>
                <a:gd name="T9" fmla="*/ 2147483646 h 36"/>
                <a:gd name="T10" fmla="*/ 0 w 159"/>
                <a:gd name="T11" fmla="*/ 2147483646 h 36"/>
                <a:gd name="T12" fmla="*/ 2147483646 w 159"/>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6">
                  <a:moveTo>
                    <a:pt x="17" y="0"/>
                  </a:moveTo>
                  <a:cubicBezTo>
                    <a:pt x="141" y="0"/>
                    <a:pt x="141" y="0"/>
                    <a:pt x="141" y="0"/>
                  </a:cubicBezTo>
                  <a:cubicBezTo>
                    <a:pt x="151" y="0"/>
                    <a:pt x="159" y="8"/>
                    <a:pt x="159" y="18"/>
                  </a:cubicBezTo>
                  <a:cubicBezTo>
                    <a:pt x="159" y="28"/>
                    <a:pt x="151" y="36"/>
                    <a:pt x="141" y="36"/>
                  </a:cubicBezTo>
                  <a:cubicBezTo>
                    <a:pt x="17" y="36"/>
                    <a:pt x="17" y="36"/>
                    <a:pt x="17" y="36"/>
                  </a:cubicBezTo>
                  <a:cubicBezTo>
                    <a:pt x="8" y="36"/>
                    <a:pt x="0" y="28"/>
                    <a:pt x="0" y="18"/>
                  </a:cubicBezTo>
                  <a:cubicBezTo>
                    <a:pt x="0" y="8"/>
                    <a:pt x="8" y="0"/>
                    <a:pt x="17" y="0"/>
                  </a:cubicBezTo>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4" name="îṧḷîďe">
              <a:extLst>
                <a:ext uri="{FF2B5EF4-FFF2-40B4-BE49-F238E27FC236}">
                  <a16:creationId xmlns:a16="http://schemas.microsoft.com/office/drawing/2014/main" id="{C473930A-7F9E-46F3-AC53-86AD287F5856}"/>
                </a:ext>
              </a:extLst>
            </p:cNvPr>
            <p:cNvSpPr>
              <a:spLocks/>
            </p:cNvSpPr>
            <p:nvPr/>
          </p:nvSpPr>
          <p:spPr bwMode="auto">
            <a:xfrm>
              <a:off x="5424488" y="4087813"/>
              <a:ext cx="287338" cy="117475"/>
            </a:xfrm>
            <a:custGeom>
              <a:avLst/>
              <a:gdLst>
                <a:gd name="T0" fmla="*/ 2147483646 w 88"/>
                <a:gd name="T1" fmla="*/ 0 h 36"/>
                <a:gd name="T2" fmla="*/ 2147483646 w 88"/>
                <a:gd name="T3" fmla="*/ 0 h 36"/>
                <a:gd name="T4" fmla="*/ 2147483646 w 88"/>
                <a:gd name="T5" fmla="*/ 2147483646 h 36"/>
                <a:gd name="T6" fmla="*/ 2147483646 w 88"/>
                <a:gd name="T7" fmla="*/ 2147483646 h 36"/>
                <a:gd name="T8" fmla="*/ 2147483646 w 88"/>
                <a:gd name="T9" fmla="*/ 2147483646 h 36"/>
                <a:gd name="T10" fmla="*/ 0 w 88"/>
                <a:gd name="T11" fmla="*/ 2147483646 h 36"/>
                <a:gd name="T12" fmla="*/ 2147483646 w 88"/>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36">
                  <a:moveTo>
                    <a:pt x="18" y="0"/>
                  </a:moveTo>
                  <a:cubicBezTo>
                    <a:pt x="71" y="0"/>
                    <a:pt x="71" y="0"/>
                    <a:pt x="71" y="0"/>
                  </a:cubicBezTo>
                  <a:cubicBezTo>
                    <a:pt x="81" y="0"/>
                    <a:pt x="88" y="8"/>
                    <a:pt x="88" y="18"/>
                  </a:cubicBezTo>
                  <a:cubicBezTo>
                    <a:pt x="88" y="28"/>
                    <a:pt x="81" y="36"/>
                    <a:pt x="71" y="36"/>
                  </a:cubicBezTo>
                  <a:cubicBezTo>
                    <a:pt x="18" y="36"/>
                    <a:pt x="18" y="36"/>
                    <a:pt x="18" y="36"/>
                  </a:cubicBezTo>
                  <a:cubicBezTo>
                    <a:pt x="8" y="36"/>
                    <a:pt x="0" y="28"/>
                    <a:pt x="0" y="18"/>
                  </a:cubicBezTo>
                  <a:cubicBezTo>
                    <a:pt x="0" y="8"/>
                    <a:pt x="8" y="0"/>
                    <a:pt x="18" y="0"/>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5" name="íśľîdê">
              <a:extLst>
                <a:ext uri="{FF2B5EF4-FFF2-40B4-BE49-F238E27FC236}">
                  <a16:creationId xmlns:a16="http://schemas.microsoft.com/office/drawing/2014/main" id="{08D59326-EF8E-41F1-A82D-537022585380}"/>
                </a:ext>
              </a:extLst>
            </p:cNvPr>
            <p:cNvSpPr>
              <a:spLocks/>
            </p:cNvSpPr>
            <p:nvPr/>
          </p:nvSpPr>
          <p:spPr bwMode="auto">
            <a:xfrm>
              <a:off x="6904038" y="4087813"/>
              <a:ext cx="212725" cy="117475"/>
            </a:xfrm>
            <a:custGeom>
              <a:avLst/>
              <a:gdLst>
                <a:gd name="T0" fmla="*/ 2147483646 w 65"/>
                <a:gd name="T1" fmla="*/ 0 h 36"/>
                <a:gd name="T2" fmla="*/ 2147483646 w 65"/>
                <a:gd name="T3" fmla="*/ 0 h 36"/>
                <a:gd name="T4" fmla="*/ 2147483646 w 65"/>
                <a:gd name="T5" fmla="*/ 2147483646 h 36"/>
                <a:gd name="T6" fmla="*/ 2147483646 w 65"/>
                <a:gd name="T7" fmla="*/ 2147483646 h 36"/>
                <a:gd name="T8" fmla="*/ 2147483646 w 65"/>
                <a:gd name="T9" fmla="*/ 2147483646 h 36"/>
                <a:gd name="T10" fmla="*/ 0 w 65"/>
                <a:gd name="T11" fmla="*/ 2147483646 h 36"/>
                <a:gd name="T12" fmla="*/ 2147483646 w 65"/>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
                  <a:moveTo>
                    <a:pt x="18" y="0"/>
                  </a:moveTo>
                  <a:cubicBezTo>
                    <a:pt x="47" y="0"/>
                    <a:pt x="47" y="0"/>
                    <a:pt x="47" y="0"/>
                  </a:cubicBezTo>
                  <a:cubicBezTo>
                    <a:pt x="57" y="0"/>
                    <a:pt x="65" y="8"/>
                    <a:pt x="65" y="18"/>
                  </a:cubicBezTo>
                  <a:cubicBezTo>
                    <a:pt x="65" y="28"/>
                    <a:pt x="57" y="36"/>
                    <a:pt x="47" y="36"/>
                  </a:cubicBezTo>
                  <a:cubicBezTo>
                    <a:pt x="18" y="36"/>
                    <a:pt x="18" y="36"/>
                    <a:pt x="18" y="36"/>
                  </a:cubicBezTo>
                  <a:cubicBezTo>
                    <a:pt x="8" y="36"/>
                    <a:pt x="0" y="28"/>
                    <a:pt x="0" y="18"/>
                  </a:cubicBezTo>
                  <a:cubicBezTo>
                    <a:pt x="0" y="8"/>
                    <a:pt x="8" y="0"/>
                    <a:pt x="18" y="0"/>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6" name="îṡ1ïdê">
              <a:extLst>
                <a:ext uri="{FF2B5EF4-FFF2-40B4-BE49-F238E27FC236}">
                  <a16:creationId xmlns:a16="http://schemas.microsoft.com/office/drawing/2014/main" id="{EE1AEB64-6B8D-460A-B9CC-09D88232A1E7}"/>
                </a:ext>
              </a:extLst>
            </p:cNvPr>
            <p:cNvSpPr>
              <a:spLocks/>
            </p:cNvSpPr>
            <p:nvPr/>
          </p:nvSpPr>
          <p:spPr bwMode="auto">
            <a:xfrm>
              <a:off x="6234113" y="4087813"/>
              <a:ext cx="520700" cy="117475"/>
            </a:xfrm>
            <a:custGeom>
              <a:avLst/>
              <a:gdLst>
                <a:gd name="T0" fmla="*/ 2147483646 w 159"/>
                <a:gd name="T1" fmla="*/ 0 h 36"/>
                <a:gd name="T2" fmla="*/ 2147483646 w 159"/>
                <a:gd name="T3" fmla="*/ 0 h 36"/>
                <a:gd name="T4" fmla="*/ 2147483646 w 159"/>
                <a:gd name="T5" fmla="*/ 2147483646 h 36"/>
                <a:gd name="T6" fmla="*/ 2147483646 w 159"/>
                <a:gd name="T7" fmla="*/ 2147483646 h 36"/>
                <a:gd name="T8" fmla="*/ 2147483646 w 159"/>
                <a:gd name="T9" fmla="*/ 2147483646 h 36"/>
                <a:gd name="T10" fmla="*/ 0 w 159"/>
                <a:gd name="T11" fmla="*/ 2147483646 h 36"/>
                <a:gd name="T12" fmla="*/ 2147483646 w 159"/>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6">
                  <a:moveTo>
                    <a:pt x="18" y="0"/>
                  </a:moveTo>
                  <a:cubicBezTo>
                    <a:pt x="142" y="0"/>
                    <a:pt x="142" y="0"/>
                    <a:pt x="142" y="0"/>
                  </a:cubicBezTo>
                  <a:cubicBezTo>
                    <a:pt x="151" y="0"/>
                    <a:pt x="159" y="8"/>
                    <a:pt x="159" y="18"/>
                  </a:cubicBezTo>
                  <a:cubicBezTo>
                    <a:pt x="159" y="28"/>
                    <a:pt x="151" y="36"/>
                    <a:pt x="142" y="36"/>
                  </a:cubicBezTo>
                  <a:cubicBezTo>
                    <a:pt x="18" y="36"/>
                    <a:pt x="18" y="36"/>
                    <a:pt x="18" y="36"/>
                  </a:cubicBezTo>
                  <a:cubicBezTo>
                    <a:pt x="8" y="36"/>
                    <a:pt x="0" y="28"/>
                    <a:pt x="0" y="18"/>
                  </a:cubicBezTo>
                  <a:cubicBezTo>
                    <a:pt x="0" y="8"/>
                    <a:pt x="8" y="0"/>
                    <a:pt x="18" y="0"/>
                  </a:cubicBezTo>
                  <a:close/>
                </a:path>
              </a:pathLst>
            </a:custGeom>
            <a:solidFill>
              <a:srgbClr val="FFEB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7" name="ïŝľíḋè">
              <a:extLst>
                <a:ext uri="{FF2B5EF4-FFF2-40B4-BE49-F238E27FC236}">
                  <a16:creationId xmlns:a16="http://schemas.microsoft.com/office/drawing/2014/main" id="{85DBF4E1-7B44-4067-A322-346D46626FE5}"/>
                </a:ext>
              </a:extLst>
            </p:cNvPr>
            <p:cNvSpPr>
              <a:spLocks/>
            </p:cNvSpPr>
            <p:nvPr/>
          </p:nvSpPr>
          <p:spPr bwMode="auto">
            <a:xfrm>
              <a:off x="5610226" y="4286250"/>
              <a:ext cx="1042988" cy="742950"/>
            </a:xfrm>
            <a:custGeom>
              <a:avLst/>
              <a:gdLst>
                <a:gd name="T0" fmla="*/ 2147483646 w 319"/>
                <a:gd name="T1" fmla="*/ 0 h 228"/>
                <a:gd name="T2" fmla="*/ 2147483646 w 319"/>
                <a:gd name="T3" fmla="*/ 2147483646 h 228"/>
                <a:gd name="T4" fmla="*/ 2147483646 w 319"/>
                <a:gd name="T5" fmla="*/ 2147483646 h 228"/>
                <a:gd name="T6" fmla="*/ 0 w 319"/>
                <a:gd name="T7" fmla="*/ 2147483646 h 228"/>
                <a:gd name="T8" fmla="*/ 0 w 319"/>
                <a:gd name="T9" fmla="*/ 2147483646 h 228"/>
                <a:gd name="T10" fmla="*/ 2147483646 w 319"/>
                <a:gd name="T11" fmla="*/ 0 h 2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 h="228">
                  <a:moveTo>
                    <a:pt x="160" y="0"/>
                  </a:moveTo>
                  <a:cubicBezTo>
                    <a:pt x="248" y="0"/>
                    <a:pt x="319" y="71"/>
                    <a:pt x="319" y="159"/>
                  </a:cubicBezTo>
                  <a:cubicBezTo>
                    <a:pt x="319" y="228"/>
                    <a:pt x="319" y="228"/>
                    <a:pt x="319" y="228"/>
                  </a:cubicBezTo>
                  <a:cubicBezTo>
                    <a:pt x="0" y="228"/>
                    <a:pt x="0" y="228"/>
                    <a:pt x="0" y="228"/>
                  </a:cubicBezTo>
                  <a:cubicBezTo>
                    <a:pt x="0" y="159"/>
                    <a:pt x="0" y="159"/>
                    <a:pt x="0" y="159"/>
                  </a:cubicBezTo>
                  <a:cubicBezTo>
                    <a:pt x="0" y="71"/>
                    <a:pt x="72" y="0"/>
                    <a:pt x="160" y="0"/>
                  </a:cubicBezTo>
                </a:path>
              </a:pathLst>
            </a:custGeom>
            <a:solidFill>
              <a:srgbClr val="FF94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8" name="í$ḷîďé">
              <a:extLst>
                <a:ext uri="{FF2B5EF4-FFF2-40B4-BE49-F238E27FC236}">
                  <a16:creationId xmlns:a16="http://schemas.microsoft.com/office/drawing/2014/main" id="{09CC0909-DBBD-4EB0-9E32-653B58458311}"/>
                </a:ext>
              </a:extLst>
            </p:cNvPr>
            <p:cNvSpPr>
              <a:spLocks/>
            </p:cNvSpPr>
            <p:nvPr/>
          </p:nvSpPr>
          <p:spPr bwMode="auto">
            <a:xfrm>
              <a:off x="5665788" y="4286250"/>
              <a:ext cx="977900" cy="485775"/>
            </a:xfrm>
            <a:custGeom>
              <a:avLst/>
              <a:gdLst>
                <a:gd name="T0" fmla="*/ 2147483646 w 299"/>
                <a:gd name="T1" fmla="*/ 0 h 149"/>
                <a:gd name="T2" fmla="*/ 0 w 299"/>
                <a:gd name="T3" fmla="*/ 2147483646 h 149"/>
                <a:gd name="T4" fmla="*/ 2147483646 w 299"/>
                <a:gd name="T5" fmla="*/ 2147483646 h 149"/>
                <a:gd name="T6" fmla="*/ 2147483646 w 299"/>
                <a:gd name="T7" fmla="*/ 2147483646 h 149"/>
                <a:gd name="T8" fmla="*/ 2147483646 w 299"/>
                <a:gd name="T9" fmla="*/ 0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149">
                  <a:moveTo>
                    <a:pt x="143" y="0"/>
                  </a:moveTo>
                  <a:cubicBezTo>
                    <a:pt x="80" y="0"/>
                    <a:pt x="26" y="36"/>
                    <a:pt x="0" y="88"/>
                  </a:cubicBezTo>
                  <a:cubicBezTo>
                    <a:pt x="32" y="124"/>
                    <a:pt x="99" y="149"/>
                    <a:pt x="177" y="149"/>
                  </a:cubicBezTo>
                  <a:cubicBezTo>
                    <a:pt x="223" y="149"/>
                    <a:pt x="265" y="140"/>
                    <a:pt x="299" y="125"/>
                  </a:cubicBezTo>
                  <a:cubicBezTo>
                    <a:pt x="283" y="54"/>
                    <a:pt x="219" y="0"/>
                    <a:pt x="143" y="0"/>
                  </a:cubicBezTo>
                </a:path>
              </a:pathLst>
            </a:custGeom>
            <a:solidFill>
              <a:srgbClr val="E685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59" name="íŝḻïḓé">
              <a:extLst>
                <a:ext uri="{FF2B5EF4-FFF2-40B4-BE49-F238E27FC236}">
                  <a16:creationId xmlns:a16="http://schemas.microsoft.com/office/drawing/2014/main" id="{5AF36CAC-D436-4D8F-9E19-D287397B4CA7}"/>
                </a:ext>
              </a:extLst>
            </p:cNvPr>
            <p:cNvSpPr>
              <a:spLocks/>
            </p:cNvSpPr>
            <p:nvPr/>
          </p:nvSpPr>
          <p:spPr bwMode="auto">
            <a:xfrm>
              <a:off x="5976938" y="4162425"/>
              <a:ext cx="312738" cy="401638"/>
            </a:xfrm>
            <a:custGeom>
              <a:avLst/>
              <a:gdLst>
                <a:gd name="T0" fmla="*/ 2147483646 w 96"/>
                <a:gd name="T1" fmla="*/ 0 h 123"/>
                <a:gd name="T2" fmla="*/ 2147483646 w 96"/>
                <a:gd name="T3" fmla="*/ 2147483646 h 123"/>
                <a:gd name="T4" fmla="*/ 2147483646 w 96"/>
                <a:gd name="T5" fmla="*/ 2147483646 h 123"/>
                <a:gd name="T6" fmla="*/ 0 w 96"/>
                <a:gd name="T7" fmla="*/ 2147483646 h 123"/>
                <a:gd name="T8" fmla="*/ 0 w 96"/>
                <a:gd name="T9" fmla="*/ 2147483646 h 123"/>
                <a:gd name="T10" fmla="*/ 2147483646 w 96"/>
                <a:gd name="T11" fmla="*/ 0 h 1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123">
                  <a:moveTo>
                    <a:pt x="48" y="0"/>
                  </a:moveTo>
                  <a:cubicBezTo>
                    <a:pt x="74" y="0"/>
                    <a:pt x="96" y="21"/>
                    <a:pt x="96" y="48"/>
                  </a:cubicBezTo>
                  <a:cubicBezTo>
                    <a:pt x="96" y="101"/>
                    <a:pt x="96" y="101"/>
                    <a:pt x="96" y="101"/>
                  </a:cubicBezTo>
                  <a:cubicBezTo>
                    <a:pt x="67" y="123"/>
                    <a:pt x="28" y="123"/>
                    <a:pt x="0" y="101"/>
                  </a:cubicBezTo>
                  <a:cubicBezTo>
                    <a:pt x="0" y="48"/>
                    <a:pt x="0" y="48"/>
                    <a:pt x="0" y="48"/>
                  </a:cubicBezTo>
                  <a:cubicBezTo>
                    <a:pt x="0" y="21"/>
                    <a:pt x="21" y="0"/>
                    <a:pt x="48" y="0"/>
                  </a:cubicBezTo>
                </a:path>
              </a:pathLst>
            </a:custGeom>
            <a:solidFill>
              <a:srgbClr val="DBB9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60" name="ïṥľîḑê">
              <a:extLst>
                <a:ext uri="{FF2B5EF4-FFF2-40B4-BE49-F238E27FC236}">
                  <a16:creationId xmlns:a16="http://schemas.microsoft.com/office/drawing/2014/main" id="{14BD318A-17A7-42E4-89E3-09AA01E7CEEF}"/>
                </a:ext>
              </a:extLst>
            </p:cNvPr>
            <p:cNvSpPr>
              <a:spLocks/>
            </p:cNvSpPr>
            <p:nvPr/>
          </p:nvSpPr>
          <p:spPr bwMode="auto">
            <a:xfrm>
              <a:off x="5976938" y="4162425"/>
              <a:ext cx="312738" cy="296863"/>
            </a:xfrm>
            <a:custGeom>
              <a:avLst/>
              <a:gdLst>
                <a:gd name="T0" fmla="*/ 2147483646 w 96"/>
                <a:gd name="T1" fmla="*/ 0 h 91"/>
                <a:gd name="T2" fmla="*/ 0 w 96"/>
                <a:gd name="T3" fmla="*/ 2147483646 h 91"/>
                <a:gd name="T4" fmla="*/ 0 w 96"/>
                <a:gd name="T5" fmla="*/ 2147483646 h 91"/>
                <a:gd name="T6" fmla="*/ 2147483646 w 96"/>
                <a:gd name="T7" fmla="*/ 2147483646 h 91"/>
                <a:gd name="T8" fmla="*/ 2147483646 w 96"/>
                <a:gd name="T9" fmla="*/ 2147483646 h 91"/>
                <a:gd name="T10" fmla="*/ 2147483646 w 96"/>
                <a:gd name="T11" fmla="*/ 2147483646 h 91"/>
                <a:gd name="T12" fmla="*/ 2147483646 w 96"/>
                <a:gd name="T13" fmla="*/ 2147483646 h 91"/>
                <a:gd name="T14" fmla="*/ 2147483646 w 96"/>
                <a:gd name="T15" fmla="*/ 2147483646 h 91"/>
                <a:gd name="T16" fmla="*/ 2147483646 w 96"/>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6" h="91">
                  <a:moveTo>
                    <a:pt x="48" y="0"/>
                  </a:moveTo>
                  <a:cubicBezTo>
                    <a:pt x="21" y="0"/>
                    <a:pt x="0" y="21"/>
                    <a:pt x="0" y="48"/>
                  </a:cubicBezTo>
                  <a:cubicBezTo>
                    <a:pt x="0" y="64"/>
                    <a:pt x="0" y="64"/>
                    <a:pt x="0" y="64"/>
                  </a:cubicBezTo>
                  <a:cubicBezTo>
                    <a:pt x="19" y="81"/>
                    <a:pt x="44" y="91"/>
                    <a:pt x="72" y="91"/>
                  </a:cubicBezTo>
                  <a:cubicBezTo>
                    <a:pt x="80" y="91"/>
                    <a:pt x="88" y="90"/>
                    <a:pt x="96" y="89"/>
                  </a:cubicBezTo>
                  <a:cubicBezTo>
                    <a:pt x="96" y="48"/>
                    <a:pt x="96" y="48"/>
                    <a:pt x="96" y="48"/>
                  </a:cubicBezTo>
                  <a:cubicBezTo>
                    <a:pt x="96" y="42"/>
                    <a:pt x="95" y="35"/>
                    <a:pt x="92" y="30"/>
                  </a:cubicBezTo>
                  <a:cubicBezTo>
                    <a:pt x="90" y="23"/>
                    <a:pt x="86" y="18"/>
                    <a:pt x="81" y="13"/>
                  </a:cubicBezTo>
                  <a:cubicBezTo>
                    <a:pt x="72" y="5"/>
                    <a:pt x="61" y="0"/>
                    <a:pt x="48" y="0"/>
                  </a:cubicBezTo>
                </a:path>
              </a:pathLst>
            </a:custGeom>
            <a:solidFill>
              <a:srgbClr val="C5A6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61" name="îṥľîḍè">
              <a:extLst>
                <a:ext uri="{FF2B5EF4-FFF2-40B4-BE49-F238E27FC236}">
                  <a16:creationId xmlns:a16="http://schemas.microsoft.com/office/drawing/2014/main" id="{68F64FF9-D5CB-482A-8D5D-C480992FC273}"/>
                </a:ext>
              </a:extLst>
            </p:cNvPr>
            <p:cNvSpPr>
              <a:spLocks noChangeArrowheads="1"/>
            </p:cNvSpPr>
            <p:nvPr/>
          </p:nvSpPr>
          <p:spPr bwMode="auto">
            <a:xfrm>
              <a:off x="5653088" y="3719513"/>
              <a:ext cx="234950" cy="231775"/>
            </a:xfrm>
            <a:prstGeom prst="ellipse">
              <a:avLst/>
            </a:prstGeom>
            <a:solidFill>
              <a:srgbClr val="EBC6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62" name="ïs1iḑé">
              <a:extLst>
                <a:ext uri="{FF2B5EF4-FFF2-40B4-BE49-F238E27FC236}">
                  <a16:creationId xmlns:a16="http://schemas.microsoft.com/office/drawing/2014/main" id="{31D23814-4B08-45ED-B37E-78C27C5D8403}"/>
                </a:ext>
              </a:extLst>
            </p:cNvPr>
            <p:cNvSpPr>
              <a:spLocks noChangeArrowheads="1"/>
            </p:cNvSpPr>
            <p:nvPr/>
          </p:nvSpPr>
          <p:spPr bwMode="auto">
            <a:xfrm>
              <a:off x="5702301" y="3767138"/>
              <a:ext cx="136525" cy="138113"/>
            </a:xfrm>
            <a:prstGeom prst="ellipse">
              <a:avLst/>
            </a:prstGeom>
            <a:solidFill>
              <a:srgbClr val="D4B2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63" name="í$ļíḋé">
              <a:extLst>
                <a:ext uri="{FF2B5EF4-FFF2-40B4-BE49-F238E27FC236}">
                  <a16:creationId xmlns:a16="http://schemas.microsoft.com/office/drawing/2014/main" id="{3B2FABE9-13D5-42FF-9F7B-51843BF278DF}"/>
                </a:ext>
              </a:extLst>
            </p:cNvPr>
            <p:cNvSpPr>
              <a:spLocks noChangeArrowheads="1"/>
            </p:cNvSpPr>
            <p:nvPr/>
          </p:nvSpPr>
          <p:spPr bwMode="auto">
            <a:xfrm>
              <a:off x="6378576" y="3719513"/>
              <a:ext cx="231775" cy="231775"/>
            </a:xfrm>
            <a:prstGeom prst="ellipse">
              <a:avLst/>
            </a:prstGeom>
            <a:solidFill>
              <a:srgbClr val="EBC6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64" name="íṣľïdè">
              <a:extLst>
                <a:ext uri="{FF2B5EF4-FFF2-40B4-BE49-F238E27FC236}">
                  <a16:creationId xmlns:a16="http://schemas.microsoft.com/office/drawing/2014/main" id="{6A789033-E94F-4BDF-AC49-B6A4F6417C0A}"/>
                </a:ext>
              </a:extLst>
            </p:cNvPr>
            <p:cNvSpPr>
              <a:spLocks noChangeArrowheads="1"/>
            </p:cNvSpPr>
            <p:nvPr/>
          </p:nvSpPr>
          <p:spPr bwMode="auto">
            <a:xfrm>
              <a:off x="6427788" y="3767138"/>
              <a:ext cx="133350" cy="138113"/>
            </a:xfrm>
            <a:prstGeom prst="ellipse">
              <a:avLst/>
            </a:prstGeom>
            <a:solidFill>
              <a:srgbClr val="D4B2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65" name="ïšļíďé">
              <a:extLst>
                <a:ext uri="{FF2B5EF4-FFF2-40B4-BE49-F238E27FC236}">
                  <a16:creationId xmlns:a16="http://schemas.microsoft.com/office/drawing/2014/main" id="{B262499B-622F-40A3-BB03-A785ACCD0000}"/>
                </a:ext>
              </a:extLst>
            </p:cNvPr>
            <p:cNvSpPr>
              <a:spLocks/>
            </p:cNvSpPr>
            <p:nvPr/>
          </p:nvSpPr>
          <p:spPr bwMode="auto">
            <a:xfrm>
              <a:off x="5770563" y="3614738"/>
              <a:ext cx="722313" cy="763588"/>
            </a:xfrm>
            <a:custGeom>
              <a:avLst/>
              <a:gdLst>
                <a:gd name="T0" fmla="*/ 2147483646 w 221"/>
                <a:gd name="T1" fmla="*/ 2147483646 h 234"/>
                <a:gd name="T2" fmla="*/ 2147483646 w 221"/>
                <a:gd name="T3" fmla="*/ 2147483646 h 234"/>
                <a:gd name="T4" fmla="*/ 0 w 221"/>
                <a:gd name="T5" fmla="*/ 2147483646 h 234"/>
                <a:gd name="T6" fmla="*/ 0 w 221"/>
                <a:gd name="T7" fmla="*/ 0 h 234"/>
                <a:gd name="T8" fmla="*/ 2147483646 w 221"/>
                <a:gd name="T9" fmla="*/ 0 h 234"/>
                <a:gd name="T10" fmla="*/ 2147483646 w 221"/>
                <a:gd name="T11" fmla="*/ 2147483646 h 234"/>
                <a:gd name="T12" fmla="*/ 2147483646 w 221"/>
                <a:gd name="T13" fmla="*/ 2147483646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1" h="234">
                  <a:moveTo>
                    <a:pt x="111" y="234"/>
                  </a:moveTo>
                  <a:cubicBezTo>
                    <a:pt x="111" y="234"/>
                    <a:pt x="111" y="234"/>
                    <a:pt x="111" y="234"/>
                  </a:cubicBezTo>
                  <a:cubicBezTo>
                    <a:pt x="50" y="234"/>
                    <a:pt x="0" y="184"/>
                    <a:pt x="0" y="123"/>
                  </a:cubicBezTo>
                  <a:cubicBezTo>
                    <a:pt x="0" y="0"/>
                    <a:pt x="0" y="0"/>
                    <a:pt x="0" y="0"/>
                  </a:cubicBezTo>
                  <a:cubicBezTo>
                    <a:pt x="221" y="0"/>
                    <a:pt x="221" y="0"/>
                    <a:pt x="221" y="0"/>
                  </a:cubicBezTo>
                  <a:cubicBezTo>
                    <a:pt x="221" y="123"/>
                    <a:pt x="221" y="123"/>
                    <a:pt x="221" y="123"/>
                  </a:cubicBezTo>
                  <a:cubicBezTo>
                    <a:pt x="221" y="184"/>
                    <a:pt x="172" y="234"/>
                    <a:pt x="111" y="234"/>
                  </a:cubicBezTo>
                  <a:close/>
                </a:path>
              </a:pathLst>
            </a:custGeom>
            <a:solidFill>
              <a:srgbClr val="FFD7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66" name="îś1îḓé">
              <a:extLst>
                <a:ext uri="{FF2B5EF4-FFF2-40B4-BE49-F238E27FC236}">
                  <a16:creationId xmlns:a16="http://schemas.microsoft.com/office/drawing/2014/main" id="{16CC8FBC-2FE1-40CC-8F34-ED8AA8115445}"/>
                </a:ext>
              </a:extLst>
            </p:cNvPr>
            <p:cNvSpPr>
              <a:spLocks/>
            </p:cNvSpPr>
            <p:nvPr/>
          </p:nvSpPr>
          <p:spPr bwMode="auto">
            <a:xfrm>
              <a:off x="5908676" y="3976688"/>
              <a:ext cx="450850" cy="266700"/>
            </a:xfrm>
            <a:custGeom>
              <a:avLst/>
              <a:gdLst>
                <a:gd name="T0" fmla="*/ 2147483646 w 138"/>
                <a:gd name="T1" fmla="*/ 2147483646 h 82"/>
                <a:gd name="T2" fmla="*/ 2147483646 w 138"/>
                <a:gd name="T3" fmla="*/ 2147483646 h 82"/>
                <a:gd name="T4" fmla="*/ 0 w 138"/>
                <a:gd name="T5" fmla="*/ 0 h 82"/>
                <a:gd name="T6" fmla="*/ 0 w 138"/>
                <a:gd name="T7" fmla="*/ 2147483646 h 82"/>
                <a:gd name="T8" fmla="*/ 2147483646 w 138"/>
                <a:gd name="T9" fmla="*/ 2147483646 h 82"/>
                <a:gd name="T10" fmla="*/ 2147483646 w 138"/>
                <a:gd name="T11" fmla="*/ 2147483646 h 82"/>
                <a:gd name="T12" fmla="*/ 2147483646 w 138"/>
                <a:gd name="T13" fmla="*/ 0 h 82"/>
                <a:gd name="T14" fmla="*/ 2147483646 w 138"/>
                <a:gd name="T15" fmla="*/ 2147483646 h 8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 h="82">
                  <a:moveTo>
                    <a:pt x="97" y="9"/>
                  </a:moveTo>
                  <a:cubicBezTo>
                    <a:pt x="41" y="9"/>
                    <a:pt x="41" y="9"/>
                    <a:pt x="41" y="9"/>
                  </a:cubicBezTo>
                  <a:cubicBezTo>
                    <a:pt x="26" y="9"/>
                    <a:pt x="12" y="6"/>
                    <a:pt x="0" y="0"/>
                  </a:cubicBezTo>
                  <a:cubicBezTo>
                    <a:pt x="0" y="13"/>
                    <a:pt x="0" y="13"/>
                    <a:pt x="0" y="13"/>
                  </a:cubicBezTo>
                  <a:cubicBezTo>
                    <a:pt x="0" y="51"/>
                    <a:pt x="31" y="82"/>
                    <a:pt x="69" y="82"/>
                  </a:cubicBezTo>
                  <a:cubicBezTo>
                    <a:pt x="107" y="82"/>
                    <a:pt x="138" y="51"/>
                    <a:pt x="138" y="13"/>
                  </a:cubicBezTo>
                  <a:cubicBezTo>
                    <a:pt x="138" y="0"/>
                    <a:pt x="138" y="0"/>
                    <a:pt x="138" y="0"/>
                  </a:cubicBezTo>
                  <a:cubicBezTo>
                    <a:pt x="125" y="6"/>
                    <a:pt x="112" y="9"/>
                    <a:pt x="97" y="9"/>
                  </a:cubicBezTo>
                  <a:close/>
                </a:path>
              </a:pathLst>
            </a:custGeom>
            <a:solidFill>
              <a:srgbClr val="9981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67" name="ïṣḷîďê">
              <a:extLst>
                <a:ext uri="{FF2B5EF4-FFF2-40B4-BE49-F238E27FC236}">
                  <a16:creationId xmlns:a16="http://schemas.microsoft.com/office/drawing/2014/main" id="{276AA0E4-E7EC-4B31-9D27-CA34167ED711}"/>
                </a:ext>
              </a:extLst>
            </p:cNvPr>
            <p:cNvSpPr>
              <a:spLocks/>
            </p:cNvSpPr>
            <p:nvPr/>
          </p:nvSpPr>
          <p:spPr bwMode="auto">
            <a:xfrm>
              <a:off x="5908676" y="3976688"/>
              <a:ext cx="450850" cy="98425"/>
            </a:xfrm>
            <a:custGeom>
              <a:avLst/>
              <a:gdLst>
                <a:gd name="T0" fmla="*/ 2147483646 w 138"/>
                <a:gd name="T1" fmla="*/ 2147483646 h 30"/>
                <a:gd name="T2" fmla="*/ 2147483646 w 138"/>
                <a:gd name="T3" fmla="*/ 2147483646 h 30"/>
                <a:gd name="T4" fmla="*/ 0 w 138"/>
                <a:gd name="T5" fmla="*/ 0 h 30"/>
                <a:gd name="T6" fmla="*/ 0 w 138"/>
                <a:gd name="T7" fmla="*/ 2147483646 h 30"/>
                <a:gd name="T8" fmla="*/ 0 w 138"/>
                <a:gd name="T9" fmla="*/ 2147483646 h 30"/>
                <a:gd name="T10" fmla="*/ 2147483646 w 138"/>
                <a:gd name="T11" fmla="*/ 2147483646 h 30"/>
                <a:gd name="T12" fmla="*/ 2147483646 w 138"/>
                <a:gd name="T13" fmla="*/ 2147483646 h 30"/>
                <a:gd name="T14" fmla="*/ 2147483646 w 138"/>
                <a:gd name="T15" fmla="*/ 2147483646 h 30"/>
                <a:gd name="T16" fmla="*/ 2147483646 w 138"/>
                <a:gd name="T17" fmla="*/ 2147483646 h 30"/>
                <a:gd name="T18" fmla="*/ 2147483646 w 138"/>
                <a:gd name="T19" fmla="*/ 0 h 30"/>
                <a:gd name="T20" fmla="*/ 2147483646 w 138"/>
                <a:gd name="T21" fmla="*/ 2147483646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8" h="30">
                  <a:moveTo>
                    <a:pt x="97" y="9"/>
                  </a:moveTo>
                  <a:cubicBezTo>
                    <a:pt x="41" y="9"/>
                    <a:pt x="41" y="9"/>
                    <a:pt x="41" y="9"/>
                  </a:cubicBezTo>
                  <a:cubicBezTo>
                    <a:pt x="26" y="9"/>
                    <a:pt x="12" y="6"/>
                    <a:pt x="0" y="0"/>
                  </a:cubicBezTo>
                  <a:cubicBezTo>
                    <a:pt x="0" y="13"/>
                    <a:pt x="0" y="13"/>
                    <a:pt x="0" y="13"/>
                  </a:cubicBezTo>
                  <a:cubicBezTo>
                    <a:pt x="0" y="16"/>
                    <a:pt x="0" y="18"/>
                    <a:pt x="0" y="20"/>
                  </a:cubicBezTo>
                  <a:cubicBezTo>
                    <a:pt x="12" y="26"/>
                    <a:pt x="26" y="30"/>
                    <a:pt x="41" y="30"/>
                  </a:cubicBezTo>
                  <a:cubicBezTo>
                    <a:pt x="97" y="30"/>
                    <a:pt x="97" y="30"/>
                    <a:pt x="97" y="30"/>
                  </a:cubicBezTo>
                  <a:cubicBezTo>
                    <a:pt x="111" y="30"/>
                    <a:pt x="125" y="26"/>
                    <a:pt x="137" y="20"/>
                  </a:cubicBezTo>
                  <a:cubicBezTo>
                    <a:pt x="137" y="18"/>
                    <a:pt x="138" y="16"/>
                    <a:pt x="138" y="13"/>
                  </a:cubicBezTo>
                  <a:cubicBezTo>
                    <a:pt x="138" y="0"/>
                    <a:pt x="138" y="0"/>
                    <a:pt x="138" y="0"/>
                  </a:cubicBezTo>
                  <a:cubicBezTo>
                    <a:pt x="125" y="6"/>
                    <a:pt x="112" y="9"/>
                    <a:pt x="9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68" name="íṡlíḍé">
              <a:extLst>
                <a:ext uri="{FF2B5EF4-FFF2-40B4-BE49-F238E27FC236}">
                  <a16:creationId xmlns:a16="http://schemas.microsoft.com/office/drawing/2014/main" id="{B6A39482-2645-4636-B03F-6D3E90EFCFCA}"/>
                </a:ext>
              </a:extLst>
            </p:cNvPr>
            <p:cNvSpPr>
              <a:spLocks/>
            </p:cNvSpPr>
            <p:nvPr/>
          </p:nvSpPr>
          <p:spPr bwMode="auto">
            <a:xfrm>
              <a:off x="5934076" y="4078288"/>
              <a:ext cx="398463" cy="165100"/>
            </a:xfrm>
            <a:custGeom>
              <a:avLst/>
              <a:gdLst>
                <a:gd name="T0" fmla="*/ 2147483646 w 122"/>
                <a:gd name="T1" fmla="*/ 2147483646 h 51"/>
                <a:gd name="T2" fmla="*/ 2147483646 w 122"/>
                <a:gd name="T3" fmla="*/ 0 h 51"/>
                <a:gd name="T4" fmla="*/ 0 w 122"/>
                <a:gd name="T5" fmla="*/ 2147483646 h 51"/>
                <a:gd name="T6" fmla="*/ 2147483646 w 122"/>
                <a:gd name="T7" fmla="*/ 2147483646 h 51"/>
                <a:gd name="T8" fmla="*/ 2147483646 w 122"/>
                <a:gd name="T9" fmla="*/ 2147483646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51">
                  <a:moveTo>
                    <a:pt x="122" y="14"/>
                  </a:moveTo>
                  <a:cubicBezTo>
                    <a:pt x="105" y="5"/>
                    <a:pt x="84" y="0"/>
                    <a:pt x="61" y="0"/>
                  </a:cubicBezTo>
                  <a:cubicBezTo>
                    <a:pt x="38" y="0"/>
                    <a:pt x="17" y="5"/>
                    <a:pt x="0" y="14"/>
                  </a:cubicBezTo>
                  <a:cubicBezTo>
                    <a:pt x="11" y="36"/>
                    <a:pt x="34" y="51"/>
                    <a:pt x="61" y="51"/>
                  </a:cubicBezTo>
                  <a:cubicBezTo>
                    <a:pt x="87" y="51"/>
                    <a:pt x="110" y="36"/>
                    <a:pt x="122" y="14"/>
                  </a:cubicBezTo>
                  <a:close/>
                </a:path>
              </a:pathLst>
            </a:custGeom>
            <a:solidFill>
              <a:srgbClr val="9956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69" name="iṡľîḋê">
              <a:extLst>
                <a:ext uri="{FF2B5EF4-FFF2-40B4-BE49-F238E27FC236}">
                  <a16:creationId xmlns:a16="http://schemas.microsoft.com/office/drawing/2014/main" id="{EBD59F3C-82BB-43A8-BA93-6E3E959E8FAB}"/>
                </a:ext>
              </a:extLst>
            </p:cNvPr>
            <p:cNvSpPr>
              <a:spLocks/>
            </p:cNvSpPr>
            <p:nvPr/>
          </p:nvSpPr>
          <p:spPr bwMode="auto">
            <a:xfrm>
              <a:off x="5646738" y="3614738"/>
              <a:ext cx="123825" cy="266700"/>
            </a:xfrm>
            <a:custGeom>
              <a:avLst/>
              <a:gdLst>
                <a:gd name="T0" fmla="*/ 2147483646 w 38"/>
                <a:gd name="T1" fmla="*/ 0 h 82"/>
                <a:gd name="T2" fmla="*/ 2147483646 w 38"/>
                <a:gd name="T3" fmla="*/ 0 h 82"/>
                <a:gd name="T4" fmla="*/ 2147483646 w 38"/>
                <a:gd name="T5" fmla="*/ 2147483646 h 82"/>
                <a:gd name="T6" fmla="*/ 2147483646 w 38"/>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82">
                  <a:moveTo>
                    <a:pt x="38" y="0"/>
                  </a:moveTo>
                  <a:cubicBezTo>
                    <a:pt x="3" y="0"/>
                    <a:pt x="3" y="0"/>
                    <a:pt x="3" y="0"/>
                  </a:cubicBezTo>
                  <a:cubicBezTo>
                    <a:pt x="3" y="0"/>
                    <a:pt x="0" y="60"/>
                    <a:pt x="38" y="82"/>
                  </a:cubicBezTo>
                  <a:lnTo>
                    <a:pt x="38" y="0"/>
                  </a:lnTo>
                  <a:close/>
                </a:path>
              </a:pathLst>
            </a:custGeom>
            <a:solidFill>
              <a:srgbClr val="823F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70" name="îṧľiďé">
              <a:extLst>
                <a:ext uri="{FF2B5EF4-FFF2-40B4-BE49-F238E27FC236}">
                  <a16:creationId xmlns:a16="http://schemas.microsoft.com/office/drawing/2014/main" id="{F8B29D1A-C0D7-46E9-B914-9422DEC3C9F9}"/>
                </a:ext>
              </a:extLst>
            </p:cNvPr>
            <p:cNvSpPr>
              <a:spLocks/>
            </p:cNvSpPr>
            <p:nvPr/>
          </p:nvSpPr>
          <p:spPr bwMode="auto">
            <a:xfrm>
              <a:off x="6492876" y="3614738"/>
              <a:ext cx="127000" cy="266700"/>
            </a:xfrm>
            <a:custGeom>
              <a:avLst/>
              <a:gdLst>
                <a:gd name="T0" fmla="*/ 0 w 39"/>
                <a:gd name="T1" fmla="*/ 0 h 82"/>
                <a:gd name="T2" fmla="*/ 2147483646 w 39"/>
                <a:gd name="T3" fmla="*/ 0 h 82"/>
                <a:gd name="T4" fmla="*/ 0 w 39"/>
                <a:gd name="T5" fmla="*/ 2147483646 h 82"/>
                <a:gd name="T6" fmla="*/ 0 w 3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82">
                  <a:moveTo>
                    <a:pt x="0" y="0"/>
                  </a:moveTo>
                  <a:cubicBezTo>
                    <a:pt x="36" y="0"/>
                    <a:pt x="36" y="0"/>
                    <a:pt x="36" y="0"/>
                  </a:cubicBezTo>
                  <a:cubicBezTo>
                    <a:pt x="36" y="0"/>
                    <a:pt x="39" y="60"/>
                    <a:pt x="0" y="82"/>
                  </a:cubicBezTo>
                  <a:lnTo>
                    <a:pt x="0" y="0"/>
                  </a:lnTo>
                  <a:close/>
                </a:path>
              </a:pathLst>
            </a:custGeom>
            <a:solidFill>
              <a:srgbClr val="823F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71" name="îṩlîḑe">
              <a:extLst>
                <a:ext uri="{FF2B5EF4-FFF2-40B4-BE49-F238E27FC236}">
                  <a16:creationId xmlns:a16="http://schemas.microsoft.com/office/drawing/2014/main" id="{404BF005-CC5B-4FB0-9B74-E9D8108D147D}"/>
                </a:ext>
              </a:extLst>
            </p:cNvPr>
            <p:cNvSpPr>
              <a:spLocks/>
            </p:cNvSpPr>
            <p:nvPr/>
          </p:nvSpPr>
          <p:spPr bwMode="auto">
            <a:xfrm>
              <a:off x="5529263" y="3227388"/>
              <a:ext cx="1058863" cy="387350"/>
            </a:xfrm>
            <a:custGeom>
              <a:avLst/>
              <a:gdLst>
                <a:gd name="T0" fmla="*/ 2147483646 w 324"/>
                <a:gd name="T1" fmla="*/ 2147483646 h 119"/>
                <a:gd name="T2" fmla="*/ 2147483646 w 324"/>
                <a:gd name="T3" fmla="*/ 0 h 119"/>
                <a:gd name="T4" fmla="*/ 0 w 324"/>
                <a:gd name="T5" fmla="*/ 2147483646 h 119"/>
                <a:gd name="T6" fmla="*/ 2147483646 w 324"/>
                <a:gd name="T7" fmla="*/ 2147483646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 h="119">
                  <a:moveTo>
                    <a:pt x="324" y="119"/>
                  </a:moveTo>
                  <a:cubicBezTo>
                    <a:pt x="284" y="46"/>
                    <a:pt x="227" y="0"/>
                    <a:pt x="162" y="0"/>
                  </a:cubicBezTo>
                  <a:cubicBezTo>
                    <a:pt x="98" y="0"/>
                    <a:pt x="40" y="46"/>
                    <a:pt x="0" y="119"/>
                  </a:cubicBezTo>
                  <a:lnTo>
                    <a:pt x="324" y="119"/>
                  </a:lnTo>
                  <a:close/>
                </a:path>
              </a:pathLst>
            </a:custGeom>
            <a:solidFill>
              <a:srgbClr val="974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72" name="îšľïḑé">
              <a:extLst>
                <a:ext uri="{FF2B5EF4-FFF2-40B4-BE49-F238E27FC236}">
                  <a16:creationId xmlns:a16="http://schemas.microsoft.com/office/drawing/2014/main" id="{9E9C2121-1FFF-46C2-8333-05E60879B009}"/>
                </a:ext>
              </a:extLst>
            </p:cNvPr>
            <p:cNvSpPr>
              <a:spLocks/>
            </p:cNvSpPr>
            <p:nvPr/>
          </p:nvSpPr>
          <p:spPr bwMode="auto">
            <a:xfrm>
              <a:off x="6134101" y="3343275"/>
              <a:ext cx="519113" cy="271463"/>
            </a:xfrm>
            <a:custGeom>
              <a:avLst/>
              <a:gdLst>
                <a:gd name="T0" fmla="*/ 2147483646 w 159"/>
                <a:gd name="T1" fmla="*/ 2147483646 h 83"/>
                <a:gd name="T2" fmla="*/ 2147483646 w 159"/>
                <a:gd name="T3" fmla="*/ 0 h 83"/>
                <a:gd name="T4" fmla="*/ 0 w 159"/>
                <a:gd name="T5" fmla="*/ 2147483646 h 83"/>
                <a:gd name="T6" fmla="*/ 2147483646 w 159"/>
                <a:gd name="T7" fmla="*/ 2147483646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83">
                  <a:moveTo>
                    <a:pt x="159" y="83"/>
                  </a:moveTo>
                  <a:cubicBezTo>
                    <a:pt x="140" y="32"/>
                    <a:pt x="111" y="0"/>
                    <a:pt x="80" y="0"/>
                  </a:cubicBezTo>
                  <a:cubicBezTo>
                    <a:pt x="48" y="0"/>
                    <a:pt x="19" y="32"/>
                    <a:pt x="0" y="83"/>
                  </a:cubicBezTo>
                  <a:lnTo>
                    <a:pt x="159" y="83"/>
                  </a:lnTo>
                  <a:close/>
                </a:path>
              </a:pathLst>
            </a:custGeom>
            <a:solidFill>
              <a:srgbClr val="974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73" name="ïŝḷîḍê">
              <a:extLst>
                <a:ext uri="{FF2B5EF4-FFF2-40B4-BE49-F238E27FC236}">
                  <a16:creationId xmlns:a16="http://schemas.microsoft.com/office/drawing/2014/main" id="{BE35C03E-E61D-49B0-B77E-A5140A3CA822}"/>
                </a:ext>
              </a:extLst>
            </p:cNvPr>
            <p:cNvSpPr>
              <a:spLocks/>
            </p:cNvSpPr>
            <p:nvPr/>
          </p:nvSpPr>
          <p:spPr bwMode="auto">
            <a:xfrm>
              <a:off x="6313488" y="3227388"/>
              <a:ext cx="127000" cy="161925"/>
            </a:xfrm>
            <a:custGeom>
              <a:avLst/>
              <a:gdLst>
                <a:gd name="T0" fmla="*/ 0 w 80"/>
                <a:gd name="T1" fmla="*/ 2147483646 h 102"/>
                <a:gd name="T2" fmla="*/ 2147483646 w 80"/>
                <a:gd name="T3" fmla="*/ 0 h 102"/>
                <a:gd name="T4" fmla="*/ 2147483646 w 80"/>
                <a:gd name="T5" fmla="*/ 2147483646 h 102"/>
                <a:gd name="T6" fmla="*/ 2147483646 w 80"/>
                <a:gd name="T7" fmla="*/ 2147483646 h 102"/>
                <a:gd name="T8" fmla="*/ 0 w 80"/>
                <a:gd name="T9" fmla="*/ 21474836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02">
                  <a:moveTo>
                    <a:pt x="0" y="102"/>
                  </a:moveTo>
                  <a:lnTo>
                    <a:pt x="51" y="0"/>
                  </a:lnTo>
                  <a:lnTo>
                    <a:pt x="80" y="16"/>
                  </a:lnTo>
                  <a:lnTo>
                    <a:pt x="18" y="102"/>
                  </a:lnTo>
                  <a:lnTo>
                    <a:pt x="0" y="102"/>
                  </a:lnTo>
                  <a:close/>
                </a:path>
              </a:pathLst>
            </a:custGeom>
            <a:solidFill>
              <a:srgbClr val="974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74" name="iṥľiḋé">
              <a:extLst>
                <a:ext uri="{FF2B5EF4-FFF2-40B4-BE49-F238E27FC236}">
                  <a16:creationId xmlns:a16="http://schemas.microsoft.com/office/drawing/2014/main" id="{F5A9DEB3-E8F9-4F32-BC50-F414A633D685}"/>
                </a:ext>
              </a:extLst>
            </p:cNvPr>
            <p:cNvSpPr>
              <a:spLocks/>
            </p:cNvSpPr>
            <p:nvPr/>
          </p:nvSpPr>
          <p:spPr bwMode="auto">
            <a:xfrm>
              <a:off x="6342063" y="3295650"/>
              <a:ext cx="117475" cy="87313"/>
            </a:xfrm>
            <a:custGeom>
              <a:avLst/>
              <a:gdLst>
                <a:gd name="T0" fmla="*/ 0 w 74"/>
                <a:gd name="T1" fmla="*/ 2147483646 h 55"/>
                <a:gd name="T2" fmla="*/ 2147483646 w 74"/>
                <a:gd name="T3" fmla="*/ 0 h 55"/>
                <a:gd name="T4" fmla="*/ 2147483646 w 74"/>
                <a:gd name="T5" fmla="*/ 2147483646 h 55"/>
                <a:gd name="T6" fmla="*/ 2147483646 w 74"/>
                <a:gd name="T7" fmla="*/ 2147483646 h 55"/>
                <a:gd name="T8" fmla="*/ 0 w 74"/>
                <a:gd name="T9" fmla="*/ 214748364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5">
                  <a:moveTo>
                    <a:pt x="0" y="49"/>
                  </a:moveTo>
                  <a:lnTo>
                    <a:pt x="60" y="0"/>
                  </a:lnTo>
                  <a:lnTo>
                    <a:pt x="74" y="18"/>
                  </a:lnTo>
                  <a:lnTo>
                    <a:pt x="13" y="55"/>
                  </a:lnTo>
                  <a:lnTo>
                    <a:pt x="0" y="49"/>
                  </a:lnTo>
                  <a:close/>
                </a:path>
              </a:pathLst>
            </a:custGeom>
            <a:solidFill>
              <a:srgbClr val="9749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75" name="iṧ1iďê">
              <a:extLst>
                <a:ext uri="{FF2B5EF4-FFF2-40B4-BE49-F238E27FC236}">
                  <a16:creationId xmlns:a16="http://schemas.microsoft.com/office/drawing/2014/main" id="{2A3FB95E-2143-4F13-9AAA-3E728FADF277}"/>
                </a:ext>
              </a:extLst>
            </p:cNvPr>
            <p:cNvSpPr>
              <a:spLocks noChangeArrowheads="1"/>
            </p:cNvSpPr>
            <p:nvPr/>
          </p:nvSpPr>
          <p:spPr bwMode="auto">
            <a:xfrm>
              <a:off x="5881688" y="3702050"/>
              <a:ext cx="61913" cy="131763"/>
            </a:xfrm>
            <a:prstGeom prst="ellipse">
              <a:avLst/>
            </a:prstGeom>
            <a:solidFill>
              <a:srgbClr val="916E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76" name="íṧḷiďè">
              <a:extLst>
                <a:ext uri="{FF2B5EF4-FFF2-40B4-BE49-F238E27FC236}">
                  <a16:creationId xmlns:a16="http://schemas.microsoft.com/office/drawing/2014/main" id="{EAF63BE6-3A61-4928-8C52-F39EAE9DB65D}"/>
                </a:ext>
              </a:extLst>
            </p:cNvPr>
            <p:cNvSpPr>
              <a:spLocks noChangeArrowheads="1"/>
            </p:cNvSpPr>
            <p:nvPr/>
          </p:nvSpPr>
          <p:spPr bwMode="auto">
            <a:xfrm>
              <a:off x="6323013" y="3702050"/>
              <a:ext cx="58738" cy="131763"/>
            </a:xfrm>
            <a:prstGeom prst="ellipse">
              <a:avLst/>
            </a:prstGeom>
            <a:solidFill>
              <a:srgbClr val="916E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77" name="îşḷïḓé">
              <a:extLst>
                <a:ext uri="{FF2B5EF4-FFF2-40B4-BE49-F238E27FC236}">
                  <a16:creationId xmlns:a16="http://schemas.microsoft.com/office/drawing/2014/main" id="{AEB5B720-888F-42A4-AE33-999CC41F05C0}"/>
                </a:ext>
              </a:extLst>
            </p:cNvPr>
            <p:cNvSpPr>
              <a:spLocks noChangeArrowheads="1"/>
            </p:cNvSpPr>
            <p:nvPr/>
          </p:nvSpPr>
          <p:spPr bwMode="auto">
            <a:xfrm>
              <a:off x="6075363" y="3810000"/>
              <a:ext cx="117475" cy="117475"/>
            </a:xfrm>
            <a:prstGeom prst="ellipse">
              <a:avLst/>
            </a:prstGeom>
            <a:solidFill>
              <a:srgbClr val="FFC2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78" name="iśḻïḓé">
              <a:extLst>
                <a:ext uri="{FF2B5EF4-FFF2-40B4-BE49-F238E27FC236}">
                  <a16:creationId xmlns:a16="http://schemas.microsoft.com/office/drawing/2014/main" id="{E1D675BF-6F57-4E92-82FA-28B97B95DB07}"/>
                </a:ext>
              </a:extLst>
            </p:cNvPr>
            <p:cNvSpPr>
              <a:spLocks noChangeArrowheads="1"/>
            </p:cNvSpPr>
            <p:nvPr/>
          </p:nvSpPr>
          <p:spPr bwMode="auto">
            <a:xfrm>
              <a:off x="6245226" y="3859213"/>
              <a:ext cx="225425" cy="87313"/>
            </a:xfrm>
            <a:prstGeom prst="ellipse">
              <a:avLst/>
            </a:prstGeom>
            <a:solidFill>
              <a:srgbClr val="FFCE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79" name="išľîďè">
              <a:extLst>
                <a:ext uri="{FF2B5EF4-FFF2-40B4-BE49-F238E27FC236}">
                  <a16:creationId xmlns:a16="http://schemas.microsoft.com/office/drawing/2014/main" id="{5DDEB64A-F1A4-4E2F-8A45-82016859ED41}"/>
                </a:ext>
              </a:extLst>
            </p:cNvPr>
            <p:cNvSpPr>
              <a:spLocks noChangeArrowheads="1"/>
            </p:cNvSpPr>
            <p:nvPr/>
          </p:nvSpPr>
          <p:spPr bwMode="auto">
            <a:xfrm>
              <a:off x="5800726" y="3859213"/>
              <a:ext cx="225425" cy="87313"/>
            </a:xfrm>
            <a:prstGeom prst="ellipse">
              <a:avLst/>
            </a:prstGeom>
            <a:solidFill>
              <a:srgbClr val="FFCE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80" name="iṥlîḍé">
              <a:extLst>
                <a:ext uri="{FF2B5EF4-FFF2-40B4-BE49-F238E27FC236}">
                  <a16:creationId xmlns:a16="http://schemas.microsoft.com/office/drawing/2014/main" id="{38A83B5D-517A-4E5E-9D99-BD7110F198AF}"/>
                </a:ext>
              </a:extLst>
            </p:cNvPr>
            <p:cNvSpPr>
              <a:spLocks noChangeArrowheads="1"/>
            </p:cNvSpPr>
            <p:nvPr/>
          </p:nvSpPr>
          <p:spPr bwMode="auto">
            <a:xfrm>
              <a:off x="5183188" y="4824413"/>
              <a:ext cx="1816100" cy="74613"/>
            </a:xfrm>
            <a:prstGeom prst="rect">
              <a:avLst/>
            </a:prstGeom>
            <a:solidFill>
              <a:srgbClr val="FFE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81" name="iṡḻíḍé">
              <a:extLst>
                <a:ext uri="{FF2B5EF4-FFF2-40B4-BE49-F238E27FC236}">
                  <a16:creationId xmlns:a16="http://schemas.microsoft.com/office/drawing/2014/main" id="{C4E111B2-3B0F-4506-B817-346F522A09FD}"/>
                </a:ext>
              </a:extLst>
            </p:cNvPr>
            <p:cNvSpPr>
              <a:spLocks noChangeArrowheads="1"/>
            </p:cNvSpPr>
            <p:nvPr/>
          </p:nvSpPr>
          <p:spPr bwMode="auto">
            <a:xfrm>
              <a:off x="5610226" y="4824413"/>
              <a:ext cx="1042988" cy="74613"/>
            </a:xfrm>
            <a:prstGeom prst="rect">
              <a:avLst/>
            </a:prstGeom>
            <a:solidFill>
              <a:srgbClr val="FFD4A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82" name="îŝḷídè">
              <a:extLst>
                <a:ext uri="{FF2B5EF4-FFF2-40B4-BE49-F238E27FC236}">
                  <a16:creationId xmlns:a16="http://schemas.microsoft.com/office/drawing/2014/main" id="{C75687AD-8402-47B1-A71F-230FAC2319F1}"/>
                </a:ext>
              </a:extLst>
            </p:cNvPr>
            <p:cNvSpPr>
              <a:spLocks noChangeArrowheads="1"/>
            </p:cNvSpPr>
            <p:nvPr/>
          </p:nvSpPr>
          <p:spPr bwMode="auto">
            <a:xfrm>
              <a:off x="5610226" y="4824413"/>
              <a:ext cx="1042988"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83" name="i$ḻïďê">
              <a:extLst>
                <a:ext uri="{FF2B5EF4-FFF2-40B4-BE49-F238E27FC236}">
                  <a16:creationId xmlns:a16="http://schemas.microsoft.com/office/drawing/2014/main" id="{736B0FB9-6DB9-4813-A478-D9F365E56DD5}"/>
                </a:ext>
              </a:extLst>
            </p:cNvPr>
            <p:cNvSpPr>
              <a:spLocks/>
            </p:cNvSpPr>
            <p:nvPr/>
          </p:nvSpPr>
          <p:spPr bwMode="auto">
            <a:xfrm>
              <a:off x="5183188" y="4824413"/>
              <a:ext cx="744538" cy="74613"/>
            </a:xfrm>
            <a:custGeom>
              <a:avLst/>
              <a:gdLst>
                <a:gd name="T0" fmla="*/ 2147483646 w 228"/>
                <a:gd name="T1" fmla="*/ 2147483646 h 23"/>
                <a:gd name="T2" fmla="*/ 2147483646 w 228"/>
                <a:gd name="T3" fmla="*/ 2147483646 h 23"/>
                <a:gd name="T4" fmla="*/ 0 w 228"/>
                <a:gd name="T5" fmla="*/ 2147483646 h 23"/>
                <a:gd name="T6" fmla="*/ 2147483646 w 228"/>
                <a:gd name="T7" fmla="*/ 0 h 23"/>
                <a:gd name="T8" fmla="*/ 2147483646 w 228"/>
                <a:gd name="T9" fmla="*/ 0 h 23"/>
                <a:gd name="T10" fmla="*/ 2147483646 w 228"/>
                <a:gd name="T11" fmla="*/ 2147483646 h 23"/>
                <a:gd name="T12" fmla="*/ 2147483646 w 22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8" h="23">
                  <a:moveTo>
                    <a:pt x="216" y="23"/>
                  </a:moveTo>
                  <a:cubicBezTo>
                    <a:pt x="12" y="23"/>
                    <a:pt x="12" y="23"/>
                    <a:pt x="12" y="23"/>
                  </a:cubicBezTo>
                  <a:cubicBezTo>
                    <a:pt x="6" y="23"/>
                    <a:pt x="0" y="18"/>
                    <a:pt x="0" y="11"/>
                  </a:cubicBezTo>
                  <a:cubicBezTo>
                    <a:pt x="0" y="5"/>
                    <a:pt x="6" y="0"/>
                    <a:pt x="12" y="0"/>
                  </a:cubicBezTo>
                  <a:cubicBezTo>
                    <a:pt x="216" y="0"/>
                    <a:pt x="216" y="0"/>
                    <a:pt x="216" y="0"/>
                  </a:cubicBezTo>
                  <a:cubicBezTo>
                    <a:pt x="222" y="0"/>
                    <a:pt x="228" y="5"/>
                    <a:pt x="228" y="11"/>
                  </a:cubicBezTo>
                  <a:cubicBezTo>
                    <a:pt x="228" y="18"/>
                    <a:pt x="222" y="23"/>
                    <a:pt x="21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84" name="îṡ1íde">
              <a:extLst>
                <a:ext uri="{FF2B5EF4-FFF2-40B4-BE49-F238E27FC236}">
                  <a16:creationId xmlns:a16="http://schemas.microsoft.com/office/drawing/2014/main" id="{4B36AFB0-61B2-4124-B173-67FCC94FA83F}"/>
                </a:ext>
              </a:extLst>
            </p:cNvPr>
            <p:cNvSpPr>
              <a:spLocks noChangeArrowheads="1"/>
            </p:cNvSpPr>
            <p:nvPr/>
          </p:nvSpPr>
          <p:spPr bwMode="auto">
            <a:xfrm>
              <a:off x="5829301" y="4802188"/>
              <a:ext cx="120650" cy="120650"/>
            </a:xfrm>
            <a:prstGeom prst="ellipse">
              <a:avLst/>
            </a:prstGeom>
            <a:solidFill>
              <a:srgbClr val="9646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85" name="îŝḻîdè">
              <a:extLst>
                <a:ext uri="{FF2B5EF4-FFF2-40B4-BE49-F238E27FC236}">
                  <a16:creationId xmlns:a16="http://schemas.microsoft.com/office/drawing/2014/main" id="{5831D730-2912-4459-9E7F-6707A65A717E}"/>
                </a:ext>
              </a:extLst>
            </p:cNvPr>
            <p:cNvSpPr>
              <a:spLocks/>
            </p:cNvSpPr>
            <p:nvPr/>
          </p:nvSpPr>
          <p:spPr bwMode="auto">
            <a:xfrm>
              <a:off x="4895851" y="2085975"/>
              <a:ext cx="2390775" cy="2878138"/>
            </a:xfrm>
            <a:custGeom>
              <a:avLst/>
              <a:gdLst>
                <a:gd name="T0" fmla="*/ 0 w 1506"/>
                <a:gd name="T1" fmla="*/ 2147483646 h 1813"/>
                <a:gd name="T2" fmla="*/ 2147483646 w 1506"/>
                <a:gd name="T3" fmla="*/ 2147483646 h 1813"/>
                <a:gd name="T4" fmla="*/ 2147483646 w 1506"/>
                <a:gd name="T5" fmla="*/ 0 h 1813"/>
                <a:gd name="T6" fmla="*/ 0 w 1506"/>
                <a:gd name="T7" fmla="*/ 2147483646 h 1813"/>
                <a:gd name="T8" fmla="*/ 0 w 1506"/>
                <a:gd name="T9" fmla="*/ 2147483646 h 18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1813">
                  <a:moveTo>
                    <a:pt x="0" y="1813"/>
                  </a:moveTo>
                  <a:lnTo>
                    <a:pt x="1506" y="312"/>
                  </a:lnTo>
                  <a:lnTo>
                    <a:pt x="1506" y="0"/>
                  </a:lnTo>
                  <a:lnTo>
                    <a:pt x="0" y="1503"/>
                  </a:lnTo>
                  <a:lnTo>
                    <a:pt x="0" y="1813"/>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86" name="işļiḓè">
              <a:extLst>
                <a:ext uri="{FF2B5EF4-FFF2-40B4-BE49-F238E27FC236}">
                  <a16:creationId xmlns:a16="http://schemas.microsoft.com/office/drawing/2014/main" id="{96CC43B0-97AA-4263-BEFD-DDE762E692C7}"/>
                </a:ext>
              </a:extLst>
            </p:cNvPr>
            <p:cNvSpPr>
              <a:spLocks/>
            </p:cNvSpPr>
            <p:nvPr/>
          </p:nvSpPr>
          <p:spPr bwMode="auto">
            <a:xfrm>
              <a:off x="4895851" y="2730500"/>
              <a:ext cx="2390775" cy="2632075"/>
            </a:xfrm>
            <a:custGeom>
              <a:avLst/>
              <a:gdLst>
                <a:gd name="T0" fmla="*/ 2147483646 w 1506"/>
                <a:gd name="T1" fmla="*/ 2147483646 h 1658"/>
                <a:gd name="T2" fmla="*/ 2147483646 w 1506"/>
                <a:gd name="T3" fmla="*/ 0 h 1658"/>
                <a:gd name="T4" fmla="*/ 0 w 1506"/>
                <a:gd name="T5" fmla="*/ 2147483646 h 1658"/>
                <a:gd name="T6" fmla="*/ 0 w 1506"/>
                <a:gd name="T7" fmla="*/ 2147483646 h 1658"/>
                <a:gd name="T8" fmla="*/ 2147483646 w 1506"/>
                <a:gd name="T9" fmla="*/ 2147483646 h 16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1658">
                  <a:moveTo>
                    <a:pt x="1506" y="154"/>
                  </a:moveTo>
                  <a:lnTo>
                    <a:pt x="1506" y="0"/>
                  </a:lnTo>
                  <a:lnTo>
                    <a:pt x="0" y="1504"/>
                  </a:lnTo>
                  <a:lnTo>
                    <a:pt x="0" y="1658"/>
                  </a:lnTo>
                  <a:lnTo>
                    <a:pt x="1506" y="154"/>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87" name="îṣḻide">
              <a:extLst>
                <a:ext uri="{FF2B5EF4-FFF2-40B4-BE49-F238E27FC236}">
                  <a16:creationId xmlns:a16="http://schemas.microsoft.com/office/drawing/2014/main" id="{CF53B23F-2D0B-4610-8145-A5B32427B4E6}"/>
                </a:ext>
              </a:extLst>
            </p:cNvPr>
            <p:cNvSpPr>
              <a:spLocks noChangeArrowheads="1"/>
            </p:cNvSpPr>
            <p:nvPr/>
          </p:nvSpPr>
          <p:spPr bwMode="auto">
            <a:xfrm>
              <a:off x="6894513" y="3549650"/>
              <a:ext cx="231775" cy="231775"/>
            </a:xfrm>
            <a:prstGeom prst="ellipse">
              <a:avLst/>
            </a:prstGeom>
            <a:solidFill>
              <a:srgbClr val="D84F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88" name="ïšḷïḑé">
              <a:extLst>
                <a:ext uri="{FF2B5EF4-FFF2-40B4-BE49-F238E27FC236}">
                  <a16:creationId xmlns:a16="http://schemas.microsoft.com/office/drawing/2014/main" id="{DC512726-802C-4413-BC68-2ED15E185D33}"/>
                </a:ext>
              </a:extLst>
            </p:cNvPr>
            <p:cNvSpPr>
              <a:spLocks/>
            </p:cNvSpPr>
            <p:nvPr/>
          </p:nvSpPr>
          <p:spPr bwMode="auto">
            <a:xfrm>
              <a:off x="6967538" y="3614738"/>
              <a:ext cx="158750" cy="163513"/>
            </a:xfrm>
            <a:custGeom>
              <a:avLst/>
              <a:gdLst>
                <a:gd name="T0" fmla="*/ 2147483646 w 49"/>
                <a:gd name="T1" fmla="*/ 2147483646 h 50"/>
                <a:gd name="T2" fmla="*/ 2147483646 w 49"/>
                <a:gd name="T3" fmla="*/ 2147483646 h 50"/>
                <a:gd name="T4" fmla="*/ 2147483646 w 49"/>
                <a:gd name="T5" fmla="*/ 0 h 50"/>
                <a:gd name="T6" fmla="*/ 2147483646 w 49"/>
                <a:gd name="T7" fmla="*/ 2147483646 h 50"/>
                <a:gd name="T8" fmla="*/ 2147483646 w 49"/>
                <a:gd name="T9" fmla="*/ 2147483646 h 50"/>
                <a:gd name="T10" fmla="*/ 0 w 49"/>
                <a:gd name="T11" fmla="*/ 2147483646 h 50"/>
                <a:gd name="T12" fmla="*/ 2147483646 w 49"/>
                <a:gd name="T13" fmla="*/ 2147483646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50">
                  <a:moveTo>
                    <a:pt x="22" y="50"/>
                  </a:moveTo>
                  <a:cubicBezTo>
                    <a:pt x="37" y="47"/>
                    <a:pt x="48" y="34"/>
                    <a:pt x="49" y="18"/>
                  </a:cubicBezTo>
                  <a:cubicBezTo>
                    <a:pt x="31" y="0"/>
                    <a:pt x="31" y="0"/>
                    <a:pt x="31" y="0"/>
                  </a:cubicBezTo>
                  <a:cubicBezTo>
                    <a:pt x="18" y="22"/>
                    <a:pt x="18" y="22"/>
                    <a:pt x="18" y="22"/>
                  </a:cubicBezTo>
                  <a:cubicBezTo>
                    <a:pt x="17" y="22"/>
                    <a:pt x="16" y="22"/>
                    <a:pt x="15" y="21"/>
                  </a:cubicBezTo>
                  <a:cubicBezTo>
                    <a:pt x="14" y="20"/>
                    <a:pt x="0" y="28"/>
                    <a:pt x="0" y="28"/>
                  </a:cubicBezTo>
                  <a:lnTo>
                    <a:pt x="22" y="50"/>
                  </a:lnTo>
                  <a:close/>
                </a:path>
              </a:pathLst>
            </a:custGeom>
            <a:solidFill>
              <a:srgbClr val="C247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89" name="íṡļíďê">
              <a:extLst>
                <a:ext uri="{FF2B5EF4-FFF2-40B4-BE49-F238E27FC236}">
                  <a16:creationId xmlns:a16="http://schemas.microsoft.com/office/drawing/2014/main" id="{3F1F59A6-C8EC-4638-BE0F-634627BD9959}"/>
                </a:ext>
              </a:extLst>
            </p:cNvPr>
            <p:cNvSpPr>
              <a:spLocks/>
            </p:cNvSpPr>
            <p:nvPr/>
          </p:nvSpPr>
          <p:spPr bwMode="auto">
            <a:xfrm>
              <a:off x="6934201" y="3602038"/>
              <a:ext cx="153988" cy="136525"/>
            </a:xfrm>
            <a:custGeom>
              <a:avLst/>
              <a:gdLst>
                <a:gd name="T0" fmla="*/ 2147483646 w 47"/>
                <a:gd name="T1" fmla="*/ 2147483646 h 42"/>
                <a:gd name="T2" fmla="*/ 2147483646 w 47"/>
                <a:gd name="T3" fmla="*/ 2147483646 h 42"/>
                <a:gd name="T4" fmla="*/ 2147483646 w 47"/>
                <a:gd name="T5" fmla="*/ 2147483646 h 42"/>
                <a:gd name="T6" fmla="*/ 2147483646 w 47"/>
                <a:gd name="T7" fmla="*/ 2147483646 h 42"/>
                <a:gd name="T8" fmla="*/ 2147483646 w 47"/>
                <a:gd name="T9" fmla="*/ 2147483646 h 42"/>
                <a:gd name="T10" fmla="*/ 2147483646 w 47"/>
                <a:gd name="T11" fmla="*/ 2147483646 h 42"/>
                <a:gd name="T12" fmla="*/ 2147483646 w 47"/>
                <a:gd name="T13" fmla="*/ 2147483646 h 42"/>
                <a:gd name="T14" fmla="*/ 2147483646 w 47"/>
                <a:gd name="T15" fmla="*/ 2147483646 h 42"/>
                <a:gd name="T16" fmla="*/ 2147483646 w 47"/>
                <a:gd name="T17" fmla="*/ 2147483646 h 42"/>
                <a:gd name="T18" fmla="*/ 2147483646 w 47"/>
                <a:gd name="T19" fmla="*/ 2147483646 h 42"/>
                <a:gd name="T20" fmla="*/ 2147483646 w 47"/>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2">
                  <a:moveTo>
                    <a:pt x="44" y="9"/>
                  </a:moveTo>
                  <a:cubicBezTo>
                    <a:pt x="43" y="6"/>
                    <a:pt x="42" y="4"/>
                    <a:pt x="39" y="2"/>
                  </a:cubicBezTo>
                  <a:cubicBezTo>
                    <a:pt x="35" y="0"/>
                    <a:pt x="29" y="1"/>
                    <a:pt x="26" y="4"/>
                  </a:cubicBezTo>
                  <a:cubicBezTo>
                    <a:pt x="25" y="5"/>
                    <a:pt x="24" y="6"/>
                    <a:pt x="24" y="6"/>
                  </a:cubicBezTo>
                  <a:cubicBezTo>
                    <a:pt x="23" y="6"/>
                    <a:pt x="22" y="5"/>
                    <a:pt x="21" y="4"/>
                  </a:cubicBezTo>
                  <a:cubicBezTo>
                    <a:pt x="18" y="1"/>
                    <a:pt x="12" y="0"/>
                    <a:pt x="8" y="2"/>
                  </a:cubicBezTo>
                  <a:cubicBezTo>
                    <a:pt x="6" y="4"/>
                    <a:pt x="4" y="6"/>
                    <a:pt x="3" y="9"/>
                  </a:cubicBezTo>
                  <a:cubicBezTo>
                    <a:pt x="0" y="17"/>
                    <a:pt x="4" y="26"/>
                    <a:pt x="10" y="32"/>
                  </a:cubicBezTo>
                  <a:cubicBezTo>
                    <a:pt x="14" y="36"/>
                    <a:pt x="18" y="39"/>
                    <a:pt x="24" y="42"/>
                  </a:cubicBezTo>
                  <a:cubicBezTo>
                    <a:pt x="29" y="39"/>
                    <a:pt x="34" y="36"/>
                    <a:pt x="38" y="32"/>
                  </a:cubicBezTo>
                  <a:cubicBezTo>
                    <a:pt x="43" y="26"/>
                    <a:pt x="47" y="17"/>
                    <a:pt x="4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0" name="îṧľïďê">
              <a:extLst>
                <a:ext uri="{FF2B5EF4-FFF2-40B4-BE49-F238E27FC236}">
                  <a16:creationId xmlns:a16="http://schemas.microsoft.com/office/drawing/2014/main" id="{242268E5-0D9F-4D2B-A096-360108CE38D7}"/>
                </a:ext>
              </a:extLst>
            </p:cNvPr>
            <p:cNvSpPr>
              <a:spLocks noChangeArrowheads="1"/>
            </p:cNvSpPr>
            <p:nvPr/>
          </p:nvSpPr>
          <p:spPr bwMode="auto">
            <a:xfrm>
              <a:off x="6894513" y="4557713"/>
              <a:ext cx="166688" cy="165100"/>
            </a:xfrm>
            <a:prstGeom prst="ellipse">
              <a:avLst/>
            </a:prstGeom>
            <a:solidFill>
              <a:srgbClr val="D84F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91" name="ï$ḷíde">
              <a:extLst>
                <a:ext uri="{FF2B5EF4-FFF2-40B4-BE49-F238E27FC236}">
                  <a16:creationId xmlns:a16="http://schemas.microsoft.com/office/drawing/2014/main" id="{0EED7F6E-00A7-4CBC-8B22-CB5679172234}"/>
                </a:ext>
              </a:extLst>
            </p:cNvPr>
            <p:cNvSpPr>
              <a:spLocks/>
            </p:cNvSpPr>
            <p:nvPr/>
          </p:nvSpPr>
          <p:spPr bwMode="auto">
            <a:xfrm>
              <a:off x="6946901" y="4602163"/>
              <a:ext cx="114300" cy="120650"/>
            </a:xfrm>
            <a:custGeom>
              <a:avLst/>
              <a:gdLst>
                <a:gd name="T0" fmla="*/ 2147483646 w 35"/>
                <a:gd name="T1" fmla="*/ 2147483646 h 37"/>
                <a:gd name="T2" fmla="*/ 2147483646 w 35"/>
                <a:gd name="T3" fmla="*/ 2147483646 h 37"/>
                <a:gd name="T4" fmla="*/ 2147483646 w 35"/>
                <a:gd name="T5" fmla="*/ 0 h 37"/>
                <a:gd name="T6" fmla="*/ 2147483646 w 35"/>
                <a:gd name="T7" fmla="*/ 2147483646 h 37"/>
                <a:gd name="T8" fmla="*/ 2147483646 w 35"/>
                <a:gd name="T9" fmla="*/ 2147483646 h 37"/>
                <a:gd name="T10" fmla="*/ 0 w 35"/>
                <a:gd name="T11" fmla="*/ 2147483646 h 37"/>
                <a:gd name="T12" fmla="*/ 2147483646 w 35"/>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7">
                  <a:moveTo>
                    <a:pt x="15" y="37"/>
                  </a:moveTo>
                  <a:cubicBezTo>
                    <a:pt x="26" y="34"/>
                    <a:pt x="34" y="25"/>
                    <a:pt x="35" y="13"/>
                  </a:cubicBezTo>
                  <a:cubicBezTo>
                    <a:pt x="22" y="0"/>
                    <a:pt x="22" y="0"/>
                    <a:pt x="22" y="0"/>
                  </a:cubicBezTo>
                  <a:cubicBezTo>
                    <a:pt x="13" y="16"/>
                    <a:pt x="13" y="16"/>
                    <a:pt x="13" y="16"/>
                  </a:cubicBezTo>
                  <a:cubicBezTo>
                    <a:pt x="12" y="16"/>
                    <a:pt x="11" y="16"/>
                    <a:pt x="11" y="16"/>
                  </a:cubicBezTo>
                  <a:cubicBezTo>
                    <a:pt x="10" y="15"/>
                    <a:pt x="0" y="21"/>
                    <a:pt x="0" y="21"/>
                  </a:cubicBezTo>
                  <a:lnTo>
                    <a:pt x="15" y="37"/>
                  </a:lnTo>
                  <a:close/>
                </a:path>
              </a:pathLst>
            </a:custGeom>
            <a:solidFill>
              <a:srgbClr val="C247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2" name="ïSľîdè">
              <a:extLst>
                <a:ext uri="{FF2B5EF4-FFF2-40B4-BE49-F238E27FC236}">
                  <a16:creationId xmlns:a16="http://schemas.microsoft.com/office/drawing/2014/main" id="{7560113B-09D8-4678-A266-CA904D6FB284}"/>
                </a:ext>
              </a:extLst>
            </p:cNvPr>
            <p:cNvSpPr>
              <a:spLocks/>
            </p:cNvSpPr>
            <p:nvPr/>
          </p:nvSpPr>
          <p:spPr bwMode="auto">
            <a:xfrm>
              <a:off x="6924676" y="4595813"/>
              <a:ext cx="107950" cy="98425"/>
            </a:xfrm>
            <a:custGeom>
              <a:avLst/>
              <a:gdLst>
                <a:gd name="T0" fmla="*/ 2147483646 w 33"/>
                <a:gd name="T1" fmla="*/ 2147483646 h 30"/>
                <a:gd name="T2" fmla="*/ 2147483646 w 33"/>
                <a:gd name="T3" fmla="*/ 2147483646 h 30"/>
                <a:gd name="T4" fmla="*/ 2147483646 w 33"/>
                <a:gd name="T5" fmla="*/ 2147483646 h 30"/>
                <a:gd name="T6" fmla="*/ 2147483646 w 33"/>
                <a:gd name="T7" fmla="*/ 2147483646 h 30"/>
                <a:gd name="T8" fmla="*/ 2147483646 w 33"/>
                <a:gd name="T9" fmla="*/ 2147483646 h 30"/>
                <a:gd name="T10" fmla="*/ 2147483646 w 33"/>
                <a:gd name="T11" fmla="*/ 2147483646 h 30"/>
                <a:gd name="T12" fmla="*/ 2147483646 w 33"/>
                <a:gd name="T13" fmla="*/ 2147483646 h 30"/>
                <a:gd name="T14" fmla="*/ 2147483646 w 33"/>
                <a:gd name="T15" fmla="*/ 2147483646 h 30"/>
                <a:gd name="T16" fmla="*/ 2147483646 w 33"/>
                <a:gd name="T17" fmla="*/ 2147483646 h 30"/>
                <a:gd name="T18" fmla="*/ 2147483646 w 33"/>
                <a:gd name="T19" fmla="*/ 2147483646 h 30"/>
                <a:gd name="T20" fmla="*/ 2147483646 w 33"/>
                <a:gd name="T21" fmla="*/ 2147483646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
                  <a:moveTo>
                    <a:pt x="31" y="6"/>
                  </a:moveTo>
                  <a:cubicBezTo>
                    <a:pt x="31" y="4"/>
                    <a:pt x="30" y="2"/>
                    <a:pt x="28" y="1"/>
                  </a:cubicBezTo>
                  <a:cubicBezTo>
                    <a:pt x="25" y="0"/>
                    <a:pt x="21" y="1"/>
                    <a:pt x="18" y="3"/>
                  </a:cubicBezTo>
                  <a:cubicBezTo>
                    <a:pt x="18" y="3"/>
                    <a:pt x="17" y="4"/>
                    <a:pt x="17" y="4"/>
                  </a:cubicBezTo>
                  <a:cubicBezTo>
                    <a:pt x="16" y="4"/>
                    <a:pt x="16" y="3"/>
                    <a:pt x="15" y="3"/>
                  </a:cubicBezTo>
                  <a:cubicBezTo>
                    <a:pt x="12" y="1"/>
                    <a:pt x="9" y="0"/>
                    <a:pt x="6" y="1"/>
                  </a:cubicBezTo>
                  <a:cubicBezTo>
                    <a:pt x="4" y="2"/>
                    <a:pt x="3" y="4"/>
                    <a:pt x="2" y="6"/>
                  </a:cubicBezTo>
                  <a:cubicBezTo>
                    <a:pt x="0" y="12"/>
                    <a:pt x="2" y="18"/>
                    <a:pt x="7" y="23"/>
                  </a:cubicBezTo>
                  <a:cubicBezTo>
                    <a:pt x="9" y="26"/>
                    <a:pt x="13" y="28"/>
                    <a:pt x="17" y="30"/>
                  </a:cubicBezTo>
                  <a:cubicBezTo>
                    <a:pt x="20" y="28"/>
                    <a:pt x="24" y="26"/>
                    <a:pt x="27" y="23"/>
                  </a:cubicBezTo>
                  <a:cubicBezTo>
                    <a:pt x="31" y="18"/>
                    <a:pt x="33" y="12"/>
                    <a:pt x="3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3" name="iṥľiḓe">
              <a:extLst>
                <a:ext uri="{FF2B5EF4-FFF2-40B4-BE49-F238E27FC236}">
                  <a16:creationId xmlns:a16="http://schemas.microsoft.com/office/drawing/2014/main" id="{FFE1E8A1-3F59-4997-8EE9-10818D0202DD}"/>
                </a:ext>
              </a:extLst>
            </p:cNvPr>
            <p:cNvSpPr>
              <a:spLocks noChangeArrowheads="1"/>
            </p:cNvSpPr>
            <p:nvPr/>
          </p:nvSpPr>
          <p:spPr bwMode="auto">
            <a:xfrm>
              <a:off x="5121276" y="3800475"/>
              <a:ext cx="161925" cy="166688"/>
            </a:xfrm>
            <a:prstGeom prst="ellipse">
              <a:avLst/>
            </a:prstGeom>
            <a:solidFill>
              <a:srgbClr val="D84F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94" name="íŝ1idé">
              <a:extLst>
                <a:ext uri="{FF2B5EF4-FFF2-40B4-BE49-F238E27FC236}">
                  <a16:creationId xmlns:a16="http://schemas.microsoft.com/office/drawing/2014/main" id="{7537C035-ED26-4928-8E84-029AD4F5083B}"/>
                </a:ext>
              </a:extLst>
            </p:cNvPr>
            <p:cNvSpPr>
              <a:spLocks/>
            </p:cNvSpPr>
            <p:nvPr/>
          </p:nvSpPr>
          <p:spPr bwMode="auto">
            <a:xfrm>
              <a:off x="5168901" y="3846513"/>
              <a:ext cx="114300" cy="117475"/>
            </a:xfrm>
            <a:custGeom>
              <a:avLst/>
              <a:gdLst>
                <a:gd name="T0" fmla="*/ 2147483646 w 35"/>
                <a:gd name="T1" fmla="*/ 2147483646 h 36"/>
                <a:gd name="T2" fmla="*/ 2147483646 w 35"/>
                <a:gd name="T3" fmla="*/ 2147483646 h 36"/>
                <a:gd name="T4" fmla="*/ 2147483646 w 35"/>
                <a:gd name="T5" fmla="*/ 0 h 36"/>
                <a:gd name="T6" fmla="*/ 2147483646 w 35"/>
                <a:gd name="T7" fmla="*/ 2147483646 h 36"/>
                <a:gd name="T8" fmla="*/ 2147483646 w 35"/>
                <a:gd name="T9" fmla="*/ 2147483646 h 36"/>
                <a:gd name="T10" fmla="*/ 0 w 35"/>
                <a:gd name="T11" fmla="*/ 2147483646 h 36"/>
                <a:gd name="T12" fmla="*/ 2147483646 w 35"/>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
                  <a:moveTo>
                    <a:pt x="16" y="36"/>
                  </a:moveTo>
                  <a:cubicBezTo>
                    <a:pt x="27" y="34"/>
                    <a:pt x="35" y="24"/>
                    <a:pt x="35" y="13"/>
                  </a:cubicBezTo>
                  <a:cubicBezTo>
                    <a:pt x="22" y="0"/>
                    <a:pt x="22" y="0"/>
                    <a:pt x="22" y="0"/>
                  </a:cubicBezTo>
                  <a:cubicBezTo>
                    <a:pt x="13" y="16"/>
                    <a:pt x="13" y="16"/>
                    <a:pt x="13" y="16"/>
                  </a:cubicBezTo>
                  <a:cubicBezTo>
                    <a:pt x="12" y="16"/>
                    <a:pt x="11" y="16"/>
                    <a:pt x="11" y="16"/>
                  </a:cubicBezTo>
                  <a:cubicBezTo>
                    <a:pt x="10" y="15"/>
                    <a:pt x="0" y="20"/>
                    <a:pt x="0" y="20"/>
                  </a:cubicBezTo>
                  <a:lnTo>
                    <a:pt x="16" y="36"/>
                  </a:lnTo>
                  <a:close/>
                </a:path>
              </a:pathLst>
            </a:custGeom>
            <a:solidFill>
              <a:srgbClr val="C247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5" name="îş1îḍê">
              <a:extLst>
                <a:ext uri="{FF2B5EF4-FFF2-40B4-BE49-F238E27FC236}">
                  <a16:creationId xmlns:a16="http://schemas.microsoft.com/office/drawing/2014/main" id="{AF9D241C-EC32-4A5E-9E49-A092DD3ADA0B}"/>
                </a:ext>
              </a:extLst>
            </p:cNvPr>
            <p:cNvSpPr>
              <a:spLocks/>
            </p:cNvSpPr>
            <p:nvPr/>
          </p:nvSpPr>
          <p:spPr bwMode="auto">
            <a:xfrm>
              <a:off x="5146676" y="3836988"/>
              <a:ext cx="111125" cy="100013"/>
            </a:xfrm>
            <a:custGeom>
              <a:avLst/>
              <a:gdLst>
                <a:gd name="T0" fmla="*/ 2147483646 w 34"/>
                <a:gd name="T1" fmla="*/ 2147483646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2147483646 w 34"/>
                <a:gd name="T15" fmla="*/ 2147483646 h 31"/>
                <a:gd name="T16" fmla="*/ 2147483646 w 34"/>
                <a:gd name="T17" fmla="*/ 2147483646 h 31"/>
                <a:gd name="T18" fmla="*/ 2147483646 w 34"/>
                <a:gd name="T19" fmla="*/ 2147483646 h 31"/>
                <a:gd name="T20" fmla="*/ 2147483646 w 34"/>
                <a:gd name="T21" fmla="*/ 2147483646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1">
                  <a:moveTo>
                    <a:pt x="32" y="7"/>
                  </a:moveTo>
                  <a:cubicBezTo>
                    <a:pt x="31" y="5"/>
                    <a:pt x="30" y="3"/>
                    <a:pt x="28" y="2"/>
                  </a:cubicBezTo>
                  <a:cubicBezTo>
                    <a:pt x="25" y="0"/>
                    <a:pt x="21" y="1"/>
                    <a:pt x="19" y="3"/>
                  </a:cubicBezTo>
                  <a:cubicBezTo>
                    <a:pt x="18" y="4"/>
                    <a:pt x="17" y="4"/>
                    <a:pt x="17" y="5"/>
                  </a:cubicBezTo>
                  <a:cubicBezTo>
                    <a:pt x="17" y="4"/>
                    <a:pt x="16" y="4"/>
                    <a:pt x="15" y="3"/>
                  </a:cubicBezTo>
                  <a:cubicBezTo>
                    <a:pt x="13" y="1"/>
                    <a:pt x="9" y="0"/>
                    <a:pt x="6" y="2"/>
                  </a:cubicBezTo>
                  <a:cubicBezTo>
                    <a:pt x="4" y="3"/>
                    <a:pt x="3" y="5"/>
                    <a:pt x="2" y="7"/>
                  </a:cubicBezTo>
                  <a:cubicBezTo>
                    <a:pt x="0" y="13"/>
                    <a:pt x="3" y="19"/>
                    <a:pt x="7" y="23"/>
                  </a:cubicBezTo>
                  <a:cubicBezTo>
                    <a:pt x="10" y="26"/>
                    <a:pt x="13" y="29"/>
                    <a:pt x="17" y="31"/>
                  </a:cubicBezTo>
                  <a:cubicBezTo>
                    <a:pt x="21" y="29"/>
                    <a:pt x="24" y="26"/>
                    <a:pt x="27" y="23"/>
                  </a:cubicBezTo>
                  <a:cubicBezTo>
                    <a:pt x="31" y="19"/>
                    <a:pt x="34" y="13"/>
                    <a:pt x="3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6" name="ïšḷiḋê">
              <a:extLst>
                <a:ext uri="{FF2B5EF4-FFF2-40B4-BE49-F238E27FC236}">
                  <a16:creationId xmlns:a16="http://schemas.microsoft.com/office/drawing/2014/main" id="{A5218DD0-BA9A-4C29-A469-55023B19248B}"/>
                </a:ext>
              </a:extLst>
            </p:cNvPr>
            <p:cNvSpPr>
              <a:spLocks noChangeArrowheads="1"/>
            </p:cNvSpPr>
            <p:nvPr/>
          </p:nvSpPr>
          <p:spPr bwMode="auto">
            <a:xfrm>
              <a:off x="5068888" y="4564063"/>
              <a:ext cx="166688" cy="165100"/>
            </a:xfrm>
            <a:prstGeom prst="ellipse">
              <a:avLst/>
            </a:prstGeom>
            <a:solidFill>
              <a:srgbClr val="D84F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397" name="íśḻîdé">
              <a:extLst>
                <a:ext uri="{FF2B5EF4-FFF2-40B4-BE49-F238E27FC236}">
                  <a16:creationId xmlns:a16="http://schemas.microsoft.com/office/drawing/2014/main" id="{2E892E29-45F6-478C-918D-B7D96BD92FF3}"/>
                </a:ext>
              </a:extLst>
            </p:cNvPr>
            <p:cNvSpPr>
              <a:spLocks/>
            </p:cNvSpPr>
            <p:nvPr/>
          </p:nvSpPr>
          <p:spPr bwMode="auto">
            <a:xfrm>
              <a:off x="5121276" y="4608513"/>
              <a:ext cx="114300" cy="117475"/>
            </a:xfrm>
            <a:custGeom>
              <a:avLst/>
              <a:gdLst>
                <a:gd name="T0" fmla="*/ 2147483646 w 35"/>
                <a:gd name="T1" fmla="*/ 2147483646 h 36"/>
                <a:gd name="T2" fmla="*/ 2147483646 w 35"/>
                <a:gd name="T3" fmla="*/ 2147483646 h 36"/>
                <a:gd name="T4" fmla="*/ 2147483646 w 35"/>
                <a:gd name="T5" fmla="*/ 0 h 36"/>
                <a:gd name="T6" fmla="*/ 2147483646 w 35"/>
                <a:gd name="T7" fmla="*/ 2147483646 h 36"/>
                <a:gd name="T8" fmla="*/ 2147483646 w 35"/>
                <a:gd name="T9" fmla="*/ 2147483646 h 36"/>
                <a:gd name="T10" fmla="*/ 0 w 35"/>
                <a:gd name="T11" fmla="*/ 2147483646 h 36"/>
                <a:gd name="T12" fmla="*/ 2147483646 w 35"/>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
                  <a:moveTo>
                    <a:pt x="15" y="36"/>
                  </a:moveTo>
                  <a:cubicBezTo>
                    <a:pt x="26" y="34"/>
                    <a:pt x="34" y="24"/>
                    <a:pt x="35" y="13"/>
                  </a:cubicBezTo>
                  <a:cubicBezTo>
                    <a:pt x="22" y="0"/>
                    <a:pt x="22" y="0"/>
                    <a:pt x="22" y="0"/>
                  </a:cubicBezTo>
                  <a:cubicBezTo>
                    <a:pt x="13" y="16"/>
                    <a:pt x="13" y="16"/>
                    <a:pt x="13" y="16"/>
                  </a:cubicBezTo>
                  <a:cubicBezTo>
                    <a:pt x="12" y="16"/>
                    <a:pt x="11" y="16"/>
                    <a:pt x="11" y="15"/>
                  </a:cubicBezTo>
                  <a:cubicBezTo>
                    <a:pt x="10" y="14"/>
                    <a:pt x="0" y="20"/>
                    <a:pt x="0" y="20"/>
                  </a:cubicBezTo>
                  <a:lnTo>
                    <a:pt x="15" y="36"/>
                  </a:lnTo>
                  <a:close/>
                </a:path>
              </a:pathLst>
            </a:custGeom>
            <a:solidFill>
              <a:srgbClr val="C247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8" name="íšlíḋè">
              <a:extLst>
                <a:ext uri="{FF2B5EF4-FFF2-40B4-BE49-F238E27FC236}">
                  <a16:creationId xmlns:a16="http://schemas.microsoft.com/office/drawing/2014/main" id="{4936C2E6-2142-421C-A40F-31C85D10CEFC}"/>
                </a:ext>
              </a:extLst>
            </p:cNvPr>
            <p:cNvSpPr>
              <a:spLocks/>
            </p:cNvSpPr>
            <p:nvPr/>
          </p:nvSpPr>
          <p:spPr bwMode="auto">
            <a:xfrm>
              <a:off x="5097463" y="4598988"/>
              <a:ext cx="107950" cy="101600"/>
            </a:xfrm>
            <a:custGeom>
              <a:avLst/>
              <a:gdLst>
                <a:gd name="T0" fmla="*/ 2147483646 w 33"/>
                <a:gd name="T1" fmla="*/ 2147483646 h 31"/>
                <a:gd name="T2" fmla="*/ 2147483646 w 33"/>
                <a:gd name="T3" fmla="*/ 2147483646 h 31"/>
                <a:gd name="T4" fmla="*/ 2147483646 w 33"/>
                <a:gd name="T5" fmla="*/ 2147483646 h 31"/>
                <a:gd name="T6" fmla="*/ 2147483646 w 33"/>
                <a:gd name="T7" fmla="*/ 2147483646 h 31"/>
                <a:gd name="T8" fmla="*/ 2147483646 w 33"/>
                <a:gd name="T9" fmla="*/ 2147483646 h 31"/>
                <a:gd name="T10" fmla="*/ 2147483646 w 33"/>
                <a:gd name="T11" fmla="*/ 2147483646 h 31"/>
                <a:gd name="T12" fmla="*/ 2147483646 w 33"/>
                <a:gd name="T13" fmla="*/ 2147483646 h 31"/>
                <a:gd name="T14" fmla="*/ 2147483646 w 33"/>
                <a:gd name="T15" fmla="*/ 2147483646 h 31"/>
                <a:gd name="T16" fmla="*/ 2147483646 w 33"/>
                <a:gd name="T17" fmla="*/ 2147483646 h 31"/>
                <a:gd name="T18" fmla="*/ 2147483646 w 33"/>
                <a:gd name="T19" fmla="*/ 2147483646 h 31"/>
                <a:gd name="T20" fmla="*/ 2147483646 w 33"/>
                <a:gd name="T21" fmla="*/ 2147483646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1">
                  <a:moveTo>
                    <a:pt x="31" y="7"/>
                  </a:moveTo>
                  <a:cubicBezTo>
                    <a:pt x="31" y="5"/>
                    <a:pt x="30" y="3"/>
                    <a:pt x="28" y="2"/>
                  </a:cubicBezTo>
                  <a:cubicBezTo>
                    <a:pt x="25" y="0"/>
                    <a:pt x="21" y="1"/>
                    <a:pt x="18" y="3"/>
                  </a:cubicBezTo>
                  <a:cubicBezTo>
                    <a:pt x="18" y="4"/>
                    <a:pt x="17" y="4"/>
                    <a:pt x="17" y="5"/>
                  </a:cubicBezTo>
                  <a:cubicBezTo>
                    <a:pt x="16" y="4"/>
                    <a:pt x="16" y="4"/>
                    <a:pt x="15" y="3"/>
                  </a:cubicBezTo>
                  <a:cubicBezTo>
                    <a:pt x="12" y="1"/>
                    <a:pt x="9" y="0"/>
                    <a:pt x="6" y="2"/>
                  </a:cubicBezTo>
                  <a:cubicBezTo>
                    <a:pt x="4" y="3"/>
                    <a:pt x="3" y="5"/>
                    <a:pt x="2" y="7"/>
                  </a:cubicBezTo>
                  <a:cubicBezTo>
                    <a:pt x="0" y="12"/>
                    <a:pt x="2" y="19"/>
                    <a:pt x="7" y="23"/>
                  </a:cubicBezTo>
                  <a:cubicBezTo>
                    <a:pt x="9" y="26"/>
                    <a:pt x="13" y="29"/>
                    <a:pt x="17" y="31"/>
                  </a:cubicBezTo>
                  <a:cubicBezTo>
                    <a:pt x="20" y="29"/>
                    <a:pt x="24" y="26"/>
                    <a:pt x="27" y="23"/>
                  </a:cubicBezTo>
                  <a:cubicBezTo>
                    <a:pt x="31" y="19"/>
                    <a:pt x="33" y="12"/>
                    <a:pt x="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399" name="îṣ1íḑe">
              <a:extLst>
                <a:ext uri="{FF2B5EF4-FFF2-40B4-BE49-F238E27FC236}">
                  <a16:creationId xmlns:a16="http://schemas.microsoft.com/office/drawing/2014/main" id="{D32BA462-4668-4086-90AE-F2D0CF83C689}"/>
                </a:ext>
              </a:extLst>
            </p:cNvPr>
            <p:cNvSpPr>
              <a:spLocks noChangeArrowheads="1"/>
            </p:cNvSpPr>
            <p:nvPr/>
          </p:nvSpPr>
          <p:spPr bwMode="auto">
            <a:xfrm>
              <a:off x="5227638" y="3405188"/>
              <a:ext cx="119063" cy="120650"/>
            </a:xfrm>
            <a:prstGeom prst="ellipse">
              <a:avLst/>
            </a:prstGeom>
            <a:solidFill>
              <a:srgbClr val="D84F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00" name="îŝ1iḓe">
              <a:extLst>
                <a:ext uri="{FF2B5EF4-FFF2-40B4-BE49-F238E27FC236}">
                  <a16:creationId xmlns:a16="http://schemas.microsoft.com/office/drawing/2014/main" id="{C406D6BD-7AC7-47A0-86A9-4DE6EE402931}"/>
                </a:ext>
              </a:extLst>
            </p:cNvPr>
            <p:cNvSpPr>
              <a:spLocks/>
            </p:cNvSpPr>
            <p:nvPr/>
          </p:nvSpPr>
          <p:spPr bwMode="auto">
            <a:xfrm>
              <a:off x="5264151" y="3438525"/>
              <a:ext cx="82550" cy="84138"/>
            </a:xfrm>
            <a:custGeom>
              <a:avLst/>
              <a:gdLst>
                <a:gd name="T0" fmla="*/ 2147483646 w 25"/>
                <a:gd name="T1" fmla="*/ 2147483646 h 26"/>
                <a:gd name="T2" fmla="*/ 2147483646 w 25"/>
                <a:gd name="T3" fmla="*/ 2147483646 h 26"/>
                <a:gd name="T4" fmla="*/ 2147483646 w 25"/>
                <a:gd name="T5" fmla="*/ 0 h 26"/>
                <a:gd name="T6" fmla="*/ 2147483646 w 25"/>
                <a:gd name="T7" fmla="*/ 2147483646 h 26"/>
                <a:gd name="T8" fmla="*/ 2147483646 w 25"/>
                <a:gd name="T9" fmla="*/ 2147483646 h 26"/>
                <a:gd name="T10" fmla="*/ 0 w 25"/>
                <a:gd name="T11" fmla="*/ 2147483646 h 26"/>
                <a:gd name="T12" fmla="*/ 2147483646 w 25"/>
                <a:gd name="T13" fmla="*/ 214748364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26">
                  <a:moveTo>
                    <a:pt x="11" y="26"/>
                  </a:moveTo>
                  <a:cubicBezTo>
                    <a:pt x="19" y="24"/>
                    <a:pt x="25" y="18"/>
                    <a:pt x="25" y="9"/>
                  </a:cubicBezTo>
                  <a:cubicBezTo>
                    <a:pt x="16" y="0"/>
                    <a:pt x="16" y="0"/>
                    <a:pt x="16" y="0"/>
                  </a:cubicBezTo>
                  <a:cubicBezTo>
                    <a:pt x="9" y="12"/>
                    <a:pt x="9" y="12"/>
                    <a:pt x="9" y="12"/>
                  </a:cubicBezTo>
                  <a:cubicBezTo>
                    <a:pt x="9" y="12"/>
                    <a:pt x="8" y="12"/>
                    <a:pt x="8" y="11"/>
                  </a:cubicBezTo>
                  <a:cubicBezTo>
                    <a:pt x="7" y="11"/>
                    <a:pt x="0" y="15"/>
                    <a:pt x="0" y="15"/>
                  </a:cubicBezTo>
                  <a:lnTo>
                    <a:pt x="11" y="26"/>
                  </a:lnTo>
                  <a:close/>
                </a:path>
              </a:pathLst>
            </a:custGeom>
            <a:solidFill>
              <a:srgbClr val="C247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01" name="i$ḷîḑè">
              <a:extLst>
                <a:ext uri="{FF2B5EF4-FFF2-40B4-BE49-F238E27FC236}">
                  <a16:creationId xmlns:a16="http://schemas.microsoft.com/office/drawing/2014/main" id="{83397ACA-9B39-4F85-9DF8-E5E542FE0438}"/>
                </a:ext>
              </a:extLst>
            </p:cNvPr>
            <p:cNvSpPr>
              <a:spLocks/>
            </p:cNvSpPr>
            <p:nvPr/>
          </p:nvSpPr>
          <p:spPr bwMode="auto">
            <a:xfrm>
              <a:off x="5248276" y="3432175"/>
              <a:ext cx="77788" cy="71438"/>
            </a:xfrm>
            <a:custGeom>
              <a:avLst/>
              <a:gdLst>
                <a:gd name="T0" fmla="*/ 2147483646 w 24"/>
                <a:gd name="T1" fmla="*/ 2147483646 h 22"/>
                <a:gd name="T2" fmla="*/ 2147483646 w 24"/>
                <a:gd name="T3" fmla="*/ 2147483646 h 22"/>
                <a:gd name="T4" fmla="*/ 2147483646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2147483646 h 22"/>
                <a:gd name="T16" fmla="*/ 2147483646 w 24"/>
                <a:gd name="T17" fmla="*/ 2147483646 h 22"/>
                <a:gd name="T18" fmla="*/ 2147483646 w 24"/>
                <a:gd name="T19" fmla="*/ 2147483646 h 22"/>
                <a:gd name="T20" fmla="*/ 2147483646 w 24"/>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
                  <a:moveTo>
                    <a:pt x="23" y="5"/>
                  </a:moveTo>
                  <a:cubicBezTo>
                    <a:pt x="22" y="4"/>
                    <a:pt x="21" y="2"/>
                    <a:pt x="20" y="2"/>
                  </a:cubicBezTo>
                  <a:cubicBezTo>
                    <a:pt x="18" y="0"/>
                    <a:pt x="15" y="1"/>
                    <a:pt x="13" y="2"/>
                  </a:cubicBezTo>
                  <a:cubicBezTo>
                    <a:pt x="13" y="3"/>
                    <a:pt x="13" y="3"/>
                    <a:pt x="12" y="4"/>
                  </a:cubicBezTo>
                  <a:cubicBezTo>
                    <a:pt x="12" y="3"/>
                    <a:pt x="11" y="3"/>
                    <a:pt x="11" y="2"/>
                  </a:cubicBezTo>
                  <a:cubicBezTo>
                    <a:pt x="9" y="1"/>
                    <a:pt x="6" y="0"/>
                    <a:pt x="4" y="2"/>
                  </a:cubicBezTo>
                  <a:cubicBezTo>
                    <a:pt x="3" y="2"/>
                    <a:pt x="2" y="4"/>
                    <a:pt x="2" y="5"/>
                  </a:cubicBezTo>
                  <a:cubicBezTo>
                    <a:pt x="0" y="9"/>
                    <a:pt x="2" y="14"/>
                    <a:pt x="5" y="17"/>
                  </a:cubicBezTo>
                  <a:cubicBezTo>
                    <a:pt x="7" y="19"/>
                    <a:pt x="10" y="21"/>
                    <a:pt x="12" y="22"/>
                  </a:cubicBezTo>
                  <a:cubicBezTo>
                    <a:pt x="15" y="21"/>
                    <a:pt x="17" y="19"/>
                    <a:pt x="19" y="17"/>
                  </a:cubicBezTo>
                  <a:cubicBezTo>
                    <a:pt x="22" y="14"/>
                    <a:pt x="24" y="9"/>
                    <a:pt x="2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02" name="îşlîḓè">
              <a:extLst>
                <a:ext uri="{FF2B5EF4-FFF2-40B4-BE49-F238E27FC236}">
                  <a16:creationId xmlns:a16="http://schemas.microsoft.com/office/drawing/2014/main" id="{FEEF0E36-0FAB-4B08-9D7B-61CE999C243F}"/>
                </a:ext>
              </a:extLst>
            </p:cNvPr>
            <p:cNvSpPr>
              <a:spLocks noChangeArrowheads="1"/>
            </p:cNvSpPr>
            <p:nvPr/>
          </p:nvSpPr>
          <p:spPr bwMode="auto">
            <a:xfrm>
              <a:off x="5414963" y="4090988"/>
              <a:ext cx="228600" cy="228600"/>
            </a:xfrm>
            <a:prstGeom prst="ellipse">
              <a:avLst/>
            </a:prstGeom>
            <a:solidFill>
              <a:srgbClr val="6689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03" name="iṥḷíďe">
              <a:extLst>
                <a:ext uri="{FF2B5EF4-FFF2-40B4-BE49-F238E27FC236}">
                  <a16:creationId xmlns:a16="http://schemas.microsoft.com/office/drawing/2014/main" id="{0870D3C6-8000-4FB3-A255-43E1BC08B6B1}"/>
                </a:ext>
              </a:extLst>
            </p:cNvPr>
            <p:cNvSpPr>
              <a:spLocks/>
            </p:cNvSpPr>
            <p:nvPr/>
          </p:nvSpPr>
          <p:spPr bwMode="auto">
            <a:xfrm>
              <a:off x="5461001" y="4122738"/>
              <a:ext cx="182563" cy="196850"/>
            </a:xfrm>
            <a:custGeom>
              <a:avLst/>
              <a:gdLst>
                <a:gd name="T0" fmla="*/ 2147483646 w 56"/>
                <a:gd name="T1" fmla="*/ 2147483646 h 60"/>
                <a:gd name="T2" fmla="*/ 2147483646 w 56"/>
                <a:gd name="T3" fmla="*/ 0 h 60"/>
                <a:gd name="T4" fmla="*/ 2147483646 w 56"/>
                <a:gd name="T5" fmla="*/ 2147483646 h 60"/>
                <a:gd name="T6" fmla="*/ 2147483646 w 56"/>
                <a:gd name="T7" fmla="*/ 2147483646 h 60"/>
                <a:gd name="T8" fmla="*/ 2147483646 w 56"/>
                <a:gd name="T9" fmla="*/ 2147483646 h 60"/>
                <a:gd name="T10" fmla="*/ 0 w 56"/>
                <a:gd name="T11" fmla="*/ 2147483646 h 60"/>
                <a:gd name="T12" fmla="*/ 2147483646 w 56"/>
                <a:gd name="T13" fmla="*/ 2147483646 h 60"/>
                <a:gd name="T14" fmla="*/ 2147483646 w 56"/>
                <a:gd name="T15" fmla="*/ 2147483646 h 60"/>
                <a:gd name="T16" fmla="*/ 2147483646 w 56"/>
                <a:gd name="T17" fmla="*/ 2147483646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60">
                  <a:moveTo>
                    <a:pt x="56" y="29"/>
                  </a:moveTo>
                  <a:cubicBezTo>
                    <a:pt x="27" y="0"/>
                    <a:pt x="27" y="0"/>
                    <a:pt x="27" y="0"/>
                  </a:cubicBezTo>
                  <a:cubicBezTo>
                    <a:pt x="21" y="13"/>
                    <a:pt x="21" y="13"/>
                    <a:pt x="21" y="13"/>
                  </a:cubicBezTo>
                  <a:cubicBezTo>
                    <a:pt x="21" y="35"/>
                    <a:pt x="21" y="35"/>
                    <a:pt x="21" y="35"/>
                  </a:cubicBezTo>
                  <a:cubicBezTo>
                    <a:pt x="13" y="39"/>
                    <a:pt x="13" y="39"/>
                    <a:pt x="13" y="39"/>
                  </a:cubicBezTo>
                  <a:cubicBezTo>
                    <a:pt x="0" y="39"/>
                    <a:pt x="0" y="39"/>
                    <a:pt x="0" y="39"/>
                  </a:cubicBezTo>
                  <a:cubicBezTo>
                    <a:pt x="21" y="60"/>
                    <a:pt x="21" y="60"/>
                    <a:pt x="21" y="60"/>
                  </a:cubicBezTo>
                  <a:cubicBezTo>
                    <a:pt x="21" y="60"/>
                    <a:pt x="21" y="60"/>
                    <a:pt x="21" y="60"/>
                  </a:cubicBezTo>
                  <a:cubicBezTo>
                    <a:pt x="39" y="60"/>
                    <a:pt x="54" y="47"/>
                    <a:pt x="56" y="29"/>
                  </a:cubicBezTo>
                  <a:close/>
                </a:path>
              </a:pathLst>
            </a:custGeom>
            <a:solidFill>
              <a:srgbClr val="5978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04" name="îṩļîdé">
              <a:extLst>
                <a:ext uri="{FF2B5EF4-FFF2-40B4-BE49-F238E27FC236}">
                  <a16:creationId xmlns:a16="http://schemas.microsoft.com/office/drawing/2014/main" id="{69CA6D22-16DB-43ED-8B6E-08DB7439B9FF}"/>
                </a:ext>
              </a:extLst>
            </p:cNvPr>
            <p:cNvSpPr>
              <a:spLocks/>
            </p:cNvSpPr>
            <p:nvPr/>
          </p:nvSpPr>
          <p:spPr bwMode="auto">
            <a:xfrm>
              <a:off x="5502276" y="4116388"/>
              <a:ext cx="95250" cy="133350"/>
            </a:xfrm>
            <a:custGeom>
              <a:avLst/>
              <a:gdLst>
                <a:gd name="T0" fmla="*/ 2147483646 w 29"/>
                <a:gd name="T1" fmla="*/ 2147483646 h 41"/>
                <a:gd name="T2" fmla="*/ 2147483646 w 29"/>
                <a:gd name="T3" fmla="*/ 2147483646 h 41"/>
                <a:gd name="T4" fmla="*/ 2147483646 w 29"/>
                <a:gd name="T5" fmla="*/ 2147483646 h 41"/>
                <a:gd name="T6" fmla="*/ 2147483646 w 29"/>
                <a:gd name="T7" fmla="*/ 2147483646 h 41"/>
                <a:gd name="T8" fmla="*/ 2147483646 w 29"/>
                <a:gd name="T9" fmla="*/ 2147483646 h 41"/>
                <a:gd name="T10" fmla="*/ 2147483646 w 29"/>
                <a:gd name="T11" fmla="*/ 2147483646 h 41"/>
                <a:gd name="T12" fmla="*/ 2147483646 w 29"/>
                <a:gd name="T13" fmla="*/ 2147483646 h 41"/>
                <a:gd name="T14" fmla="*/ 0 w 29"/>
                <a:gd name="T15" fmla="*/ 2147483646 h 41"/>
                <a:gd name="T16" fmla="*/ 0 w 29"/>
                <a:gd name="T17" fmla="*/ 2147483646 h 41"/>
                <a:gd name="T18" fmla="*/ 0 w 29"/>
                <a:gd name="T19" fmla="*/ 2147483646 h 41"/>
                <a:gd name="T20" fmla="*/ 0 w 29"/>
                <a:gd name="T21" fmla="*/ 2147483646 h 41"/>
                <a:gd name="T22" fmla="*/ 0 w 29"/>
                <a:gd name="T23" fmla="*/ 2147483646 h 41"/>
                <a:gd name="T24" fmla="*/ 0 w 29"/>
                <a:gd name="T25" fmla="*/ 2147483646 h 41"/>
                <a:gd name="T26" fmla="*/ 0 w 29"/>
                <a:gd name="T27" fmla="*/ 2147483646 h 41"/>
                <a:gd name="T28" fmla="*/ 0 w 29"/>
                <a:gd name="T29" fmla="*/ 2147483646 h 41"/>
                <a:gd name="T30" fmla="*/ 2147483646 w 29"/>
                <a:gd name="T31" fmla="*/ 2147483646 h 41"/>
                <a:gd name="T32" fmla="*/ 2147483646 w 29"/>
                <a:gd name="T33" fmla="*/ 2147483646 h 41"/>
                <a:gd name="T34" fmla="*/ 2147483646 w 29"/>
                <a:gd name="T35" fmla="*/ 2147483646 h 41"/>
                <a:gd name="T36" fmla="*/ 2147483646 w 29"/>
                <a:gd name="T37" fmla="*/ 2147483646 h 41"/>
                <a:gd name="T38" fmla="*/ 2147483646 w 29"/>
                <a:gd name="T39" fmla="*/ 2147483646 h 41"/>
                <a:gd name="T40" fmla="*/ 2147483646 w 29"/>
                <a:gd name="T41" fmla="*/ 2147483646 h 41"/>
                <a:gd name="T42" fmla="*/ 2147483646 w 29"/>
                <a:gd name="T43" fmla="*/ 2147483646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 h="41">
                  <a:moveTo>
                    <a:pt x="27" y="23"/>
                  </a:moveTo>
                  <a:cubicBezTo>
                    <a:pt x="28" y="22"/>
                    <a:pt x="29" y="21"/>
                    <a:pt x="29" y="19"/>
                  </a:cubicBezTo>
                  <a:cubicBezTo>
                    <a:pt x="29" y="17"/>
                    <a:pt x="27" y="16"/>
                    <a:pt x="25" y="16"/>
                  </a:cubicBezTo>
                  <a:cubicBezTo>
                    <a:pt x="13" y="16"/>
                    <a:pt x="13" y="16"/>
                    <a:pt x="13" y="16"/>
                  </a:cubicBezTo>
                  <a:cubicBezTo>
                    <a:pt x="13" y="16"/>
                    <a:pt x="15" y="10"/>
                    <a:pt x="15" y="5"/>
                  </a:cubicBezTo>
                  <a:cubicBezTo>
                    <a:pt x="15" y="0"/>
                    <a:pt x="9" y="1"/>
                    <a:pt x="9" y="3"/>
                  </a:cubicBezTo>
                  <a:cubicBezTo>
                    <a:pt x="9" y="6"/>
                    <a:pt x="8" y="11"/>
                    <a:pt x="4" y="13"/>
                  </a:cubicBezTo>
                  <a:cubicBezTo>
                    <a:pt x="1" y="15"/>
                    <a:pt x="0" y="20"/>
                    <a:pt x="0" y="20"/>
                  </a:cubicBezTo>
                  <a:cubicBezTo>
                    <a:pt x="0" y="22"/>
                    <a:pt x="0" y="22"/>
                    <a:pt x="0" y="22"/>
                  </a:cubicBezTo>
                  <a:cubicBezTo>
                    <a:pt x="0" y="23"/>
                    <a:pt x="0" y="23"/>
                    <a:pt x="0" y="23"/>
                  </a:cubicBezTo>
                  <a:cubicBezTo>
                    <a:pt x="0" y="28"/>
                    <a:pt x="0" y="28"/>
                    <a:pt x="0" y="28"/>
                  </a:cubicBezTo>
                  <a:cubicBezTo>
                    <a:pt x="0" y="30"/>
                    <a:pt x="0" y="30"/>
                    <a:pt x="0" y="30"/>
                  </a:cubicBezTo>
                  <a:cubicBezTo>
                    <a:pt x="0" y="34"/>
                    <a:pt x="0" y="34"/>
                    <a:pt x="0" y="34"/>
                  </a:cubicBezTo>
                  <a:cubicBezTo>
                    <a:pt x="0" y="36"/>
                    <a:pt x="0" y="36"/>
                    <a:pt x="0" y="36"/>
                  </a:cubicBezTo>
                  <a:cubicBezTo>
                    <a:pt x="0" y="41"/>
                    <a:pt x="0" y="41"/>
                    <a:pt x="0" y="41"/>
                  </a:cubicBezTo>
                  <a:cubicBezTo>
                    <a:pt x="22" y="41"/>
                    <a:pt x="22" y="41"/>
                    <a:pt x="22" y="41"/>
                  </a:cubicBezTo>
                  <a:cubicBezTo>
                    <a:pt x="24" y="41"/>
                    <a:pt x="26" y="40"/>
                    <a:pt x="26" y="38"/>
                  </a:cubicBezTo>
                  <a:cubicBezTo>
                    <a:pt x="26" y="37"/>
                    <a:pt x="25" y="36"/>
                    <a:pt x="25" y="35"/>
                  </a:cubicBezTo>
                  <a:cubicBezTo>
                    <a:pt x="26" y="35"/>
                    <a:pt x="27" y="33"/>
                    <a:pt x="27" y="32"/>
                  </a:cubicBezTo>
                  <a:cubicBezTo>
                    <a:pt x="27" y="31"/>
                    <a:pt x="27" y="30"/>
                    <a:pt x="26" y="29"/>
                  </a:cubicBezTo>
                  <a:cubicBezTo>
                    <a:pt x="27" y="29"/>
                    <a:pt x="28" y="27"/>
                    <a:pt x="28" y="26"/>
                  </a:cubicBezTo>
                  <a:cubicBezTo>
                    <a:pt x="28" y="25"/>
                    <a:pt x="28" y="23"/>
                    <a:pt x="27"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05" name="ïṣlíḍé">
              <a:extLst>
                <a:ext uri="{FF2B5EF4-FFF2-40B4-BE49-F238E27FC236}">
                  <a16:creationId xmlns:a16="http://schemas.microsoft.com/office/drawing/2014/main" id="{98AC6E2C-B18F-4EFE-A020-7EAE4822A7C6}"/>
                </a:ext>
              </a:extLst>
            </p:cNvPr>
            <p:cNvSpPr>
              <a:spLocks noChangeArrowheads="1"/>
            </p:cNvSpPr>
            <p:nvPr/>
          </p:nvSpPr>
          <p:spPr bwMode="auto">
            <a:xfrm>
              <a:off x="5461001" y="4178300"/>
              <a:ext cx="34925"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06" name="îśļïḑê">
              <a:extLst>
                <a:ext uri="{FF2B5EF4-FFF2-40B4-BE49-F238E27FC236}">
                  <a16:creationId xmlns:a16="http://schemas.microsoft.com/office/drawing/2014/main" id="{B2CF5FAC-2BDE-4DB4-B2B3-9BC41FFCE3A3}"/>
                </a:ext>
              </a:extLst>
            </p:cNvPr>
            <p:cNvSpPr>
              <a:spLocks noChangeArrowheads="1"/>
            </p:cNvSpPr>
            <p:nvPr/>
          </p:nvSpPr>
          <p:spPr bwMode="auto">
            <a:xfrm>
              <a:off x="5091113" y="4267200"/>
              <a:ext cx="173038" cy="173038"/>
            </a:xfrm>
            <a:prstGeom prst="ellipse">
              <a:avLst/>
            </a:prstGeom>
            <a:solidFill>
              <a:srgbClr val="6689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07" name="ïŝlïḑè">
              <a:extLst>
                <a:ext uri="{FF2B5EF4-FFF2-40B4-BE49-F238E27FC236}">
                  <a16:creationId xmlns:a16="http://schemas.microsoft.com/office/drawing/2014/main" id="{93EAC6C2-2056-418C-AE4F-60EEAE41390F}"/>
                </a:ext>
              </a:extLst>
            </p:cNvPr>
            <p:cNvSpPr>
              <a:spLocks/>
            </p:cNvSpPr>
            <p:nvPr/>
          </p:nvSpPr>
          <p:spPr bwMode="auto">
            <a:xfrm>
              <a:off x="5127626" y="4292600"/>
              <a:ext cx="133350" cy="147638"/>
            </a:xfrm>
            <a:custGeom>
              <a:avLst/>
              <a:gdLst>
                <a:gd name="T0" fmla="*/ 2147483646 w 41"/>
                <a:gd name="T1" fmla="*/ 2147483646 h 45"/>
                <a:gd name="T2" fmla="*/ 2147483646 w 41"/>
                <a:gd name="T3" fmla="*/ 0 h 45"/>
                <a:gd name="T4" fmla="*/ 2147483646 w 41"/>
                <a:gd name="T5" fmla="*/ 2147483646 h 45"/>
                <a:gd name="T6" fmla="*/ 2147483646 w 41"/>
                <a:gd name="T7" fmla="*/ 2147483646 h 45"/>
                <a:gd name="T8" fmla="*/ 2147483646 w 41"/>
                <a:gd name="T9" fmla="*/ 2147483646 h 45"/>
                <a:gd name="T10" fmla="*/ 0 w 41"/>
                <a:gd name="T11" fmla="*/ 2147483646 h 45"/>
                <a:gd name="T12" fmla="*/ 2147483646 w 41"/>
                <a:gd name="T13" fmla="*/ 2147483646 h 45"/>
                <a:gd name="T14" fmla="*/ 2147483646 w 41"/>
                <a:gd name="T15" fmla="*/ 2147483646 h 45"/>
                <a:gd name="T16" fmla="*/ 2147483646 w 41"/>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45">
                  <a:moveTo>
                    <a:pt x="41" y="22"/>
                  </a:moveTo>
                  <a:cubicBezTo>
                    <a:pt x="20" y="0"/>
                    <a:pt x="20" y="0"/>
                    <a:pt x="20" y="0"/>
                  </a:cubicBezTo>
                  <a:cubicBezTo>
                    <a:pt x="15" y="9"/>
                    <a:pt x="15" y="9"/>
                    <a:pt x="15" y="9"/>
                  </a:cubicBezTo>
                  <a:cubicBezTo>
                    <a:pt x="15" y="26"/>
                    <a:pt x="15" y="26"/>
                    <a:pt x="15" y="26"/>
                  </a:cubicBezTo>
                  <a:cubicBezTo>
                    <a:pt x="9" y="29"/>
                    <a:pt x="9" y="29"/>
                    <a:pt x="9" y="29"/>
                  </a:cubicBezTo>
                  <a:cubicBezTo>
                    <a:pt x="0" y="29"/>
                    <a:pt x="0" y="29"/>
                    <a:pt x="0" y="29"/>
                  </a:cubicBezTo>
                  <a:cubicBezTo>
                    <a:pt x="15" y="45"/>
                    <a:pt x="15" y="45"/>
                    <a:pt x="15" y="45"/>
                  </a:cubicBezTo>
                  <a:cubicBezTo>
                    <a:pt x="15" y="45"/>
                    <a:pt x="15" y="45"/>
                    <a:pt x="15" y="45"/>
                  </a:cubicBezTo>
                  <a:cubicBezTo>
                    <a:pt x="29" y="45"/>
                    <a:pt x="40" y="35"/>
                    <a:pt x="41" y="22"/>
                  </a:cubicBezTo>
                  <a:close/>
                </a:path>
              </a:pathLst>
            </a:custGeom>
            <a:solidFill>
              <a:srgbClr val="5978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08" name="iSḻîdê">
              <a:extLst>
                <a:ext uri="{FF2B5EF4-FFF2-40B4-BE49-F238E27FC236}">
                  <a16:creationId xmlns:a16="http://schemas.microsoft.com/office/drawing/2014/main" id="{8B82C042-B9A0-411C-8126-B5B137C68482}"/>
                </a:ext>
              </a:extLst>
            </p:cNvPr>
            <p:cNvSpPr>
              <a:spLocks/>
            </p:cNvSpPr>
            <p:nvPr/>
          </p:nvSpPr>
          <p:spPr bwMode="auto">
            <a:xfrm>
              <a:off x="5156201" y="4286250"/>
              <a:ext cx="71438" cy="101600"/>
            </a:xfrm>
            <a:custGeom>
              <a:avLst/>
              <a:gdLst>
                <a:gd name="T0" fmla="*/ 2147483646 w 22"/>
                <a:gd name="T1" fmla="*/ 2147483646 h 31"/>
                <a:gd name="T2" fmla="*/ 2147483646 w 22"/>
                <a:gd name="T3" fmla="*/ 2147483646 h 31"/>
                <a:gd name="T4" fmla="*/ 2147483646 w 22"/>
                <a:gd name="T5" fmla="*/ 2147483646 h 31"/>
                <a:gd name="T6" fmla="*/ 2147483646 w 22"/>
                <a:gd name="T7" fmla="*/ 2147483646 h 31"/>
                <a:gd name="T8" fmla="*/ 2147483646 w 22"/>
                <a:gd name="T9" fmla="*/ 2147483646 h 31"/>
                <a:gd name="T10" fmla="*/ 2147483646 w 22"/>
                <a:gd name="T11" fmla="*/ 2147483646 h 31"/>
                <a:gd name="T12" fmla="*/ 2147483646 w 22"/>
                <a:gd name="T13" fmla="*/ 2147483646 h 31"/>
                <a:gd name="T14" fmla="*/ 0 w 22"/>
                <a:gd name="T15" fmla="*/ 2147483646 h 31"/>
                <a:gd name="T16" fmla="*/ 0 w 22"/>
                <a:gd name="T17" fmla="*/ 2147483646 h 31"/>
                <a:gd name="T18" fmla="*/ 0 w 22"/>
                <a:gd name="T19" fmla="*/ 2147483646 h 31"/>
                <a:gd name="T20" fmla="*/ 0 w 22"/>
                <a:gd name="T21" fmla="*/ 2147483646 h 31"/>
                <a:gd name="T22" fmla="*/ 0 w 22"/>
                <a:gd name="T23" fmla="*/ 2147483646 h 31"/>
                <a:gd name="T24" fmla="*/ 0 w 22"/>
                <a:gd name="T25" fmla="*/ 2147483646 h 31"/>
                <a:gd name="T26" fmla="*/ 0 w 22"/>
                <a:gd name="T27" fmla="*/ 2147483646 h 31"/>
                <a:gd name="T28" fmla="*/ 0 w 22"/>
                <a:gd name="T29" fmla="*/ 2147483646 h 31"/>
                <a:gd name="T30" fmla="*/ 2147483646 w 22"/>
                <a:gd name="T31" fmla="*/ 2147483646 h 31"/>
                <a:gd name="T32" fmla="*/ 2147483646 w 22"/>
                <a:gd name="T33" fmla="*/ 2147483646 h 31"/>
                <a:gd name="T34" fmla="*/ 2147483646 w 22"/>
                <a:gd name="T35" fmla="*/ 2147483646 h 31"/>
                <a:gd name="T36" fmla="*/ 2147483646 w 22"/>
                <a:gd name="T37" fmla="*/ 2147483646 h 31"/>
                <a:gd name="T38" fmla="*/ 2147483646 w 22"/>
                <a:gd name="T39" fmla="*/ 2147483646 h 31"/>
                <a:gd name="T40" fmla="*/ 2147483646 w 22"/>
                <a:gd name="T41" fmla="*/ 2147483646 h 31"/>
                <a:gd name="T42" fmla="*/ 2147483646 w 22"/>
                <a:gd name="T43" fmla="*/ 2147483646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31">
                  <a:moveTo>
                    <a:pt x="20" y="17"/>
                  </a:moveTo>
                  <a:cubicBezTo>
                    <a:pt x="21" y="17"/>
                    <a:pt x="22" y="16"/>
                    <a:pt x="22" y="15"/>
                  </a:cubicBezTo>
                  <a:cubicBezTo>
                    <a:pt x="22" y="13"/>
                    <a:pt x="21" y="12"/>
                    <a:pt x="19" y="12"/>
                  </a:cubicBezTo>
                  <a:cubicBezTo>
                    <a:pt x="10" y="12"/>
                    <a:pt x="10" y="12"/>
                    <a:pt x="10" y="12"/>
                  </a:cubicBezTo>
                  <a:cubicBezTo>
                    <a:pt x="10" y="12"/>
                    <a:pt x="11" y="8"/>
                    <a:pt x="11" y="4"/>
                  </a:cubicBezTo>
                  <a:cubicBezTo>
                    <a:pt x="11" y="0"/>
                    <a:pt x="7" y="1"/>
                    <a:pt x="7" y="3"/>
                  </a:cubicBezTo>
                  <a:cubicBezTo>
                    <a:pt x="7" y="5"/>
                    <a:pt x="6" y="9"/>
                    <a:pt x="3" y="10"/>
                  </a:cubicBezTo>
                  <a:cubicBezTo>
                    <a:pt x="1" y="12"/>
                    <a:pt x="0" y="15"/>
                    <a:pt x="0" y="15"/>
                  </a:cubicBezTo>
                  <a:cubicBezTo>
                    <a:pt x="0" y="17"/>
                    <a:pt x="0" y="17"/>
                    <a:pt x="0" y="17"/>
                  </a:cubicBezTo>
                  <a:cubicBezTo>
                    <a:pt x="0" y="18"/>
                    <a:pt x="0" y="18"/>
                    <a:pt x="0" y="18"/>
                  </a:cubicBezTo>
                  <a:cubicBezTo>
                    <a:pt x="0" y="21"/>
                    <a:pt x="0" y="21"/>
                    <a:pt x="0" y="21"/>
                  </a:cubicBezTo>
                  <a:cubicBezTo>
                    <a:pt x="0" y="23"/>
                    <a:pt x="0" y="23"/>
                    <a:pt x="0" y="23"/>
                  </a:cubicBezTo>
                  <a:cubicBezTo>
                    <a:pt x="0" y="26"/>
                    <a:pt x="0" y="26"/>
                    <a:pt x="0" y="26"/>
                  </a:cubicBezTo>
                  <a:cubicBezTo>
                    <a:pt x="0" y="27"/>
                    <a:pt x="0" y="27"/>
                    <a:pt x="0" y="27"/>
                  </a:cubicBezTo>
                  <a:cubicBezTo>
                    <a:pt x="0" y="31"/>
                    <a:pt x="0" y="31"/>
                    <a:pt x="0" y="31"/>
                  </a:cubicBezTo>
                  <a:cubicBezTo>
                    <a:pt x="16" y="31"/>
                    <a:pt x="16" y="31"/>
                    <a:pt x="16" y="31"/>
                  </a:cubicBezTo>
                  <a:cubicBezTo>
                    <a:pt x="18" y="31"/>
                    <a:pt x="19" y="30"/>
                    <a:pt x="19" y="29"/>
                  </a:cubicBezTo>
                  <a:cubicBezTo>
                    <a:pt x="19" y="28"/>
                    <a:pt x="19" y="27"/>
                    <a:pt x="19" y="27"/>
                  </a:cubicBezTo>
                  <a:cubicBezTo>
                    <a:pt x="20" y="26"/>
                    <a:pt x="20" y="25"/>
                    <a:pt x="20" y="24"/>
                  </a:cubicBezTo>
                  <a:cubicBezTo>
                    <a:pt x="20" y="24"/>
                    <a:pt x="20" y="23"/>
                    <a:pt x="19" y="22"/>
                  </a:cubicBezTo>
                  <a:cubicBezTo>
                    <a:pt x="21" y="22"/>
                    <a:pt x="21" y="21"/>
                    <a:pt x="21" y="20"/>
                  </a:cubicBezTo>
                  <a:cubicBezTo>
                    <a:pt x="21" y="19"/>
                    <a:pt x="21" y="18"/>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09" name="î$ḻïḑe">
              <a:extLst>
                <a:ext uri="{FF2B5EF4-FFF2-40B4-BE49-F238E27FC236}">
                  <a16:creationId xmlns:a16="http://schemas.microsoft.com/office/drawing/2014/main" id="{A5B0D31C-F9D7-484A-91FD-8FFF56082C41}"/>
                </a:ext>
              </a:extLst>
            </p:cNvPr>
            <p:cNvSpPr>
              <a:spLocks noChangeArrowheads="1"/>
            </p:cNvSpPr>
            <p:nvPr/>
          </p:nvSpPr>
          <p:spPr bwMode="auto">
            <a:xfrm>
              <a:off x="5127626" y="4335463"/>
              <a:ext cx="25400" cy="5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10" name="íṥlïḓê">
              <a:extLst>
                <a:ext uri="{FF2B5EF4-FFF2-40B4-BE49-F238E27FC236}">
                  <a16:creationId xmlns:a16="http://schemas.microsoft.com/office/drawing/2014/main" id="{F10CFF32-C307-4C35-B93A-1A7E2B8D9D6E}"/>
                </a:ext>
              </a:extLst>
            </p:cNvPr>
            <p:cNvSpPr>
              <a:spLocks noChangeArrowheads="1"/>
            </p:cNvSpPr>
            <p:nvPr/>
          </p:nvSpPr>
          <p:spPr bwMode="auto">
            <a:xfrm>
              <a:off x="6711951" y="3324225"/>
              <a:ext cx="117475" cy="117475"/>
            </a:xfrm>
            <a:prstGeom prst="ellipse">
              <a:avLst/>
            </a:prstGeom>
            <a:solidFill>
              <a:srgbClr val="6689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11" name="ï$ļîḓè">
              <a:extLst>
                <a:ext uri="{FF2B5EF4-FFF2-40B4-BE49-F238E27FC236}">
                  <a16:creationId xmlns:a16="http://schemas.microsoft.com/office/drawing/2014/main" id="{AAA46624-32E4-4FE6-B679-6645046672A3}"/>
                </a:ext>
              </a:extLst>
            </p:cNvPr>
            <p:cNvSpPr>
              <a:spLocks/>
            </p:cNvSpPr>
            <p:nvPr/>
          </p:nvSpPr>
          <p:spPr bwMode="auto">
            <a:xfrm>
              <a:off x="6734176" y="3340100"/>
              <a:ext cx="95250" cy="101600"/>
            </a:xfrm>
            <a:custGeom>
              <a:avLst/>
              <a:gdLst>
                <a:gd name="T0" fmla="*/ 2147483646 w 29"/>
                <a:gd name="T1" fmla="*/ 2147483646 h 31"/>
                <a:gd name="T2" fmla="*/ 2147483646 w 29"/>
                <a:gd name="T3" fmla="*/ 0 h 31"/>
                <a:gd name="T4" fmla="*/ 2147483646 w 29"/>
                <a:gd name="T5" fmla="*/ 2147483646 h 31"/>
                <a:gd name="T6" fmla="*/ 2147483646 w 29"/>
                <a:gd name="T7" fmla="*/ 2147483646 h 31"/>
                <a:gd name="T8" fmla="*/ 2147483646 w 29"/>
                <a:gd name="T9" fmla="*/ 2147483646 h 31"/>
                <a:gd name="T10" fmla="*/ 0 w 29"/>
                <a:gd name="T11" fmla="*/ 2147483646 h 31"/>
                <a:gd name="T12" fmla="*/ 2147483646 w 29"/>
                <a:gd name="T13" fmla="*/ 2147483646 h 31"/>
                <a:gd name="T14" fmla="*/ 2147483646 w 29"/>
                <a:gd name="T15" fmla="*/ 2147483646 h 31"/>
                <a:gd name="T16" fmla="*/ 2147483646 w 29"/>
                <a:gd name="T17" fmla="*/ 2147483646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1">
                  <a:moveTo>
                    <a:pt x="29" y="15"/>
                  </a:moveTo>
                  <a:cubicBezTo>
                    <a:pt x="14" y="0"/>
                    <a:pt x="14" y="0"/>
                    <a:pt x="14" y="0"/>
                  </a:cubicBezTo>
                  <a:cubicBezTo>
                    <a:pt x="11" y="7"/>
                    <a:pt x="11" y="7"/>
                    <a:pt x="11" y="7"/>
                  </a:cubicBezTo>
                  <a:cubicBezTo>
                    <a:pt x="11" y="18"/>
                    <a:pt x="11" y="18"/>
                    <a:pt x="11" y="18"/>
                  </a:cubicBezTo>
                  <a:cubicBezTo>
                    <a:pt x="6" y="20"/>
                    <a:pt x="6" y="20"/>
                    <a:pt x="6" y="20"/>
                  </a:cubicBezTo>
                  <a:cubicBezTo>
                    <a:pt x="0" y="20"/>
                    <a:pt x="0" y="20"/>
                    <a:pt x="0" y="20"/>
                  </a:cubicBezTo>
                  <a:cubicBezTo>
                    <a:pt x="11" y="31"/>
                    <a:pt x="11" y="31"/>
                    <a:pt x="11" y="31"/>
                  </a:cubicBezTo>
                  <a:cubicBezTo>
                    <a:pt x="11" y="31"/>
                    <a:pt x="11" y="31"/>
                    <a:pt x="11" y="31"/>
                  </a:cubicBezTo>
                  <a:cubicBezTo>
                    <a:pt x="20" y="31"/>
                    <a:pt x="28" y="24"/>
                    <a:pt x="29" y="15"/>
                  </a:cubicBezTo>
                  <a:close/>
                </a:path>
              </a:pathLst>
            </a:custGeom>
            <a:solidFill>
              <a:srgbClr val="5978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12" name="ïṩḻïḑe">
              <a:extLst>
                <a:ext uri="{FF2B5EF4-FFF2-40B4-BE49-F238E27FC236}">
                  <a16:creationId xmlns:a16="http://schemas.microsoft.com/office/drawing/2014/main" id="{A5FD9719-73AB-4F5F-BC99-D5524FB00F77}"/>
                </a:ext>
              </a:extLst>
            </p:cNvPr>
            <p:cNvSpPr>
              <a:spLocks/>
            </p:cNvSpPr>
            <p:nvPr/>
          </p:nvSpPr>
          <p:spPr bwMode="auto">
            <a:xfrm>
              <a:off x="6754813" y="3336925"/>
              <a:ext cx="52388" cy="68263"/>
            </a:xfrm>
            <a:custGeom>
              <a:avLst/>
              <a:gdLst>
                <a:gd name="T0" fmla="*/ 2147483646 w 16"/>
                <a:gd name="T1" fmla="*/ 2147483646 h 21"/>
                <a:gd name="T2" fmla="*/ 2147483646 w 16"/>
                <a:gd name="T3" fmla="*/ 2147483646 h 21"/>
                <a:gd name="T4" fmla="*/ 2147483646 w 16"/>
                <a:gd name="T5" fmla="*/ 2147483646 h 21"/>
                <a:gd name="T6" fmla="*/ 2147483646 w 16"/>
                <a:gd name="T7" fmla="*/ 2147483646 h 21"/>
                <a:gd name="T8" fmla="*/ 2147483646 w 16"/>
                <a:gd name="T9" fmla="*/ 2147483646 h 21"/>
                <a:gd name="T10" fmla="*/ 2147483646 w 16"/>
                <a:gd name="T11" fmla="*/ 2147483646 h 21"/>
                <a:gd name="T12" fmla="*/ 2147483646 w 16"/>
                <a:gd name="T13" fmla="*/ 2147483646 h 21"/>
                <a:gd name="T14" fmla="*/ 0 w 16"/>
                <a:gd name="T15" fmla="*/ 2147483646 h 21"/>
                <a:gd name="T16" fmla="*/ 0 w 16"/>
                <a:gd name="T17" fmla="*/ 2147483646 h 21"/>
                <a:gd name="T18" fmla="*/ 0 w 16"/>
                <a:gd name="T19" fmla="*/ 2147483646 h 21"/>
                <a:gd name="T20" fmla="*/ 0 w 16"/>
                <a:gd name="T21" fmla="*/ 2147483646 h 21"/>
                <a:gd name="T22" fmla="*/ 0 w 16"/>
                <a:gd name="T23" fmla="*/ 2147483646 h 21"/>
                <a:gd name="T24" fmla="*/ 0 w 16"/>
                <a:gd name="T25" fmla="*/ 2147483646 h 21"/>
                <a:gd name="T26" fmla="*/ 0 w 16"/>
                <a:gd name="T27" fmla="*/ 2147483646 h 21"/>
                <a:gd name="T28" fmla="*/ 0 w 16"/>
                <a:gd name="T29" fmla="*/ 2147483646 h 21"/>
                <a:gd name="T30" fmla="*/ 2147483646 w 16"/>
                <a:gd name="T31" fmla="*/ 2147483646 h 21"/>
                <a:gd name="T32" fmla="*/ 2147483646 w 16"/>
                <a:gd name="T33" fmla="*/ 2147483646 h 21"/>
                <a:gd name="T34" fmla="*/ 2147483646 w 16"/>
                <a:gd name="T35" fmla="*/ 2147483646 h 21"/>
                <a:gd name="T36" fmla="*/ 2147483646 w 16"/>
                <a:gd name="T37" fmla="*/ 2147483646 h 21"/>
                <a:gd name="T38" fmla="*/ 2147483646 w 16"/>
                <a:gd name="T39" fmla="*/ 2147483646 h 21"/>
                <a:gd name="T40" fmla="*/ 2147483646 w 16"/>
                <a:gd name="T41" fmla="*/ 2147483646 h 21"/>
                <a:gd name="T42" fmla="*/ 2147483646 w 16"/>
                <a:gd name="T43" fmla="*/ 2147483646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 h="21">
                  <a:moveTo>
                    <a:pt x="14" y="12"/>
                  </a:moveTo>
                  <a:cubicBezTo>
                    <a:pt x="15" y="12"/>
                    <a:pt x="16" y="11"/>
                    <a:pt x="16" y="10"/>
                  </a:cubicBezTo>
                  <a:cubicBezTo>
                    <a:pt x="16" y="9"/>
                    <a:pt x="15" y="8"/>
                    <a:pt x="14" y="8"/>
                  </a:cubicBezTo>
                  <a:cubicBezTo>
                    <a:pt x="7" y="8"/>
                    <a:pt x="7" y="8"/>
                    <a:pt x="7" y="8"/>
                  </a:cubicBezTo>
                  <a:cubicBezTo>
                    <a:pt x="7" y="8"/>
                    <a:pt x="8" y="5"/>
                    <a:pt x="8" y="3"/>
                  </a:cubicBezTo>
                  <a:cubicBezTo>
                    <a:pt x="8" y="0"/>
                    <a:pt x="5" y="0"/>
                    <a:pt x="5" y="2"/>
                  </a:cubicBezTo>
                  <a:cubicBezTo>
                    <a:pt x="5" y="3"/>
                    <a:pt x="4" y="6"/>
                    <a:pt x="3" y="7"/>
                  </a:cubicBezTo>
                  <a:cubicBezTo>
                    <a:pt x="1" y="8"/>
                    <a:pt x="0" y="10"/>
                    <a:pt x="0" y="10"/>
                  </a:cubicBezTo>
                  <a:cubicBezTo>
                    <a:pt x="0" y="11"/>
                    <a:pt x="0" y="11"/>
                    <a:pt x="0" y="11"/>
                  </a:cubicBezTo>
                  <a:cubicBezTo>
                    <a:pt x="0" y="12"/>
                    <a:pt x="0" y="12"/>
                    <a:pt x="0" y="12"/>
                  </a:cubicBezTo>
                  <a:cubicBezTo>
                    <a:pt x="0" y="15"/>
                    <a:pt x="0" y="15"/>
                    <a:pt x="0" y="15"/>
                  </a:cubicBezTo>
                  <a:cubicBezTo>
                    <a:pt x="0" y="15"/>
                    <a:pt x="0" y="15"/>
                    <a:pt x="0" y="15"/>
                  </a:cubicBezTo>
                  <a:cubicBezTo>
                    <a:pt x="0" y="17"/>
                    <a:pt x="0" y="17"/>
                    <a:pt x="0" y="17"/>
                  </a:cubicBezTo>
                  <a:cubicBezTo>
                    <a:pt x="0" y="18"/>
                    <a:pt x="0" y="18"/>
                    <a:pt x="0" y="18"/>
                  </a:cubicBezTo>
                  <a:cubicBezTo>
                    <a:pt x="0" y="21"/>
                    <a:pt x="0" y="21"/>
                    <a:pt x="0" y="21"/>
                  </a:cubicBezTo>
                  <a:cubicBezTo>
                    <a:pt x="12" y="21"/>
                    <a:pt x="12" y="21"/>
                    <a:pt x="12" y="21"/>
                  </a:cubicBezTo>
                  <a:cubicBezTo>
                    <a:pt x="13" y="21"/>
                    <a:pt x="14" y="20"/>
                    <a:pt x="14" y="19"/>
                  </a:cubicBezTo>
                  <a:cubicBezTo>
                    <a:pt x="14" y="19"/>
                    <a:pt x="14" y="19"/>
                    <a:pt x="13" y="18"/>
                  </a:cubicBezTo>
                  <a:cubicBezTo>
                    <a:pt x="14" y="18"/>
                    <a:pt x="14" y="17"/>
                    <a:pt x="14" y="16"/>
                  </a:cubicBezTo>
                  <a:cubicBezTo>
                    <a:pt x="14" y="16"/>
                    <a:pt x="14" y="16"/>
                    <a:pt x="14" y="15"/>
                  </a:cubicBezTo>
                  <a:cubicBezTo>
                    <a:pt x="15" y="15"/>
                    <a:pt x="15" y="14"/>
                    <a:pt x="15" y="13"/>
                  </a:cubicBezTo>
                  <a:cubicBezTo>
                    <a:pt x="15" y="13"/>
                    <a:pt x="15" y="12"/>
                    <a:pt x="14"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13" name="iṣḻíḍê">
              <a:extLst>
                <a:ext uri="{FF2B5EF4-FFF2-40B4-BE49-F238E27FC236}">
                  <a16:creationId xmlns:a16="http://schemas.microsoft.com/office/drawing/2014/main" id="{75B8C37B-258E-4C52-94AB-E33EFD81C648}"/>
                </a:ext>
              </a:extLst>
            </p:cNvPr>
            <p:cNvSpPr>
              <a:spLocks noChangeArrowheads="1"/>
            </p:cNvSpPr>
            <p:nvPr/>
          </p:nvSpPr>
          <p:spPr bwMode="auto">
            <a:xfrm>
              <a:off x="6734176" y="3370263"/>
              <a:ext cx="20638"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14" name="ïsļíďe">
              <a:extLst>
                <a:ext uri="{FF2B5EF4-FFF2-40B4-BE49-F238E27FC236}">
                  <a16:creationId xmlns:a16="http://schemas.microsoft.com/office/drawing/2014/main" id="{5E8460C0-DB92-493C-BE2D-6F77E1927EA6}"/>
                </a:ext>
              </a:extLst>
            </p:cNvPr>
            <p:cNvSpPr>
              <a:spLocks noChangeArrowheads="1"/>
            </p:cNvSpPr>
            <p:nvPr/>
          </p:nvSpPr>
          <p:spPr bwMode="auto">
            <a:xfrm>
              <a:off x="5443538" y="3243263"/>
              <a:ext cx="117475" cy="117475"/>
            </a:xfrm>
            <a:prstGeom prst="ellipse">
              <a:avLst/>
            </a:prstGeom>
            <a:solidFill>
              <a:srgbClr val="6689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15" name="îšḷíḋe">
              <a:extLst>
                <a:ext uri="{FF2B5EF4-FFF2-40B4-BE49-F238E27FC236}">
                  <a16:creationId xmlns:a16="http://schemas.microsoft.com/office/drawing/2014/main" id="{E3AA8021-B398-4780-9BB6-E50EB3E59F45}"/>
                </a:ext>
              </a:extLst>
            </p:cNvPr>
            <p:cNvSpPr>
              <a:spLocks/>
            </p:cNvSpPr>
            <p:nvPr/>
          </p:nvSpPr>
          <p:spPr bwMode="auto">
            <a:xfrm>
              <a:off x="5467351" y="3259138"/>
              <a:ext cx="93663" cy="101600"/>
            </a:xfrm>
            <a:custGeom>
              <a:avLst/>
              <a:gdLst>
                <a:gd name="T0" fmla="*/ 2147483646 w 29"/>
                <a:gd name="T1" fmla="*/ 2147483646 h 31"/>
                <a:gd name="T2" fmla="*/ 2147483646 w 29"/>
                <a:gd name="T3" fmla="*/ 0 h 31"/>
                <a:gd name="T4" fmla="*/ 2147483646 w 29"/>
                <a:gd name="T5" fmla="*/ 2147483646 h 31"/>
                <a:gd name="T6" fmla="*/ 2147483646 w 29"/>
                <a:gd name="T7" fmla="*/ 2147483646 h 31"/>
                <a:gd name="T8" fmla="*/ 2147483646 w 29"/>
                <a:gd name="T9" fmla="*/ 2147483646 h 31"/>
                <a:gd name="T10" fmla="*/ 0 w 29"/>
                <a:gd name="T11" fmla="*/ 2147483646 h 31"/>
                <a:gd name="T12" fmla="*/ 2147483646 w 29"/>
                <a:gd name="T13" fmla="*/ 2147483646 h 31"/>
                <a:gd name="T14" fmla="*/ 2147483646 w 29"/>
                <a:gd name="T15" fmla="*/ 2147483646 h 31"/>
                <a:gd name="T16" fmla="*/ 2147483646 w 29"/>
                <a:gd name="T17" fmla="*/ 2147483646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1">
                  <a:moveTo>
                    <a:pt x="29" y="15"/>
                  </a:moveTo>
                  <a:cubicBezTo>
                    <a:pt x="14" y="0"/>
                    <a:pt x="14" y="0"/>
                    <a:pt x="14" y="0"/>
                  </a:cubicBezTo>
                  <a:cubicBezTo>
                    <a:pt x="11" y="7"/>
                    <a:pt x="11" y="7"/>
                    <a:pt x="11" y="7"/>
                  </a:cubicBezTo>
                  <a:cubicBezTo>
                    <a:pt x="11" y="18"/>
                    <a:pt x="11" y="18"/>
                    <a:pt x="11" y="18"/>
                  </a:cubicBezTo>
                  <a:cubicBezTo>
                    <a:pt x="6" y="21"/>
                    <a:pt x="6" y="21"/>
                    <a:pt x="6" y="21"/>
                  </a:cubicBezTo>
                  <a:cubicBezTo>
                    <a:pt x="0" y="21"/>
                    <a:pt x="0" y="21"/>
                    <a:pt x="0" y="21"/>
                  </a:cubicBezTo>
                  <a:cubicBezTo>
                    <a:pt x="11" y="31"/>
                    <a:pt x="11" y="31"/>
                    <a:pt x="11" y="31"/>
                  </a:cubicBezTo>
                  <a:cubicBezTo>
                    <a:pt x="11" y="31"/>
                    <a:pt x="11" y="31"/>
                    <a:pt x="11" y="31"/>
                  </a:cubicBezTo>
                  <a:cubicBezTo>
                    <a:pt x="20" y="31"/>
                    <a:pt x="28" y="24"/>
                    <a:pt x="29" y="15"/>
                  </a:cubicBezTo>
                  <a:close/>
                </a:path>
              </a:pathLst>
            </a:custGeom>
            <a:solidFill>
              <a:srgbClr val="5978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16" name="îş1íďè">
              <a:extLst>
                <a:ext uri="{FF2B5EF4-FFF2-40B4-BE49-F238E27FC236}">
                  <a16:creationId xmlns:a16="http://schemas.microsoft.com/office/drawing/2014/main" id="{829D858F-0538-4D1A-860E-8C8043F90761}"/>
                </a:ext>
              </a:extLst>
            </p:cNvPr>
            <p:cNvSpPr>
              <a:spLocks/>
            </p:cNvSpPr>
            <p:nvPr/>
          </p:nvSpPr>
          <p:spPr bwMode="auto">
            <a:xfrm>
              <a:off x="5486401" y="3255963"/>
              <a:ext cx="49213" cy="71438"/>
            </a:xfrm>
            <a:custGeom>
              <a:avLst/>
              <a:gdLst>
                <a:gd name="T0" fmla="*/ 2147483646 w 15"/>
                <a:gd name="T1" fmla="*/ 2147483646 h 22"/>
                <a:gd name="T2" fmla="*/ 2147483646 w 15"/>
                <a:gd name="T3" fmla="*/ 2147483646 h 22"/>
                <a:gd name="T4" fmla="*/ 2147483646 w 15"/>
                <a:gd name="T5" fmla="*/ 2147483646 h 22"/>
                <a:gd name="T6" fmla="*/ 2147483646 w 15"/>
                <a:gd name="T7" fmla="*/ 2147483646 h 22"/>
                <a:gd name="T8" fmla="*/ 2147483646 w 15"/>
                <a:gd name="T9" fmla="*/ 2147483646 h 22"/>
                <a:gd name="T10" fmla="*/ 2147483646 w 15"/>
                <a:gd name="T11" fmla="*/ 2147483646 h 22"/>
                <a:gd name="T12" fmla="*/ 2147483646 w 15"/>
                <a:gd name="T13" fmla="*/ 2147483646 h 22"/>
                <a:gd name="T14" fmla="*/ 0 w 15"/>
                <a:gd name="T15" fmla="*/ 2147483646 h 22"/>
                <a:gd name="T16" fmla="*/ 0 w 15"/>
                <a:gd name="T17" fmla="*/ 2147483646 h 22"/>
                <a:gd name="T18" fmla="*/ 0 w 15"/>
                <a:gd name="T19" fmla="*/ 2147483646 h 22"/>
                <a:gd name="T20" fmla="*/ 0 w 15"/>
                <a:gd name="T21" fmla="*/ 2147483646 h 22"/>
                <a:gd name="T22" fmla="*/ 0 w 15"/>
                <a:gd name="T23" fmla="*/ 2147483646 h 22"/>
                <a:gd name="T24" fmla="*/ 0 w 15"/>
                <a:gd name="T25" fmla="*/ 2147483646 h 22"/>
                <a:gd name="T26" fmla="*/ 0 w 15"/>
                <a:gd name="T27" fmla="*/ 2147483646 h 22"/>
                <a:gd name="T28" fmla="*/ 0 w 15"/>
                <a:gd name="T29" fmla="*/ 2147483646 h 22"/>
                <a:gd name="T30" fmla="*/ 2147483646 w 15"/>
                <a:gd name="T31" fmla="*/ 2147483646 h 22"/>
                <a:gd name="T32" fmla="*/ 2147483646 w 15"/>
                <a:gd name="T33" fmla="*/ 2147483646 h 22"/>
                <a:gd name="T34" fmla="*/ 2147483646 w 15"/>
                <a:gd name="T35" fmla="*/ 2147483646 h 22"/>
                <a:gd name="T36" fmla="*/ 2147483646 w 15"/>
                <a:gd name="T37" fmla="*/ 2147483646 h 22"/>
                <a:gd name="T38" fmla="*/ 2147483646 w 15"/>
                <a:gd name="T39" fmla="*/ 2147483646 h 22"/>
                <a:gd name="T40" fmla="*/ 2147483646 w 15"/>
                <a:gd name="T41" fmla="*/ 2147483646 h 22"/>
                <a:gd name="T42" fmla="*/ 2147483646 w 15"/>
                <a:gd name="T43" fmla="*/ 2147483646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 h="22">
                  <a:moveTo>
                    <a:pt x="14" y="12"/>
                  </a:moveTo>
                  <a:cubicBezTo>
                    <a:pt x="15" y="12"/>
                    <a:pt x="15" y="11"/>
                    <a:pt x="15" y="10"/>
                  </a:cubicBezTo>
                  <a:cubicBezTo>
                    <a:pt x="15" y="9"/>
                    <a:pt x="15" y="8"/>
                    <a:pt x="13" y="8"/>
                  </a:cubicBezTo>
                  <a:cubicBezTo>
                    <a:pt x="7" y="8"/>
                    <a:pt x="7" y="8"/>
                    <a:pt x="7" y="8"/>
                  </a:cubicBezTo>
                  <a:cubicBezTo>
                    <a:pt x="7" y="8"/>
                    <a:pt x="8" y="5"/>
                    <a:pt x="8" y="3"/>
                  </a:cubicBezTo>
                  <a:cubicBezTo>
                    <a:pt x="8" y="0"/>
                    <a:pt x="5" y="1"/>
                    <a:pt x="5" y="2"/>
                  </a:cubicBezTo>
                  <a:cubicBezTo>
                    <a:pt x="5" y="4"/>
                    <a:pt x="4" y="6"/>
                    <a:pt x="3" y="7"/>
                  </a:cubicBezTo>
                  <a:cubicBezTo>
                    <a:pt x="1" y="8"/>
                    <a:pt x="0" y="11"/>
                    <a:pt x="0" y="11"/>
                  </a:cubicBezTo>
                  <a:cubicBezTo>
                    <a:pt x="0" y="12"/>
                    <a:pt x="0" y="12"/>
                    <a:pt x="0" y="12"/>
                  </a:cubicBezTo>
                  <a:cubicBezTo>
                    <a:pt x="0" y="12"/>
                    <a:pt x="0" y="12"/>
                    <a:pt x="0" y="12"/>
                  </a:cubicBezTo>
                  <a:cubicBezTo>
                    <a:pt x="0" y="15"/>
                    <a:pt x="0" y="15"/>
                    <a:pt x="0" y="15"/>
                  </a:cubicBezTo>
                  <a:cubicBezTo>
                    <a:pt x="0" y="16"/>
                    <a:pt x="0" y="16"/>
                    <a:pt x="0" y="16"/>
                  </a:cubicBezTo>
                  <a:cubicBezTo>
                    <a:pt x="0" y="18"/>
                    <a:pt x="0" y="18"/>
                    <a:pt x="0" y="18"/>
                  </a:cubicBezTo>
                  <a:cubicBezTo>
                    <a:pt x="0" y="19"/>
                    <a:pt x="0" y="19"/>
                    <a:pt x="0" y="19"/>
                  </a:cubicBezTo>
                  <a:cubicBezTo>
                    <a:pt x="0" y="22"/>
                    <a:pt x="0" y="22"/>
                    <a:pt x="0" y="22"/>
                  </a:cubicBezTo>
                  <a:cubicBezTo>
                    <a:pt x="12" y="22"/>
                    <a:pt x="12" y="22"/>
                    <a:pt x="12" y="22"/>
                  </a:cubicBezTo>
                  <a:cubicBezTo>
                    <a:pt x="13" y="22"/>
                    <a:pt x="14" y="21"/>
                    <a:pt x="14" y="20"/>
                  </a:cubicBezTo>
                  <a:cubicBezTo>
                    <a:pt x="14" y="19"/>
                    <a:pt x="13" y="19"/>
                    <a:pt x="13" y="18"/>
                  </a:cubicBezTo>
                  <a:cubicBezTo>
                    <a:pt x="14" y="18"/>
                    <a:pt x="14" y="17"/>
                    <a:pt x="14" y="17"/>
                  </a:cubicBezTo>
                  <a:cubicBezTo>
                    <a:pt x="14" y="16"/>
                    <a:pt x="14" y="16"/>
                    <a:pt x="14" y="15"/>
                  </a:cubicBezTo>
                  <a:cubicBezTo>
                    <a:pt x="14" y="15"/>
                    <a:pt x="15" y="14"/>
                    <a:pt x="15" y="14"/>
                  </a:cubicBezTo>
                  <a:cubicBezTo>
                    <a:pt x="15" y="13"/>
                    <a:pt x="15" y="12"/>
                    <a:pt x="14"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17" name="ïṥlíďé">
              <a:extLst>
                <a:ext uri="{FF2B5EF4-FFF2-40B4-BE49-F238E27FC236}">
                  <a16:creationId xmlns:a16="http://schemas.microsoft.com/office/drawing/2014/main" id="{61A8DC2D-F094-4ADE-A596-E2DD47E0D05F}"/>
                </a:ext>
              </a:extLst>
            </p:cNvPr>
            <p:cNvSpPr>
              <a:spLocks noChangeArrowheads="1"/>
            </p:cNvSpPr>
            <p:nvPr/>
          </p:nvSpPr>
          <p:spPr bwMode="auto">
            <a:xfrm>
              <a:off x="5467351" y="3289300"/>
              <a:ext cx="15875" cy="38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18" name="iṣļïďê">
              <a:extLst>
                <a:ext uri="{FF2B5EF4-FFF2-40B4-BE49-F238E27FC236}">
                  <a16:creationId xmlns:a16="http://schemas.microsoft.com/office/drawing/2014/main" id="{BFD86E77-4D6E-4DF6-8784-94C6EC44C31D}"/>
                </a:ext>
              </a:extLst>
            </p:cNvPr>
            <p:cNvSpPr>
              <a:spLocks noChangeArrowheads="1"/>
            </p:cNvSpPr>
            <p:nvPr/>
          </p:nvSpPr>
          <p:spPr bwMode="auto">
            <a:xfrm>
              <a:off x="6656388" y="3995738"/>
              <a:ext cx="300038" cy="300038"/>
            </a:xfrm>
            <a:prstGeom prst="ellipse">
              <a:avLst/>
            </a:prstGeom>
            <a:solidFill>
              <a:srgbClr val="6689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419" name="íslidé">
              <a:extLst>
                <a:ext uri="{FF2B5EF4-FFF2-40B4-BE49-F238E27FC236}">
                  <a16:creationId xmlns:a16="http://schemas.microsoft.com/office/drawing/2014/main" id="{D5C4A12D-E32A-4496-A654-F2E0F89842A6}"/>
                </a:ext>
              </a:extLst>
            </p:cNvPr>
            <p:cNvSpPr>
              <a:spLocks/>
            </p:cNvSpPr>
            <p:nvPr/>
          </p:nvSpPr>
          <p:spPr bwMode="auto">
            <a:xfrm>
              <a:off x="6715126" y="4041775"/>
              <a:ext cx="238125" cy="254000"/>
            </a:xfrm>
            <a:custGeom>
              <a:avLst/>
              <a:gdLst>
                <a:gd name="T0" fmla="*/ 2147483646 w 73"/>
                <a:gd name="T1" fmla="*/ 2147483646 h 78"/>
                <a:gd name="T2" fmla="*/ 2147483646 w 73"/>
                <a:gd name="T3" fmla="*/ 0 h 78"/>
                <a:gd name="T4" fmla="*/ 2147483646 w 73"/>
                <a:gd name="T5" fmla="*/ 2147483646 h 78"/>
                <a:gd name="T6" fmla="*/ 2147483646 w 73"/>
                <a:gd name="T7" fmla="*/ 2147483646 h 78"/>
                <a:gd name="T8" fmla="*/ 2147483646 w 73"/>
                <a:gd name="T9" fmla="*/ 2147483646 h 78"/>
                <a:gd name="T10" fmla="*/ 0 w 73"/>
                <a:gd name="T11" fmla="*/ 2147483646 h 78"/>
                <a:gd name="T12" fmla="*/ 2147483646 w 73"/>
                <a:gd name="T13" fmla="*/ 2147483646 h 78"/>
                <a:gd name="T14" fmla="*/ 2147483646 w 73"/>
                <a:gd name="T15" fmla="*/ 2147483646 h 78"/>
                <a:gd name="T16" fmla="*/ 2147483646 w 73"/>
                <a:gd name="T17" fmla="*/ 214748364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78">
                  <a:moveTo>
                    <a:pt x="73" y="38"/>
                  </a:moveTo>
                  <a:cubicBezTo>
                    <a:pt x="35" y="0"/>
                    <a:pt x="35" y="0"/>
                    <a:pt x="35" y="0"/>
                  </a:cubicBezTo>
                  <a:cubicBezTo>
                    <a:pt x="28" y="16"/>
                    <a:pt x="28" y="16"/>
                    <a:pt x="28" y="16"/>
                  </a:cubicBezTo>
                  <a:cubicBezTo>
                    <a:pt x="28" y="45"/>
                    <a:pt x="28" y="45"/>
                    <a:pt x="28" y="45"/>
                  </a:cubicBezTo>
                  <a:cubicBezTo>
                    <a:pt x="16" y="51"/>
                    <a:pt x="16" y="51"/>
                    <a:pt x="16" y="51"/>
                  </a:cubicBezTo>
                  <a:cubicBezTo>
                    <a:pt x="0" y="51"/>
                    <a:pt x="0" y="51"/>
                    <a:pt x="0" y="51"/>
                  </a:cubicBezTo>
                  <a:cubicBezTo>
                    <a:pt x="27" y="78"/>
                    <a:pt x="27" y="78"/>
                    <a:pt x="27" y="78"/>
                  </a:cubicBezTo>
                  <a:cubicBezTo>
                    <a:pt x="28" y="78"/>
                    <a:pt x="28" y="78"/>
                    <a:pt x="28" y="78"/>
                  </a:cubicBezTo>
                  <a:cubicBezTo>
                    <a:pt x="51" y="78"/>
                    <a:pt x="70" y="60"/>
                    <a:pt x="73" y="38"/>
                  </a:cubicBezTo>
                  <a:close/>
                </a:path>
              </a:pathLst>
            </a:custGeom>
            <a:solidFill>
              <a:srgbClr val="5978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20" name="íŝlídê">
              <a:extLst>
                <a:ext uri="{FF2B5EF4-FFF2-40B4-BE49-F238E27FC236}">
                  <a16:creationId xmlns:a16="http://schemas.microsoft.com/office/drawing/2014/main" id="{FBA1DA66-1711-480B-87E4-7B5B7E2E0175}"/>
                </a:ext>
              </a:extLst>
            </p:cNvPr>
            <p:cNvSpPr>
              <a:spLocks/>
            </p:cNvSpPr>
            <p:nvPr/>
          </p:nvSpPr>
          <p:spPr bwMode="auto">
            <a:xfrm>
              <a:off x="6767513" y="4032250"/>
              <a:ext cx="127000" cy="176213"/>
            </a:xfrm>
            <a:custGeom>
              <a:avLst/>
              <a:gdLst>
                <a:gd name="T0" fmla="*/ 2147483646 w 39"/>
                <a:gd name="T1" fmla="*/ 2147483646 h 54"/>
                <a:gd name="T2" fmla="*/ 2147483646 w 39"/>
                <a:gd name="T3" fmla="*/ 2147483646 h 54"/>
                <a:gd name="T4" fmla="*/ 2147483646 w 39"/>
                <a:gd name="T5" fmla="*/ 2147483646 h 54"/>
                <a:gd name="T6" fmla="*/ 2147483646 w 39"/>
                <a:gd name="T7" fmla="*/ 2147483646 h 54"/>
                <a:gd name="T8" fmla="*/ 2147483646 w 39"/>
                <a:gd name="T9" fmla="*/ 2147483646 h 54"/>
                <a:gd name="T10" fmla="*/ 2147483646 w 39"/>
                <a:gd name="T11" fmla="*/ 2147483646 h 54"/>
                <a:gd name="T12" fmla="*/ 2147483646 w 39"/>
                <a:gd name="T13" fmla="*/ 2147483646 h 54"/>
                <a:gd name="T14" fmla="*/ 0 w 39"/>
                <a:gd name="T15" fmla="*/ 2147483646 h 54"/>
                <a:gd name="T16" fmla="*/ 0 w 39"/>
                <a:gd name="T17" fmla="*/ 2147483646 h 54"/>
                <a:gd name="T18" fmla="*/ 0 w 39"/>
                <a:gd name="T19" fmla="*/ 2147483646 h 54"/>
                <a:gd name="T20" fmla="*/ 0 w 39"/>
                <a:gd name="T21" fmla="*/ 2147483646 h 54"/>
                <a:gd name="T22" fmla="*/ 0 w 39"/>
                <a:gd name="T23" fmla="*/ 2147483646 h 54"/>
                <a:gd name="T24" fmla="*/ 0 w 39"/>
                <a:gd name="T25" fmla="*/ 2147483646 h 54"/>
                <a:gd name="T26" fmla="*/ 0 w 39"/>
                <a:gd name="T27" fmla="*/ 2147483646 h 54"/>
                <a:gd name="T28" fmla="*/ 0 w 39"/>
                <a:gd name="T29" fmla="*/ 2147483646 h 54"/>
                <a:gd name="T30" fmla="*/ 2147483646 w 39"/>
                <a:gd name="T31" fmla="*/ 2147483646 h 54"/>
                <a:gd name="T32" fmla="*/ 2147483646 w 39"/>
                <a:gd name="T33" fmla="*/ 2147483646 h 54"/>
                <a:gd name="T34" fmla="*/ 2147483646 w 39"/>
                <a:gd name="T35" fmla="*/ 2147483646 h 54"/>
                <a:gd name="T36" fmla="*/ 2147483646 w 39"/>
                <a:gd name="T37" fmla="*/ 2147483646 h 54"/>
                <a:gd name="T38" fmla="*/ 2147483646 w 39"/>
                <a:gd name="T39" fmla="*/ 2147483646 h 54"/>
                <a:gd name="T40" fmla="*/ 2147483646 w 39"/>
                <a:gd name="T41" fmla="*/ 2147483646 h 54"/>
                <a:gd name="T42" fmla="*/ 2147483646 w 39"/>
                <a:gd name="T43" fmla="*/ 2147483646 h 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 h="54">
                  <a:moveTo>
                    <a:pt x="36" y="30"/>
                  </a:moveTo>
                  <a:cubicBezTo>
                    <a:pt x="38" y="29"/>
                    <a:pt x="39" y="27"/>
                    <a:pt x="39" y="25"/>
                  </a:cubicBezTo>
                  <a:cubicBezTo>
                    <a:pt x="39" y="23"/>
                    <a:pt x="37" y="20"/>
                    <a:pt x="34" y="20"/>
                  </a:cubicBezTo>
                  <a:cubicBezTo>
                    <a:pt x="18" y="20"/>
                    <a:pt x="18" y="20"/>
                    <a:pt x="18" y="20"/>
                  </a:cubicBezTo>
                  <a:cubicBezTo>
                    <a:pt x="18" y="20"/>
                    <a:pt x="21" y="13"/>
                    <a:pt x="21" y="6"/>
                  </a:cubicBezTo>
                  <a:cubicBezTo>
                    <a:pt x="21" y="0"/>
                    <a:pt x="13" y="1"/>
                    <a:pt x="13" y="4"/>
                  </a:cubicBezTo>
                  <a:cubicBezTo>
                    <a:pt x="13" y="8"/>
                    <a:pt x="11" y="15"/>
                    <a:pt x="6" y="17"/>
                  </a:cubicBezTo>
                  <a:cubicBezTo>
                    <a:pt x="2" y="20"/>
                    <a:pt x="0" y="26"/>
                    <a:pt x="0" y="26"/>
                  </a:cubicBezTo>
                  <a:cubicBezTo>
                    <a:pt x="0" y="29"/>
                    <a:pt x="0" y="29"/>
                    <a:pt x="0" y="29"/>
                  </a:cubicBezTo>
                  <a:cubicBezTo>
                    <a:pt x="0" y="30"/>
                    <a:pt x="0" y="30"/>
                    <a:pt x="0" y="30"/>
                  </a:cubicBezTo>
                  <a:cubicBezTo>
                    <a:pt x="0" y="37"/>
                    <a:pt x="0" y="37"/>
                    <a:pt x="0" y="37"/>
                  </a:cubicBezTo>
                  <a:cubicBezTo>
                    <a:pt x="0" y="39"/>
                    <a:pt x="0" y="39"/>
                    <a:pt x="0" y="39"/>
                  </a:cubicBezTo>
                  <a:cubicBezTo>
                    <a:pt x="0" y="44"/>
                    <a:pt x="0" y="44"/>
                    <a:pt x="0" y="44"/>
                  </a:cubicBezTo>
                  <a:cubicBezTo>
                    <a:pt x="0" y="46"/>
                    <a:pt x="0" y="46"/>
                    <a:pt x="0" y="46"/>
                  </a:cubicBezTo>
                  <a:cubicBezTo>
                    <a:pt x="0" y="54"/>
                    <a:pt x="0" y="54"/>
                    <a:pt x="0" y="54"/>
                  </a:cubicBezTo>
                  <a:cubicBezTo>
                    <a:pt x="29" y="54"/>
                    <a:pt x="29" y="54"/>
                    <a:pt x="29" y="54"/>
                  </a:cubicBezTo>
                  <a:cubicBezTo>
                    <a:pt x="32" y="54"/>
                    <a:pt x="34" y="52"/>
                    <a:pt x="34" y="49"/>
                  </a:cubicBezTo>
                  <a:cubicBezTo>
                    <a:pt x="34" y="48"/>
                    <a:pt x="34" y="47"/>
                    <a:pt x="33" y="46"/>
                  </a:cubicBezTo>
                  <a:cubicBezTo>
                    <a:pt x="35" y="45"/>
                    <a:pt x="36" y="44"/>
                    <a:pt x="36" y="42"/>
                  </a:cubicBezTo>
                  <a:cubicBezTo>
                    <a:pt x="36" y="40"/>
                    <a:pt x="35" y="39"/>
                    <a:pt x="35" y="38"/>
                  </a:cubicBezTo>
                  <a:cubicBezTo>
                    <a:pt x="36" y="38"/>
                    <a:pt x="38" y="36"/>
                    <a:pt x="38" y="34"/>
                  </a:cubicBezTo>
                  <a:cubicBezTo>
                    <a:pt x="38" y="32"/>
                    <a:pt x="37" y="31"/>
                    <a:pt x="3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21" name="îṥlïḍé">
              <a:extLst>
                <a:ext uri="{FF2B5EF4-FFF2-40B4-BE49-F238E27FC236}">
                  <a16:creationId xmlns:a16="http://schemas.microsoft.com/office/drawing/2014/main" id="{4B4F43A7-6D9C-4256-965A-AA1E0040084D}"/>
                </a:ext>
              </a:extLst>
            </p:cNvPr>
            <p:cNvSpPr>
              <a:spLocks noChangeArrowheads="1"/>
            </p:cNvSpPr>
            <p:nvPr/>
          </p:nvSpPr>
          <p:spPr bwMode="auto">
            <a:xfrm>
              <a:off x="6715126" y="4113213"/>
              <a:ext cx="46038"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156" name="iṧḷíḑê">
              <a:extLst>
                <a:ext uri="{FF2B5EF4-FFF2-40B4-BE49-F238E27FC236}">
                  <a16:creationId xmlns:a16="http://schemas.microsoft.com/office/drawing/2014/main" id="{51E36FAE-E1B4-4F75-89AF-DEC2C9521F6A}"/>
                </a:ext>
              </a:extLst>
            </p:cNvPr>
            <p:cNvSpPr/>
            <p:nvPr/>
          </p:nvSpPr>
          <p:spPr>
            <a:xfrm>
              <a:off x="5682238" y="1536937"/>
              <a:ext cx="937910" cy="249063"/>
            </a:xfrm>
            <a:prstGeom prst="rect">
              <a:avLst/>
            </a:prstGeom>
          </p:spPr>
          <p:txBody>
            <a:bodyPr>
              <a:normAutofit lnSpcReduction="10000"/>
            </a:bodyPr>
            <a:lstStyle/>
            <a:p>
              <a:pPr>
                <a:defRPr/>
              </a:pPr>
              <a:r>
                <a:rPr lang="en-US" altLang="zh-CN" sz="1100" dirty="0">
                  <a:solidFill>
                    <a:schemeClr val="bg1"/>
                  </a:solidFill>
                </a:rPr>
                <a:t>Facebook</a:t>
              </a:r>
              <a:endParaRPr lang="zh-CN" altLang="en-US" sz="1100" dirty="0">
                <a:solidFill>
                  <a:schemeClr val="bg1"/>
                </a:solidFill>
              </a:endParaRPr>
            </a:p>
          </p:txBody>
        </p:sp>
        <p:sp>
          <p:nvSpPr>
            <p:cNvPr id="8423" name="îṥliḋè">
              <a:extLst>
                <a:ext uri="{FF2B5EF4-FFF2-40B4-BE49-F238E27FC236}">
                  <a16:creationId xmlns:a16="http://schemas.microsoft.com/office/drawing/2014/main" id="{9A03ADE5-76BD-43F1-9AF7-AF9C1324089D}"/>
                </a:ext>
              </a:extLst>
            </p:cNvPr>
            <p:cNvSpPr>
              <a:spLocks noChangeArrowheads="1"/>
            </p:cNvSpPr>
            <p:nvPr/>
          </p:nvSpPr>
          <p:spPr bwMode="auto">
            <a:xfrm>
              <a:off x="5206605" y="1772916"/>
              <a:ext cx="6290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zh-CN" sz="900">
                  <a:solidFill>
                    <a:schemeClr val="bg1"/>
                  </a:solidFill>
                  <a:latin typeface="Arial" panose="020B0604020202020204" pitchFamily="34" charset="0"/>
                </a:rPr>
                <a:t>Search</a:t>
              </a:r>
            </a:p>
          </p:txBody>
        </p:sp>
        <p:sp>
          <p:nvSpPr>
            <p:cNvPr id="8424" name="îš1ïďe">
              <a:extLst>
                <a:ext uri="{FF2B5EF4-FFF2-40B4-BE49-F238E27FC236}">
                  <a16:creationId xmlns:a16="http://schemas.microsoft.com/office/drawing/2014/main" id="{85A487CF-59C3-484A-B60F-55CEB82A778F}"/>
                </a:ext>
              </a:extLst>
            </p:cNvPr>
            <p:cNvSpPr>
              <a:spLocks noChangeArrowheads="1"/>
            </p:cNvSpPr>
            <p:nvPr/>
          </p:nvSpPr>
          <p:spPr bwMode="auto">
            <a:xfrm>
              <a:off x="6569871" y="1399337"/>
              <a:ext cx="4090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zh-CN" sz="700">
                  <a:solidFill>
                    <a:schemeClr val="bg1"/>
                  </a:solidFill>
                  <a:latin typeface="Arial" panose="020B0604020202020204" pitchFamily="34" charset="0"/>
                </a:rPr>
                <a:t>10:10</a:t>
              </a:r>
              <a:endParaRPr lang="zh-CN" altLang="en-US" sz="700">
                <a:solidFill>
                  <a:schemeClr val="bg1"/>
                </a:solidFill>
                <a:latin typeface="Arial" panose="020B0604020202020204" pitchFamily="34" charset="0"/>
              </a:endParaRPr>
            </a:p>
          </p:txBody>
        </p:sp>
      </p:grpSp>
      <p:sp>
        <p:nvSpPr>
          <p:cNvPr id="8203" name="矩形 14">
            <a:extLst>
              <a:ext uri="{FF2B5EF4-FFF2-40B4-BE49-F238E27FC236}">
                <a16:creationId xmlns:a16="http://schemas.microsoft.com/office/drawing/2014/main" id="{4D722607-ECFF-48C1-B3DF-3BF1360EAD3E}"/>
              </a:ext>
            </a:extLst>
          </p:cNvPr>
          <p:cNvSpPr>
            <a:spLocks noChangeArrowheads="1"/>
          </p:cNvSpPr>
          <p:nvPr/>
        </p:nvSpPr>
        <p:spPr bwMode="auto">
          <a:xfrm>
            <a:off x="3844925" y="1628775"/>
            <a:ext cx="2165350" cy="2151063"/>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4" name="矩形 19">
            <a:extLst>
              <a:ext uri="{FF2B5EF4-FFF2-40B4-BE49-F238E27FC236}">
                <a16:creationId xmlns:a16="http://schemas.microsoft.com/office/drawing/2014/main" id="{548E75D9-6C70-4116-8265-583040DA1272}"/>
              </a:ext>
            </a:extLst>
          </p:cNvPr>
          <p:cNvSpPr>
            <a:spLocks noChangeArrowheads="1"/>
          </p:cNvSpPr>
          <p:nvPr/>
        </p:nvSpPr>
        <p:spPr bwMode="auto">
          <a:xfrm>
            <a:off x="6003925" y="1630363"/>
            <a:ext cx="2149475" cy="2149475"/>
          </a:xfrm>
          <a:prstGeom prst="rect">
            <a:avLst/>
          </a:pr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8205" name="组合 1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018AC378-E722-4C53-B31B-A348A919AFF7}"/>
              </a:ext>
            </a:extLst>
          </p:cNvPr>
          <p:cNvGrpSpPr>
            <a:grpSpLocks/>
          </p:cNvGrpSpPr>
          <p:nvPr/>
        </p:nvGrpSpPr>
        <p:grpSpPr bwMode="auto">
          <a:xfrm>
            <a:off x="8582025" y="1635125"/>
            <a:ext cx="3584575" cy="4395788"/>
            <a:chOff x="4051301" y="987426"/>
            <a:chExt cx="4094163" cy="4875212"/>
          </a:xfrm>
        </p:grpSpPr>
        <p:sp>
          <p:nvSpPr>
            <p:cNvPr id="8211" name="ïṡḻíďè">
              <a:extLst>
                <a:ext uri="{FF2B5EF4-FFF2-40B4-BE49-F238E27FC236}">
                  <a16:creationId xmlns:a16="http://schemas.microsoft.com/office/drawing/2014/main" id="{5AD1EE27-7D2F-43DF-A4C5-1249B91FB1F7}"/>
                </a:ext>
              </a:extLst>
            </p:cNvPr>
            <p:cNvSpPr>
              <a:spLocks/>
            </p:cNvSpPr>
            <p:nvPr/>
          </p:nvSpPr>
          <p:spPr bwMode="auto">
            <a:xfrm>
              <a:off x="4051301" y="1817688"/>
              <a:ext cx="346075" cy="257175"/>
            </a:xfrm>
            <a:custGeom>
              <a:avLst/>
              <a:gdLst>
                <a:gd name="T0" fmla="*/ 2147483646 w 284"/>
                <a:gd name="T1" fmla="*/ 2147483646 h 211"/>
                <a:gd name="T2" fmla="*/ 2147483646 w 284"/>
                <a:gd name="T3" fmla="*/ 2147483646 h 211"/>
                <a:gd name="T4" fmla="*/ 2147483646 w 284"/>
                <a:gd name="T5" fmla="*/ 2147483646 h 211"/>
                <a:gd name="T6" fmla="*/ 2147483646 w 284"/>
                <a:gd name="T7" fmla="*/ 2147483646 h 211"/>
                <a:gd name="T8" fmla="*/ 2147483646 w 284"/>
                <a:gd name="T9" fmla="*/ 2147483646 h 211"/>
                <a:gd name="T10" fmla="*/ 2147483646 w 284"/>
                <a:gd name="T11" fmla="*/ 2147483646 h 211"/>
                <a:gd name="T12" fmla="*/ 2147483646 w 284"/>
                <a:gd name="T13" fmla="*/ 2147483646 h 211"/>
                <a:gd name="T14" fmla="*/ 2147483646 w 284"/>
                <a:gd name="T15" fmla="*/ 2147483646 h 211"/>
                <a:gd name="T16" fmla="*/ 2147483646 w 284"/>
                <a:gd name="T17" fmla="*/ 2147483646 h 211"/>
                <a:gd name="T18" fmla="*/ 2147483646 w 284"/>
                <a:gd name="T19" fmla="*/ 2147483646 h 211"/>
                <a:gd name="T20" fmla="*/ 2147483646 w 284"/>
                <a:gd name="T21" fmla="*/ 2147483646 h 211"/>
                <a:gd name="T22" fmla="*/ 2147483646 w 284"/>
                <a:gd name="T23" fmla="*/ 2147483646 h 211"/>
                <a:gd name="T24" fmla="*/ 2147483646 w 284"/>
                <a:gd name="T25" fmla="*/ 2147483646 h 211"/>
                <a:gd name="T26" fmla="*/ 2147483646 w 284"/>
                <a:gd name="T27" fmla="*/ 2147483646 h 211"/>
                <a:gd name="T28" fmla="*/ 2147483646 w 284"/>
                <a:gd name="T29" fmla="*/ 2147483646 h 211"/>
                <a:gd name="T30" fmla="*/ 2147483646 w 284"/>
                <a:gd name="T31" fmla="*/ 2147483646 h 211"/>
                <a:gd name="T32" fmla="*/ 2147483646 w 284"/>
                <a:gd name="T33" fmla="*/ 2147483646 h 211"/>
                <a:gd name="T34" fmla="*/ 2147483646 w 284"/>
                <a:gd name="T35" fmla="*/ 2147483646 h 211"/>
                <a:gd name="T36" fmla="*/ 2147483646 w 284"/>
                <a:gd name="T37" fmla="*/ 2147483646 h 211"/>
                <a:gd name="T38" fmla="*/ 2147483646 w 284"/>
                <a:gd name="T39" fmla="*/ 2147483646 h 2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 h="211">
                  <a:moveTo>
                    <a:pt x="33" y="15"/>
                  </a:moveTo>
                  <a:cubicBezTo>
                    <a:pt x="35" y="14"/>
                    <a:pt x="37" y="13"/>
                    <a:pt x="39" y="12"/>
                  </a:cubicBezTo>
                  <a:cubicBezTo>
                    <a:pt x="58" y="5"/>
                    <a:pt x="73" y="19"/>
                    <a:pt x="91" y="17"/>
                  </a:cubicBezTo>
                  <a:cubicBezTo>
                    <a:pt x="99" y="17"/>
                    <a:pt x="116" y="0"/>
                    <a:pt x="122" y="12"/>
                  </a:cubicBezTo>
                  <a:cubicBezTo>
                    <a:pt x="124" y="17"/>
                    <a:pt x="133" y="31"/>
                    <a:pt x="140" y="46"/>
                  </a:cubicBezTo>
                  <a:cubicBezTo>
                    <a:pt x="150" y="56"/>
                    <a:pt x="160" y="66"/>
                    <a:pt x="171" y="74"/>
                  </a:cubicBezTo>
                  <a:cubicBezTo>
                    <a:pt x="199" y="96"/>
                    <a:pt x="284" y="108"/>
                    <a:pt x="275" y="156"/>
                  </a:cubicBezTo>
                  <a:cubicBezTo>
                    <a:pt x="273" y="165"/>
                    <a:pt x="271" y="175"/>
                    <a:pt x="266" y="183"/>
                  </a:cubicBezTo>
                  <a:cubicBezTo>
                    <a:pt x="262" y="190"/>
                    <a:pt x="257" y="195"/>
                    <a:pt x="251" y="200"/>
                  </a:cubicBezTo>
                  <a:cubicBezTo>
                    <a:pt x="246" y="204"/>
                    <a:pt x="240" y="211"/>
                    <a:pt x="234" y="210"/>
                  </a:cubicBezTo>
                  <a:cubicBezTo>
                    <a:pt x="228" y="210"/>
                    <a:pt x="217" y="199"/>
                    <a:pt x="211" y="195"/>
                  </a:cubicBezTo>
                  <a:cubicBezTo>
                    <a:pt x="196" y="185"/>
                    <a:pt x="181" y="175"/>
                    <a:pt x="166" y="166"/>
                  </a:cubicBezTo>
                  <a:cubicBezTo>
                    <a:pt x="152" y="156"/>
                    <a:pt x="133" y="146"/>
                    <a:pt x="117" y="153"/>
                  </a:cubicBezTo>
                  <a:cubicBezTo>
                    <a:pt x="114" y="155"/>
                    <a:pt x="111" y="157"/>
                    <a:pt x="107" y="158"/>
                  </a:cubicBezTo>
                  <a:cubicBezTo>
                    <a:pt x="103" y="160"/>
                    <a:pt x="98" y="159"/>
                    <a:pt x="94" y="158"/>
                  </a:cubicBezTo>
                  <a:cubicBezTo>
                    <a:pt x="78" y="156"/>
                    <a:pt x="62" y="153"/>
                    <a:pt x="47" y="147"/>
                  </a:cubicBezTo>
                  <a:cubicBezTo>
                    <a:pt x="21" y="137"/>
                    <a:pt x="11" y="93"/>
                    <a:pt x="4" y="69"/>
                  </a:cubicBezTo>
                  <a:cubicBezTo>
                    <a:pt x="2" y="63"/>
                    <a:pt x="0" y="56"/>
                    <a:pt x="1" y="50"/>
                  </a:cubicBezTo>
                  <a:cubicBezTo>
                    <a:pt x="3" y="40"/>
                    <a:pt x="11" y="32"/>
                    <a:pt x="18" y="26"/>
                  </a:cubicBezTo>
                  <a:cubicBezTo>
                    <a:pt x="23" y="22"/>
                    <a:pt x="28" y="18"/>
                    <a:pt x="33" y="15"/>
                  </a:cubicBezTo>
                  <a:close/>
                </a:path>
              </a:pathLst>
            </a:custGeom>
            <a:solidFill>
              <a:srgbClr val="E5D1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2" name="iṩļíḓè">
              <a:extLst>
                <a:ext uri="{FF2B5EF4-FFF2-40B4-BE49-F238E27FC236}">
                  <a16:creationId xmlns:a16="http://schemas.microsoft.com/office/drawing/2014/main" id="{F67AEF3A-28D7-443B-B577-FADF976146AC}"/>
                </a:ext>
              </a:extLst>
            </p:cNvPr>
            <p:cNvSpPr>
              <a:spLocks/>
            </p:cNvSpPr>
            <p:nvPr/>
          </p:nvSpPr>
          <p:spPr bwMode="auto">
            <a:xfrm>
              <a:off x="4233863" y="1804988"/>
              <a:ext cx="1390650" cy="481013"/>
            </a:xfrm>
            <a:custGeom>
              <a:avLst/>
              <a:gdLst>
                <a:gd name="T0" fmla="*/ 2147483646 w 1139"/>
                <a:gd name="T1" fmla="*/ 2147483646 h 395"/>
                <a:gd name="T2" fmla="*/ 2147483646 w 1139"/>
                <a:gd name="T3" fmla="*/ 2147483646 h 395"/>
                <a:gd name="T4" fmla="*/ 2147483646 w 1139"/>
                <a:gd name="T5" fmla="*/ 2147483646 h 395"/>
                <a:gd name="T6" fmla="*/ 0 w 1139"/>
                <a:gd name="T7" fmla="*/ 2147483646 h 395"/>
                <a:gd name="T8" fmla="*/ 2147483646 w 1139"/>
                <a:gd name="T9" fmla="*/ 2147483646 h 395"/>
                <a:gd name="T10" fmla="*/ 2147483646 w 1139"/>
                <a:gd name="T11" fmla="*/ 2147483646 h 395"/>
                <a:gd name="T12" fmla="*/ 2147483646 w 1139"/>
                <a:gd name="T13" fmla="*/ 2147483646 h 395"/>
                <a:gd name="T14" fmla="*/ 2147483646 w 1139"/>
                <a:gd name="T15" fmla="*/ 2147483646 h 395"/>
                <a:gd name="T16" fmla="*/ 2147483646 w 1139"/>
                <a:gd name="T17" fmla="*/ 2147483646 h 395"/>
                <a:gd name="T18" fmla="*/ 2147483646 w 1139"/>
                <a:gd name="T19" fmla="*/ 2147483646 h 395"/>
                <a:gd name="T20" fmla="*/ 2147483646 w 1139"/>
                <a:gd name="T21" fmla="*/ 2147483646 h 395"/>
                <a:gd name="T22" fmla="*/ 2147483646 w 1139"/>
                <a:gd name="T23" fmla="*/ 2147483646 h 3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39" h="395">
                  <a:moveTo>
                    <a:pt x="416" y="387"/>
                  </a:moveTo>
                  <a:cubicBezTo>
                    <a:pt x="394" y="391"/>
                    <a:pt x="371" y="395"/>
                    <a:pt x="348" y="393"/>
                  </a:cubicBezTo>
                  <a:cubicBezTo>
                    <a:pt x="330" y="392"/>
                    <a:pt x="313" y="386"/>
                    <a:pt x="296" y="381"/>
                  </a:cubicBezTo>
                  <a:cubicBezTo>
                    <a:pt x="190" y="345"/>
                    <a:pt x="90" y="292"/>
                    <a:pt x="0" y="225"/>
                  </a:cubicBezTo>
                  <a:cubicBezTo>
                    <a:pt x="17" y="175"/>
                    <a:pt x="44" y="129"/>
                    <a:pt x="79" y="90"/>
                  </a:cubicBezTo>
                  <a:cubicBezTo>
                    <a:pt x="164" y="126"/>
                    <a:pt x="251" y="156"/>
                    <a:pt x="340" y="179"/>
                  </a:cubicBezTo>
                  <a:cubicBezTo>
                    <a:pt x="358" y="184"/>
                    <a:pt x="377" y="188"/>
                    <a:pt x="395" y="188"/>
                  </a:cubicBezTo>
                  <a:cubicBezTo>
                    <a:pt x="423" y="187"/>
                    <a:pt x="448" y="177"/>
                    <a:pt x="473" y="167"/>
                  </a:cubicBezTo>
                  <a:cubicBezTo>
                    <a:pt x="571" y="127"/>
                    <a:pt x="668" y="88"/>
                    <a:pt x="766" y="48"/>
                  </a:cubicBezTo>
                  <a:cubicBezTo>
                    <a:pt x="824" y="25"/>
                    <a:pt x="885" y="0"/>
                    <a:pt x="949" y="3"/>
                  </a:cubicBezTo>
                  <a:cubicBezTo>
                    <a:pt x="1124" y="12"/>
                    <a:pt x="1139" y="233"/>
                    <a:pt x="984" y="287"/>
                  </a:cubicBezTo>
                  <a:cubicBezTo>
                    <a:pt x="810" y="347"/>
                    <a:pt x="598" y="355"/>
                    <a:pt x="416" y="38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3" name="ísliḓe">
              <a:extLst>
                <a:ext uri="{FF2B5EF4-FFF2-40B4-BE49-F238E27FC236}">
                  <a16:creationId xmlns:a16="http://schemas.microsoft.com/office/drawing/2014/main" id="{7BC187C0-9048-47FB-BFE9-20C640B6B322}"/>
                </a:ext>
              </a:extLst>
            </p:cNvPr>
            <p:cNvSpPr>
              <a:spLocks/>
            </p:cNvSpPr>
            <p:nvPr/>
          </p:nvSpPr>
          <p:spPr bwMode="auto">
            <a:xfrm>
              <a:off x="4594226" y="2012951"/>
              <a:ext cx="203200" cy="273050"/>
            </a:xfrm>
            <a:custGeom>
              <a:avLst/>
              <a:gdLst>
                <a:gd name="T0" fmla="*/ 2147483646 w 166"/>
                <a:gd name="T1" fmla="*/ 2147483646 h 224"/>
                <a:gd name="T2" fmla="*/ 2147483646 w 166"/>
                <a:gd name="T3" fmla="*/ 0 h 224"/>
                <a:gd name="T4" fmla="*/ 2147483646 w 166"/>
                <a:gd name="T5" fmla="*/ 2147483646 h 224"/>
                <a:gd name="T6" fmla="*/ 2147483646 w 166"/>
                <a:gd name="T7" fmla="*/ 2147483646 h 224"/>
                <a:gd name="T8" fmla="*/ 0 w 166"/>
                <a:gd name="T9" fmla="*/ 2147483646 h 224"/>
                <a:gd name="T10" fmla="*/ 0 w 166"/>
                <a:gd name="T11" fmla="*/ 2147483646 h 224"/>
                <a:gd name="T12" fmla="*/ 2147483646 w 166"/>
                <a:gd name="T13" fmla="*/ 2147483646 h 224"/>
                <a:gd name="T14" fmla="*/ 2147483646 w 166"/>
                <a:gd name="T15" fmla="*/ 2147483646 h 224"/>
                <a:gd name="T16" fmla="*/ 2147483646 w 166"/>
                <a:gd name="T17" fmla="*/ 2147483646 h 224"/>
                <a:gd name="T18" fmla="*/ 2147483646 w 166"/>
                <a:gd name="T19" fmla="*/ 214748364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24">
                  <a:moveTo>
                    <a:pt x="154" y="78"/>
                  </a:moveTo>
                  <a:cubicBezTo>
                    <a:pt x="158" y="52"/>
                    <a:pt x="162" y="26"/>
                    <a:pt x="166" y="0"/>
                  </a:cubicBezTo>
                  <a:cubicBezTo>
                    <a:pt x="144" y="9"/>
                    <a:pt x="122" y="16"/>
                    <a:pt x="99" y="17"/>
                  </a:cubicBezTo>
                  <a:cubicBezTo>
                    <a:pt x="97" y="17"/>
                    <a:pt x="94" y="17"/>
                    <a:pt x="91" y="16"/>
                  </a:cubicBezTo>
                  <a:cubicBezTo>
                    <a:pt x="62" y="81"/>
                    <a:pt x="30" y="145"/>
                    <a:pt x="0" y="209"/>
                  </a:cubicBezTo>
                  <a:cubicBezTo>
                    <a:pt x="0" y="210"/>
                    <a:pt x="0" y="210"/>
                    <a:pt x="0" y="210"/>
                  </a:cubicBezTo>
                  <a:cubicBezTo>
                    <a:pt x="17" y="215"/>
                    <a:pt x="34" y="221"/>
                    <a:pt x="52" y="222"/>
                  </a:cubicBezTo>
                  <a:cubicBezTo>
                    <a:pt x="75" y="224"/>
                    <a:pt x="98" y="220"/>
                    <a:pt x="120" y="216"/>
                  </a:cubicBezTo>
                  <a:cubicBezTo>
                    <a:pt x="127" y="215"/>
                    <a:pt x="134" y="214"/>
                    <a:pt x="141" y="213"/>
                  </a:cubicBezTo>
                  <a:cubicBezTo>
                    <a:pt x="144" y="168"/>
                    <a:pt x="148" y="123"/>
                    <a:pt x="154"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4" name="išļíḍé">
              <a:extLst>
                <a:ext uri="{FF2B5EF4-FFF2-40B4-BE49-F238E27FC236}">
                  <a16:creationId xmlns:a16="http://schemas.microsoft.com/office/drawing/2014/main" id="{F2D4499E-A549-4459-B919-55D7120E51F6}"/>
                </a:ext>
              </a:extLst>
            </p:cNvPr>
            <p:cNvSpPr>
              <a:spLocks/>
            </p:cNvSpPr>
            <p:nvPr/>
          </p:nvSpPr>
          <p:spPr bwMode="auto">
            <a:xfrm>
              <a:off x="5414963" y="1816101"/>
              <a:ext cx="100013" cy="344488"/>
            </a:xfrm>
            <a:custGeom>
              <a:avLst/>
              <a:gdLst>
                <a:gd name="T0" fmla="*/ 2147483646 w 82"/>
                <a:gd name="T1" fmla="*/ 2147483646 h 283"/>
                <a:gd name="T2" fmla="*/ 2147483646 w 82"/>
                <a:gd name="T3" fmla="*/ 0 h 283"/>
                <a:gd name="T4" fmla="*/ 0 w 82"/>
                <a:gd name="T5" fmla="*/ 2147483646 h 283"/>
                <a:gd name="T6" fmla="*/ 2147483646 w 82"/>
                <a:gd name="T7" fmla="*/ 2147483646 h 283"/>
                <a:gd name="T8" fmla="*/ 2147483646 w 82"/>
                <a:gd name="T9" fmla="*/ 2147483646 h 283"/>
                <a:gd name="T10" fmla="*/ 2147483646 w 82"/>
                <a:gd name="T11" fmla="*/ 2147483646 h 2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283">
                  <a:moveTo>
                    <a:pt x="82" y="35"/>
                  </a:moveTo>
                  <a:cubicBezTo>
                    <a:pt x="66" y="19"/>
                    <a:pt x="45" y="7"/>
                    <a:pt x="19" y="0"/>
                  </a:cubicBezTo>
                  <a:cubicBezTo>
                    <a:pt x="5" y="94"/>
                    <a:pt x="1" y="188"/>
                    <a:pt x="0" y="283"/>
                  </a:cubicBezTo>
                  <a:cubicBezTo>
                    <a:pt x="5" y="281"/>
                    <a:pt x="11" y="280"/>
                    <a:pt x="16" y="278"/>
                  </a:cubicBezTo>
                  <a:cubicBezTo>
                    <a:pt x="31" y="273"/>
                    <a:pt x="43" y="266"/>
                    <a:pt x="55" y="259"/>
                  </a:cubicBezTo>
                  <a:cubicBezTo>
                    <a:pt x="58" y="183"/>
                    <a:pt x="62" y="108"/>
                    <a:pt x="8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5" name="íśľïḓe">
              <a:extLst>
                <a:ext uri="{FF2B5EF4-FFF2-40B4-BE49-F238E27FC236}">
                  <a16:creationId xmlns:a16="http://schemas.microsoft.com/office/drawing/2014/main" id="{054CF455-DF28-4CB3-8A7E-9E9AFE6AC0EA}"/>
                </a:ext>
              </a:extLst>
            </p:cNvPr>
            <p:cNvSpPr>
              <a:spLocks/>
            </p:cNvSpPr>
            <p:nvPr/>
          </p:nvSpPr>
          <p:spPr bwMode="auto">
            <a:xfrm>
              <a:off x="5154613" y="1812926"/>
              <a:ext cx="180975" cy="404813"/>
            </a:xfrm>
            <a:custGeom>
              <a:avLst/>
              <a:gdLst>
                <a:gd name="T0" fmla="*/ 2147483646 w 148"/>
                <a:gd name="T1" fmla="*/ 0 h 333"/>
                <a:gd name="T2" fmla="*/ 2147483646 w 148"/>
                <a:gd name="T3" fmla="*/ 2147483646 h 333"/>
                <a:gd name="T4" fmla="*/ 2147483646 w 148"/>
                <a:gd name="T5" fmla="*/ 2147483646 h 333"/>
                <a:gd name="T6" fmla="*/ 2147483646 w 148"/>
                <a:gd name="T7" fmla="*/ 2147483646 h 333"/>
                <a:gd name="T8" fmla="*/ 2147483646 w 148"/>
                <a:gd name="T9" fmla="*/ 2147483646 h 333"/>
                <a:gd name="T10" fmla="*/ 2147483646 w 148"/>
                <a:gd name="T11" fmla="*/ 2147483646 h 333"/>
                <a:gd name="T12" fmla="*/ 2147483646 w 148"/>
                <a:gd name="T13" fmla="*/ 0 h 3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333">
                  <a:moveTo>
                    <a:pt x="148" y="0"/>
                  </a:moveTo>
                  <a:cubicBezTo>
                    <a:pt x="104" y="6"/>
                    <a:pt x="61" y="22"/>
                    <a:pt x="19" y="39"/>
                  </a:cubicBezTo>
                  <a:cubicBezTo>
                    <a:pt x="16" y="55"/>
                    <a:pt x="15" y="71"/>
                    <a:pt x="13" y="85"/>
                  </a:cubicBezTo>
                  <a:cubicBezTo>
                    <a:pt x="8" y="122"/>
                    <a:pt x="4" y="161"/>
                    <a:pt x="2" y="199"/>
                  </a:cubicBezTo>
                  <a:cubicBezTo>
                    <a:pt x="0" y="243"/>
                    <a:pt x="1" y="288"/>
                    <a:pt x="3" y="333"/>
                  </a:cubicBezTo>
                  <a:cubicBezTo>
                    <a:pt x="46" y="326"/>
                    <a:pt x="88" y="319"/>
                    <a:pt x="129" y="309"/>
                  </a:cubicBezTo>
                  <a:cubicBezTo>
                    <a:pt x="130" y="206"/>
                    <a:pt x="133" y="102"/>
                    <a:pt x="14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6" name="ïṧļïdê">
              <a:extLst>
                <a:ext uri="{FF2B5EF4-FFF2-40B4-BE49-F238E27FC236}">
                  <a16:creationId xmlns:a16="http://schemas.microsoft.com/office/drawing/2014/main" id="{DADD8C46-C2F2-47F9-B638-4F67159AB79E}"/>
                </a:ext>
              </a:extLst>
            </p:cNvPr>
            <p:cNvSpPr>
              <a:spLocks/>
            </p:cNvSpPr>
            <p:nvPr/>
          </p:nvSpPr>
          <p:spPr bwMode="auto">
            <a:xfrm>
              <a:off x="4868863" y="1903413"/>
              <a:ext cx="200025" cy="354013"/>
            </a:xfrm>
            <a:custGeom>
              <a:avLst/>
              <a:gdLst>
                <a:gd name="T0" fmla="*/ 2147483646 w 163"/>
                <a:gd name="T1" fmla="*/ 2147483646 h 290"/>
                <a:gd name="T2" fmla="*/ 2147483646 w 163"/>
                <a:gd name="T3" fmla="*/ 0 h 290"/>
                <a:gd name="T4" fmla="*/ 2147483646 w 163"/>
                <a:gd name="T5" fmla="*/ 2147483646 h 290"/>
                <a:gd name="T6" fmla="*/ 2147483646 w 163"/>
                <a:gd name="T7" fmla="*/ 2147483646 h 290"/>
                <a:gd name="T8" fmla="*/ 2147483646 w 163"/>
                <a:gd name="T9" fmla="*/ 2147483646 h 290"/>
                <a:gd name="T10" fmla="*/ 0 w 163"/>
                <a:gd name="T11" fmla="*/ 2147483646 h 290"/>
                <a:gd name="T12" fmla="*/ 2147483646 w 163"/>
                <a:gd name="T13" fmla="*/ 2147483646 h 290"/>
                <a:gd name="T14" fmla="*/ 2147483646 w 163"/>
                <a:gd name="T15" fmla="*/ 2147483646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290">
                  <a:moveTo>
                    <a:pt x="154" y="96"/>
                  </a:moveTo>
                  <a:cubicBezTo>
                    <a:pt x="157" y="65"/>
                    <a:pt x="159" y="33"/>
                    <a:pt x="163" y="0"/>
                  </a:cubicBezTo>
                  <a:cubicBezTo>
                    <a:pt x="119" y="18"/>
                    <a:pt x="75" y="36"/>
                    <a:pt x="31" y="54"/>
                  </a:cubicBezTo>
                  <a:cubicBezTo>
                    <a:pt x="29" y="64"/>
                    <a:pt x="27" y="74"/>
                    <a:pt x="26" y="85"/>
                  </a:cubicBezTo>
                  <a:cubicBezTo>
                    <a:pt x="21" y="119"/>
                    <a:pt x="15" y="154"/>
                    <a:pt x="10" y="189"/>
                  </a:cubicBezTo>
                  <a:cubicBezTo>
                    <a:pt x="6" y="223"/>
                    <a:pt x="3" y="256"/>
                    <a:pt x="0" y="290"/>
                  </a:cubicBezTo>
                  <a:cubicBezTo>
                    <a:pt x="51" y="283"/>
                    <a:pt x="102" y="277"/>
                    <a:pt x="154" y="270"/>
                  </a:cubicBezTo>
                  <a:cubicBezTo>
                    <a:pt x="150" y="212"/>
                    <a:pt x="149" y="154"/>
                    <a:pt x="154"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7" name="îṣḻíḍe">
              <a:extLst>
                <a:ext uri="{FF2B5EF4-FFF2-40B4-BE49-F238E27FC236}">
                  <a16:creationId xmlns:a16="http://schemas.microsoft.com/office/drawing/2014/main" id="{AC0EDD10-33C5-47E2-8560-988A03B6BE98}"/>
                </a:ext>
              </a:extLst>
            </p:cNvPr>
            <p:cNvSpPr>
              <a:spLocks/>
            </p:cNvSpPr>
            <p:nvPr/>
          </p:nvSpPr>
          <p:spPr bwMode="auto">
            <a:xfrm>
              <a:off x="4411663" y="1985963"/>
              <a:ext cx="193675" cy="246063"/>
            </a:xfrm>
            <a:custGeom>
              <a:avLst/>
              <a:gdLst>
                <a:gd name="T0" fmla="*/ 2147483646 w 158"/>
                <a:gd name="T1" fmla="*/ 2147483646 h 203"/>
                <a:gd name="T2" fmla="*/ 2147483646 w 158"/>
                <a:gd name="T3" fmla="*/ 0 h 203"/>
                <a:gd name="T4" fmla="*/ 0 w 158"/>
                <a:gd name="T5" fmla="*/ 2147483646 h 203"/>
                <a:gd name="T6" fmla="*/ 2147483646 w 158"/>
                <a:gd name="T7" fmla="*/ 2147483646 h 203"/>
                <a:gd name="T8" fmla="*/ 2147483646 w 158"/>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03">
                  <a:moveTo>
                    <a:pt x="158" y="21"/>
                  </a:moveTo>
                  <a:cubicBezTo>
                    <a:pt x="134" y="15"/>
                    <a:pt x="111" y="8"/>
                    <a:pt x="88" y="0"/>
                  </a:cubicBezTo>
                  <a:cubicBezTo>
                    <a:pt x="62" y="58"/>
                    <a:pt x="29" y="112"/>
                    <a:pt x="0" y="168"/>
                  </a:cubicBezTo>
                  <a:cubicBezTo>
                    <a:pt x="23" y="181"/>
                    <a:pt x="48" y="192"/>
                    <a:pt x="72" y="203"/>
                  </a:cubicBezTo>
                  <a:cubicBezTo>
                    <a:pt x="100" y="142"/>
                    <a:pt x="130" y="82"/>
                    <a:pt x="1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8" name="íṡḷïḓe">
              <a:extLst>
                <a:ext uri="{FF2B5EF4-FFF2-40B4-BE49-F238E27FC236}">
                  <a16:creationId xmlns:a16="http://schemas.microsoft.com/office/drawing/2014/main" id="{CD62BC25-6BAC-49BD-8FC2-9585AFB432A2}"/>
                </a:ext>
              </a:extLst>
            </p:cNvPr>
            <p:cNvSpPr>
              <a:spLocks/>
            </p:cNvSpPr>
            <p:nvPr/>
          </p:nvSpPr>
          <p:spPr bwMode="auto">
            <a:xfrm>
              <a:off x="4233863" y="1914526"/>
              <a:ext cx="190500" cy="227013"/>
            </a:xfrm>
            <a:custGeom>
              <a:avLst/>
              <a:gdLst>
                <a:gd name="T0" fmla="*/ 2147483646 w 156"/>
                <a:gd name="T1" fmla="*/ 2147483646 h 186"/>
                <a:gd name="T2" fmla="*/ 2147483646 w 156"/>
                <a:gd name="T3" fmla="*/ 0 h 186"/>
                <a:gd name="T4" fmla="*/ 0 w 156"/>
                <a:gd name="T5" fmla="*/ 2147483646 h 186"/>
                <a:gd name="T6" fmla="*/ 2147483646 w 156"/>
                <a:gd name="T7" fmla="*/ 2147483646 h 186"/>
                <a:gd name="T8" fmla="*/ 2147483646 w 156"/>
                <a:gd name="T9" fmla="*/ 214748364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86">
                  <a:moveTo>
                    <a:pt x="156" y="31"/>
                  </a:moveTo>
                  <a:cubicBezTo>
                    <a:pt x="130" y="21"/>
                    <a:pt x="104" y="11"/>
                    <a:pt x="79" y="0"/>
                  </a:cubicBezTo>
                  <a:cubicBezTo>
                    <a:pt x="44" y="39"/>
                    <a:pt x="17" y="85"/>
                    <a:pt x="0" y="135"/>
                  </a:cubicBezTo>
                  <a:cubicBezTo>
                    <a:pt x="24" y="153"/>
                    <a:pt x="49" y="170"/>
                    <a:pt x="75" y="186"/>
                  </a:cubicBezTo>
                  <a:cubicBezTo>
                    <a:pt x="102" y="134"/>
                    <a:pt x="132" y="84"/>
                    <a:pt x="156"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9" name="iṥlïḑe">
              <a:extLst>
                <a:ext uri="{FF2B5EF4-FFF2-40B4-BE49-F238E27FC236}">
                  <a16:creationId xmlns:a16="http://schemas.microsoft.com/office/drawing/2014/main" id="{40E46423-281B-48B5-B5B0-2A485058FC14}"/>
                </a:ext>
              </a:extLst>
            </p:cNvPr>
            <p:cNvSpPr>
              <a:spLocks/>
            </p:cNvSpPr>
            <p:nvPr/>
          </p:nvSpPr>
          <p:spPr bwMode="auto">
            <a:xfrm>
              <a:off x="5121276" y="5649913"/>
              <a:ext cx="3024188" cy="212725"/>
            </a:xfrm>
            <a:custGeom>
              <a:avLst/>
              <a:gdLst>
                <a:gd name="T0" fmla="*/ 2147483646 w 2478"/>
                <a:gd name="T1" fmla="*/ 0 h 175"/>
                <a:gd name="T2" fmla="*/ 2147483646 w 2478"/>
                <a:gd name="T3" fmla="*/ 2147483646 h 175"/>
                <a:gd name="T4" fmla="*/ 2147483646 w 2478"/>
                <a:gd name="T5" fmla="*/ 2147483646 h 175"/>
                <a:gd name="T6" fmla="*/ 2147483646 w 2478"/>
                <a:gd name="T7" fmla="*/ 2147483646 h 175"/>
                <a:gd name="T8" fmla="*/ 2147483646 w 2478"/>
                <a:gd name="T9" fmla="*/ 2147483646 h 175"/>
                <a:gd name="T10" fmla="*/ 2147483646 w 2478"/>
                <a:gd name="T11" fmla="*/ 2147483646 h 175"/>
                <a:gd name="T12" fmla="*/ 0 w 2478"/>
                <a:gd name="T13" fmla="*/ 2147483646 h 175"/>
                <a:gd name="T14" fmla="*/ 2147483646 w 2478"/>
                <a:gd name="T15" fmla="*/ 2147483646 h 175"/>
                <a:gd name="T16" fmla="*/ 2147483646 w 2478"/>
                <a:gd name="T17" fmla="*/ 2147483646 h 175"/>
                <a:gd name="T18" fmla="*/ 2147483646 w 2478"/>
                <a:gd name="T19" fmla="*/ 2147483646 h 175"/>
                <a:gd name="T20" fmla="*/ 2147483646 w 2478"/>
                <a:gd name="T21" fmla="*/ 2147483646 h 175"/>
                <a:gd name="T22" fmla="*/ 2147483646 w 2478"/>
                <a:gd name="T23" fmla="*/ 2147483646 h 175"/>
                <a:gd name="T24" fmla="*/ 2147483646 w 2478"/>
                <a:gd name="T25" fmla="*/ 2147483646 h 175"/>
                <a:gd name="T26" fmla="*/ 2147483646 w 2478"/>
                <a:gd name="T27" fmla="*/ 0 h 1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8" h="175">
                  <a:moveTo>
                    <a:pt x="2177" y="0"/>
                  </a:moveTo>
                  <a:cubicBezTo>
                    <a:pt x="2109" y="0"/>
                    <a:pt x="2041" y="4"/>
                    <a:pt x="1973" y="7"/>
                  </a:cubicBezTo>
                  <a:cubicBezTo>
                    <a:pt x="1604" y="26"/>
                    <a:pt x="1235" y="38"/>
                    <a:pt x="865" y="42"/>
                  </a:cubicBezTo>
                  <a:cubicBezTo>
                    <a:pt x="774" y="43"/>
                    <a:pt x="682" y="43"/>
                    <a:pt x="591" y="43"/>
                  </a:cubicBezTo>
                  <a:cubicBezTo>
                    <a:pt x="501" y="43"/>
                    <a:pt x="411" y="43"/>
                    <a:pt x="322" y="42"/>
                  </a:cubicBezTo>
                  <a:cubicBezTo>
                    <a:pt x="289" y="41"/>
                    <a:pt x="250" y="40"/>
                    <a:pt x="211" y="40"/>
                  </a:cubicBezTo>
                  <a:cubicBezTo>
                    <a:pt x="134" y="40"/>
                    <a:pt x="52" y="46"/>
                    <a:pt x="0" y="79"/>
                  </a:cubicBezTo>
                  <a:cubicBezTo>
                    <a:pt x="107" y="122"/>
                    <a:pt x="303" y="116"/>
                    <a:pt x="426" y="126"/>
                  </a:cubicBezTo>
                  <a:cubicBezTo>
                    <a:pt x="593" y="139"/>
                    <a:pt x="760" y="150"/>
                    <a:pt x="927" y="158"/>
                  </a:cubicBezTo>
                  <a:cubicBezTo>
                    <a:pt x="1163" y="169"/>
                    <a:pt x="1399" y="175"/>
                    <a:pt x="1636" y="175"/>
                  </a:cubicBezTo>
                  <a:cubicBezTo>
                    <a:pt x="1731" y="175"/>
                    <a:pt x="1826" y="174"/>
                    <a:pt x="1921" y="172"/>
                  </a:cubicBezTo>
                  <a:cubicBezTo>
                    <a:pt x="2096" y="169"/>
                    <a:pt x="2281" y="160"/>
                    <a:pt x="2427" y="89"/>
                  </a:cubicBezTo>
                  <a:cubicBezTo>
                    <a:pt x="2452" y="77"/>
                    <a:pt x="2478" y="57"/>
                    <a:pt x="2470" y="36"/>
                  </a:cubicBezTo>
                  <a:cubicBezTo>
                    <a:pt x="2378" y="8"/>
                    <a:pt x="2278" y="0"/>
                    <a:pt x="2177" y="0"/>
                  </a:cubicBezTo>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0" name="îṩḻídé">
              <a:extLst>
                <a:ext uri="{FF2B5EF4-FFF2-40B4-BE49-F238E27FC236}">
                  <a16:creationId xmlns:a16="http://schemas.microsoft.com/office/drawing/2014/main" id="{1E74002B-CA8A-42CF-89F5-6980B02B6262}"/>
                </a:ext>
              </a:extLst>
            </p:cNvPr>
            <p:cNvSpPr>
              <a:spLocks/>
            </p:cNvSpPr>
            <p:nvPr/>
          </p:nvSpPr>
          <p:spPr bwMode="auto">
            <a:xfrm>
              <a:off x="7350126" y="4103688"/>
              <a:ext cx="290513" cy="123825"/>
            </a:xfrm>
            <a:custGeom>
              <a:avLst/>
              <a:gdLst>
                <a:gd name="T0" fmla="*/ 2147483646 w 238"/>
                <a:gd name="T1" fmla="*/ 2147483646 h 101"/>
                <a:gd name="T2" fmla="*/ 2147483646 w 238"/>
                <a:gd name="T3" fmla="*/ 2147483646 h 101"/>
                <a:gd name="T4" fmla="*/ 0 w 238"/>
                <a:gd name="T5" fmla="*/ 2147483646 h 101"/>
                <a:gd name="T6" fmla="*/ 2147483646 w 238"/>
                <a:gd name="T7" fmla="*/ 2147483646 h 101"/>
                <a:gd name="T8" fmla="*/ 2147483646 w 238"/>
                <a:gd name="T9" fmla="*/ 2147483646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01">
                  <a:moveTo>
                    <a:pt x="236" y="6"/>
                  </a:moveTo>
                  <a:cubicBezTo>
                    <a:pt x="238" y="32"/>
                    <a:pt x="235" y="57"/>
                    <a:pt x="235" y="82"/>
                  </a:cubicBezTo>
                  <a:cubicBezTo>
                    <a:pt x="156" y="94"/>
                    <a:pt x="80" y="101"/>
                    <a:pt x="0" y="93"/>
                  </a:cubicBezTo>
                  <a:cubicBezTo>
                    <a:pt x="27" y="52"/>
                    <a:pt x="4" y="14"/>
                    <a:pt x="71" y="4"/>
                  </a:cubicBezTo>
                  <a:cubicBezTo>
                    <a:pt x="93" y="0"/>
                    <a:pt x="201" y="16"/>
                    <a:pt x="236" y="6"/>
                  </a:cubicBezTo>
                  <a:close/>
                </a:path>
              </a:pathLst>
            </a:custGeom>
            <a:solidFill>
              <a:srgbClr val="E5D1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1" name="ïsḷíḍê">
              <a:extLst>
                <a:ext uri="{FF2B5EF4-FFF2-40B4-BE49-F238E27FC236}">
                  <a16:creationId xmlns:a16="http://schemas.microsoft.com/office/drawing/2014/main" id="{85B8225A-2586-4967-A92D-B770771219CF}"/>
                </a:ext>
              </a:extLst>
            </p:cNvPr>
            <p:cNvSpPr>
              <a:spLocks/>
            </p:cNvSpPr>
            <p:nvPr/>
          </p:nvSpPr>
          <p:spPr bwMode="auto">
            <a:xfrm>
              <a:off x="7581901" y="4044951"/>
              <a:ext cx="217488" cy="449263"/>
            </a:xfrm>
            <a:custGeom>
              <a:avLst/>
              <a:gdLst>
                <a:gd name="T0" fmla="*/ 2147483646 w 179"/>
                <a:gd name="T1" fmla="*/ 2147483646 h 368"/>
                <a:gd name="T2" fmla="*/ 2147483646 w 179"/>
                <a:gd name="T3" fmla="*/ 2147483646 h 368"/>
                <a:gd name="T4" fmla="*/ 2147483646 w 179"/>
                <a:gd name="T5" fmla="*/ 2147483646 h 368"/>
                <a:gd name="T6" fmla="*/ 2147483646 w 179"/>
                <a:gd name="T7" fmla="*/ 2147483646 h 368"/>
                <a:gd name="T8" fmla="*/ 2147483646 w 179"/>
                <a:gd name="T9" fmla="*/ 2147483646 h 368"/>
                <a:gd name="T10" fmla="*/ 2147483646 w 179"/>
                <a:gd name="T11" fmla="*/ 2147483646 h 368"/>
                <a:gd name="T12" fmla="*/ 2147483646 w 179"/>
                <a:gd name="T13" fmla="*/ 2147483646 h 368"/>
                <a:gd name="T14" fmla="*/ 2147483646 w 179"/>
                <a:gd name="T15" fmla="*/ 2147483646 h 368"/>
                <a:gd name="T16" fmla="*/ 2147483646 w 179"/>
                <a:gd name="T17" fmla="*/ 2147483646 h 368"/>
                <a:gd name="T18" fmla="*/ 2147483646 w 179"/>
                <a:gd name="T19" fmla="*/ 2147483646 h 368"/>
                <a:gd name="T20" fmla="*/ 2147483646 w 179"/>
                <a:gd name="T21" fmla="*/ 2147483646 h 3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 h="368">
                  <a:moveTo>
                    <a:pt x="1" y="142"/>
                  </a:moveTo>
                  <a:cubicBezTo>
                    <a:pt x="0" y="158"/>
                    <a:pt x="7" y="167"/>
                    <a:pt x="17" y="177"/>
                  </a:cubicBezTo>
                  <a:cubicBezTo>
                    <a:pt x="22" y="182"/>
                    <a:pt x="29" y="186"/>
                    <a:pt x="34" y="193"/>
                  </a:cubicBezTo>
                  <a:cubicBezTo>
                    <a:pt x="38" y="200"/>
                    <a:pt x="39" y="207"/>
                    <a:pt x="40" y="216"/>
                  </a:cubicBezTo>
                  <a:cubicBezTo>
                    <a:pt x="48" y="262"/>
                    <a:pt x="54" y="368"/>
                    <a:pt x="120" y="305"/>
                  </a:cubicBezTo>
                  <a:cubicBezTo>
                    <a:pt x="179" y="248"/>
                    <a:pt x="144" y="114"/>
                    <a:pt x="121" y="36"/>
                  </a:cubicBezTo>
                  <a:cubicBezTo>
                    <a:pt x="120" y="31"/>
                    <a:pt x="119" y="26"/>
                    <a:pt x="115" y="22"/>
                  </a:cubicBezTo>
                  <a:cubicBezTo>
                    <a:pt x="111" y="19"/>
                    <a:pt x="106" y="17"/>
                    <a:pt x="100" y="15"/>
                  </a:cubicBezTo>
                  <a:cubicBezTo>
                    <a:pt x="70" y="9"/>
                    <a:pt x="32" y="0"/>
                    <a:pt x="22" y="42"/>
                  </a:cubicBezTo>
                  <a:cubicBezTo>
                    <a:pt x="18" y="59"/>
                    <a:pt x="29" y="75"/>
                    <a:pt x="25" y="93"/>
                  </a:cubicBezTo>
                  <a:cubicBezTo>
                    <a:pt x="21" y="109"/>
                    <a:pt x="3" y="126"/>
                    <a:pt x="1" y="14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2" name="ïṡ1íḍe">
              <a:extLst>
                <a:ext uri="{FF2B5EF4-FFF2-40B4-BE49-F238E27FC236}">
                  <a16:creationId xmlns:a16="http://schemas.microsoft.com/office/drawing/2014/main" id="{6D8E5A2E-53D6-411B-8A34-A3CD6A7BD7C2}"/>
                </a:ext>
              </a:extLst>
            </p:cNvPr>
            <p:cNvSpPr>
              <a:spLocks/>
            </p:cNvSpPr>
            <p:nvPr/>
          </p:nvSpPr>
          <p:spPr bwMode="auto">
            <a:xfrm>
              <a:off x="5260976" y="3087688"/>
              <a:ext cx="2271713" cy="1338263"/>
            </a:xfrm>
            <a:custGeom>
              <a:avLst/>
              <a:gdLst>
                <a:gd name="T0" fmla="*/ 2147483646 w 1861"/>
                <a:gd name="T1" fmla="*/ 2147483646 h 1097"/>
                <a:gd name="T2" fmla="*/ 2147483646 w 1861"/>
                <a:gd name="T3" fmla="*/ 2147483646 h 1097"/>
                <a:gd name="T4" fmla="*/ 2147483646 w 1861"/>
                <a:gd name="T5" fmla="*/ 2147483646 h 1097"/>
                <a:gd name="T6" fmla="*/ 2147483646 w 1861"/>
                <a:gd name="T7" fmla="*/ 2147483646 h 1097"/>
                <a:gd name="T8" fmla="*/ 2147483646 w 1861"/>
                <a:gd name="T9" fmla="*/ 2147483646 h 1097"/>
                <a:gd name="T10" fmla="*/ 2147483646 w 1861"/>
                <a:gd name="T11" fmla="*/ 2147483646 h 1097"/>
                <a:gd name="T12" fmla="*/ 2147483646 w 1861"/>
                <a:gd name="T13" fmla="*/ 2147483646 h 1097"/>
                <a:gd name="T14" fmla="*/ 2147483646 w 1861"/>
                <a:gd name="T15" fmla="*/ 2147483646 h 1097"/>
                <a:gd name="T16" fmla="*/ 2147483646 w 1861"/>
                <a:gd name="T17" fmla="*/ 2147483646 h 1097"/>
                <a:gd name="T18" fmla="*/ 2147483646 w 1861"/>
                <a:gd name="T19" fmla="*/ 2147483646 h 1097"/>
                <a:gd name="T20" fmla="*/ 2147483646 w 1861"/>
                <a:gd name="T21" fmla="*/ 2147483646 h 1097"/>
                <a:gd name="T22" fmla="*/ 2147483646 w 1861"/>
                <a:gd name="T23" fmla="*/ 2147483646 h 10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1" h="1097">
                  <a:moveTo>
                    <a:pt x="766" y="115"/>
                  </a:moveTo>
                  <a:cubicBezTo>
                    <a:pt x="886" y="225"/>
                    <a:pt x="834" y="530"/>
                    <a:pt x="955" y="594"/>
                  </a:cubicBezTo>
                  <a:cubicBezTo>
                    <a:pt x="1206" y="728"/>
                    <a:pt x="1501" y="752"/>
                    <a:pt x="1759" y="788"/>
                  </a:cubicBezTo>
                  <a:cubicBezTo>
                    <a:pt x="1768" y="790"/>
                    <a:pt x="1787" y="789"/>
                    <a:pt x="1806" y="789"/>
                  </a:cubicBezTo>
                  <a:cubicBezTo>
                    <a:pt x="1822" y="789"/>
                    <a:pt x="1839" y="789"/>
                    <a:pt x="1851" y="789"/>
                  </a:cubicBezTo>
                  <a:cubicBezTo>
                    <a:pt x="1861" y="856"/>
                    <a:pt x="1856" y="917"/>
                    <a:pt x="1853" y="987"/>
                  </a:cubicBezTo>
                  <a:cubicBezTo>
                    <a:pt x="1562" y="1023"/>
                    <a:pt x="1084" y="1097"/>
                    <a:pt x="898" y="1061"/>
                  </a:cubicBezTo>
                  <a:cubicBezTo>
                    <a:pt x="645" y="1014"/>
                    <a:pt x="353" y="729"/>
                    <a:pt x="114" y="572"/>
                  </a:cubicBezTo>
                  <a:cubicBezTo>
                    <a:pt x="75" y="546"/>
                    <a:pt x="17" y="509"/>
                    <a:pt x="8" y="454"/>
                  </a:cubicBezTo>
                  <a:cubicBezTo>
                    <a:pt x="0" y="412"/>
                    <a:pt x="12" y="376"/>
                    <a:pt x="33" y="335"/>
                  </a:cubicBezTo>
                  <a:cubicBezTo>
                    <a:pt x="88" y="228"/>
                    <a:pt x="149" y="64"/>
                    <a:pt x="269" y="34"/>
                  </a:cubicBezTo>
                  <a:cubicBezTo>
                    <a:pt x="400" y="0"/>
                    <a:pt x="673" y="30"/>
                    <a:pt x="766" y="115"/>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3" name="išļíde">
              <a:extLst>
                <a:ext uri="{FF2B5EF4-FFF2-40B4-BE49-F238E27FC236}">
                  <a16:creationId xmlns:a16="http://schemas.microsoft.com/office/drawing/2014/main" id="{E56F5E5B-FB01-48A0-8389-DDD74A478269}"/>
                </a:ext>
              </a:extLst>
            </p:cNvPr>
            <p:cNvSpPr>
              <a:spLocks/>
            </p:cNvSpPr>
            <p:nvPr/>
          </p:nvSpPr>
          <p:spPr bwMode="auto">
            <a:xfrm>
              <a:off x="5264151" y="5283201"/>
              <a:ext cx="211138" cy="334963"/>
            </a:xfrm>
            <a:custGeom>
              <a:avLst/>
              <a:gdLst>
                <a:gd name="T0" fmla="*/ 2147483646 w 173"/>
                <a:gd name="T1" fmla="*/ 2147483646 h 275"/>
                <a:gd name="T2" fmla="*/ 2147483646 w 173"/>
                <a:gd name="T3" fmla="*/ 2147483646 h 275"/>
                <a:gd name="T4" fmla="*/ 0 w 173"/>
                <a:gd name="T5" fmla="*/ 2147483646 h 275"/>
                <a:gd name="T6" fmla="*/ 2147483646 w 173"/>
                <a:gd name="T7" fmla="*/ 2147483646 h 275"/>
                <a:gd name="T8" fmla="*/ 2147483646 w 173"/>
                <a:gd name="T9" fmla="*/ 2147483646 h 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275">
                  <a:moveTo>
                    <a:pt x="173" y="252"/>
                  </a:moveTo>
                  <a:cubicBezTo>
                    <a:pt x="149" y="263"/>
                    <a:pt x="123" y="266"/>
                    <a:pt x="99" y="275"/>
                  </a:cubicBezTo>
                  <a:cubicBezTo>
                    <a:pt x="58" y="191"/>
                    <a:pt x="22" y="108"/>
                    <a:pt x="0" y="17"/>
                  </a:cubicBezTo>
                  <a:cubicBezTo>
                    <a:pt x="51" y="36"/>
                    <a:pt x="78" y="0"/>
                    <a:pt x="113" y="72"/>
                  </a:cubicBezTo>
                  <a:cubicBezTo>
                    <a:pt x="124" y="95"/>
                    <a:pt x="151" y="217"/>
                    <a:pt x="173" y="252"/>
                  </a:cubicBezTo>
                  <a:close/>
                </a:path>
              </a:pathLst>
            </a:custGeom>
            <a:solidFill>
              <a:srgbClr val="E5D1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4" name="îṣļíďe">
              <a:extLst>
                <a:ext uri="{FF2B5EF4-FFF2-40B4-BE49-F238E27FC236}">
                  <a16:creationId xmlns:a16="http://schemas.microsoft.com/office/drawing/2014/main" id="{87C33FF0-B05D-48E9-9627-BCD3AB82EABF}"/>
                </a:ext>
              </a:extLst>
            </p:cNvPr>
            <p:cNvSpPr>
              <a:spLocks/>
            </p:cNvSpPr>
            <p:nvPr/>
          </p:nvSpPr>
          <p:spPr bwMode="auto">
            <a:xfrm>
              <a:off x="5108576" y="5551488"/>
              <a:ext cx="434975" cy="284163"/>
            </a:xfrm>
            <a:custGeom>
              <a:avLst/>
              <a:gdLst>
                <a:gd name="T0" fmla="*/ 2147483646 w 356"/>
                <a:gd name="T1" fmla="*/ 2147483646 h 234"/>
                <a:gd name="T2" fmla="*/ 2147483646 w 356"/>
                <a:gd name="T3" fmla="*/ 2147483646 h 234"/>
                <a:gd name="T4" fmla="*/ 2147483646 w 356"/>
                <a:gd name="T5" fmla="*/ 2147483646 h 234"/>
                <a:gd name="T6" fmla="*/ 2147483646 w 356"/>
                <a:gd name="T7" fmla="*/ 2147483646 h 234"/>
                <a:gd name="T8" fmla="*/ 2147483646 w 356"/>
                <a:gd name="T9" fmla="*/ 2147483646 h 234"/>
                <a:gd name="T10" fmla="*/ 2147483646 w 356"/>
                <a:gd name="T11" fmla="*/ 2147483646 h 234"/>
                <a:gd name="T12" fmla="*/ 2147483646 w 356"/>
                <a:gd name="T13" fmla="*/ 2147483646 h 234"/>
                <a:gd name="T14" fmla="*/ 2147483646 w 356"/>
                <a:gd name="T15" fmla="*/ 2147483646 h 234"/>
                <a:gd name="T16" fmla="*/ 2147483646 w 356"/>
                <a:gd name="T17" fmla="*/ 2147483646 h 234"/>
                <a:gd name="T18" fmla="*/ 2147483646 w 356"/>
                <a:gd name="T19" fmla="*/ 2147483646 h 234"/>
                <a:gd name="T20" fmla="*/ 2147483646 w 356"/>
                <a:gd name="T21" fmla="*/ 2147483646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6" h="234">
                  <a:moveTo>
                    <a:pt x="199" y="11"/>
                  </a:moveTo>
                  <a:cubicBezTo>
                    <a:pt x="183" y="15"/>
                    <a:pt x="177" y="26"/>
                    <a:pt x="171" y="39"/>
                  </a:cubicBezTo>
                  <a:cubicBezTo>
                    <a:pt x="167" y="46"/>
                    <a:pt x="167" y="56"/>
                    <a:pt x="162" y="63"/>
                  </a:cubicBezTo>
                  <a:cubicBezTo>
                    <a:pt x="157" y="70"/>
                    <a:pt x="151" y="73"/>
                    <a:pt x="143" y="77"/>
                  </a:cubicBezTo>
                  <a:cubicBezTo>
                    <a:pt x="101" y="98"/>
                    <a:pt x="0" y="138"/>
                    <a:pt x="83" y="188"/>
                  </a:cubicBezTo>
                  <a:cubicBezTo>
                    <a:pt x="159" y="234"/>
                    <a:pt x="275" y="156"/>
                    <a:pt x="342" y="108"/>
                  </a:cubicBezTo>
                  <a:cubicBezTo>
                    <a:pt x="346" y="105"/>
                    <a:pt x="351" y="102"/>
                    <a:pt x="353" y="96"/>
                  </a:cubicBezTo>
                  <a:cubicBezTo>
                    <a:pt x="356" y="91"/>
                    <a:pt x="356" y="85"/>
                    <a:pt x="355" y="79"/>
                  </a:cubicBezTo>
                  <a:cubicBezTo>
                    <a:pt x="351" y="45"/>
                    <a:pt x="347" y="0"/>
                    <a:pt x="303" y="2"/>
                  </a:cubicBezTo>
                  <a:cubicBezTo>
                    <a:pt x="285" y="3"/>
                    <a:pt x="273" y="20"/>
                    <a:pt x="253" y="21"/>
                  </a:cubicBezTo>
                  <a:cubicBezTo>
                    <a:pt x="237" y="22"/>
                    <a:pt x="214" y="8"/>
                    <a:pt x="199"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5" name="ïS1íḋé">
              <a:extLst>
                <a:ext uri="{FF2B5EF4-FFF2-40B4-BE49-F238E27FC236}">
                  <a16:creationId xmlns:a16="http://schemas.microsoft.com/office/drawing/2014/main" id="{F18E96EB-180E-4D4E-9C2E-1F3D999CDEFF}"/>
                </a:ext>
              </a:extLst>
            </p:cNvPr>
            <p:cNvSpPr>
              <a:spLocks/>
            </p:cNvSpPr>
            <p:nvPr/>
          </p:nvSpPr>
          <p:spPr bwMode="auto">
            <a:xfrm>
              <a:off x="4868863" y="2973388"/>
              <a:ext cx="1416050" cy="2547938"/>
            </a:xfrm>
            <a:custGeom>
              <a:avLst/>
              <a:gdLst>
                <a:gd name="T0" fmla="*/ 2147483646 w 1160"/>
                <a:gd name="T1" fmla="*/ 2147483646 h 2090"/>
                <a:gd name="T2" fmla="*/ 2147483646 w 1160"/>
                <a:gd name="T3" fmla="*/ 2147483646 h 2090"/>
                <a:gd name="T4" fmla="*/ 2147483646 w 1160"/>
                <a:gd name="T5" fmla="*/ 2147483646 h 2090"/>
                <a:gd name="T6" fmla="*/ 2147483646 w 1160"/>
                <a:gd name="T7" fmla="*/ 2147483646 h 2090"/>
                <a:gd name="T8" fmla="*/ 2147483646 w 1160"/>
                <a:gd name="T9" fmla="*/ 2147483646 h 2090"/>
                <a:gd name="T10" fmla="*/ 0 w 1160"/>
                <a:gd name="T11" fmla="*/ 2147483646 h 2090"/>
                <a:gd name="T12" fmla="*/ 2147483646 w 1160"/>
                <a:gd name="T13" fmla="*/ 2147483646 h 2090"/>
                <a:gd name="T14" fmla="*/ 2147483646 w 1160"/>
                <a:gd name="T15" fmla="*/ 2147483646 h 2090"/>
                <a:gd name="T16" fmla="*/ 2147483646 w 1160"/>
                <a:gd name="T17" fmla="*/ 2147483646 h 2090"/>
                <a:gd name="T18" fmla="*/ 2147483646 w 1160"/>
                <a:gd name="T19" fmla="*/ 2147483646 h 2090"/>
                <a:gd name="T20" fmla="*/ 2147483646 w 1160"/>
                <a:gd name="T21" fmla="*/ 2147483646 h 20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60" h="2090">
                  <a:moveTo>
                    <a:pt x="854" y="665"/>
                  </a:moveTo>
                  <a:cubicBezTo>
                    <a:pt x="760" y="815"/>
                    <a:pt x="432" y="984"/>
                    <a:pt x="407" y="1137"/>
                  </a:cubicBezTo>
                  <a:cubicBezTo>
                    <a:pt x="397" y="1198"/>
                    <a:pt x="417" y="1630"/>
                    <a:pt x="473" y="1925"/>
                  </a:cubicBezTo>
                  <a:cubicBezTo>
                    <a:pt x="477" y="1946"/>
                    <a:pt x="499" y="1999"/>
                    <a:pt x="506" y="2026"/>
                  </a:cubicBezTo>
                  <a:cubicBezTo>
                    <a:pt x="445" y="2060"/>
                    <a:pt x="386" y="2069"/>
                    <a:pt x="317" y="2090"/>
                  </a:cubicBezTo>
                  <a:cubicBezTo>
                    <a:pt x="188" y="1765"/>
                    <a:pt x="0" y="1187"/>
                    <a:pt x="0" y="1187"/>
                  </a:cubicBezTo>
                  <a:cubicBezTo>
                    <a:pt x="2" y="877"/>
                    <a:pt x="259" y="462"/>
                    <a:pt x="384" y="155"/>
                  </a:cubicBezTo>
                  <a:cubicBezTo>
                    <a:pt x="404" y="104"/>
                    <a:pt x="426" y="35"/>
                    <a:pt x="480" y="15"/>
                  </a:cubicBezTo>
                  <a:cubicBezTo>
                    <a:pt x="521" y="0"/>
                    <a:pt x="558" y="7"/>
                    <a:pt x="601" y="23"/>
                  </a:cubicBezTo>
                  <a:cubicBezTo>
                    <a:pt x="718" y="66"/>
                    <a:pt x="1050" y="101"/>
                    <a:pt x="1103" y="228"/>
                  </a:cubicBezTo>
                  <a:cubicBezTo>
                    <a:pt x="1160" y="366"/>
                    <a:pt x="926" y="550"/>
                    <a:pt x="854" y="665"/>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6" name="i$ļiḑe">
              <a:extLst>
                <a:ext uri="{FF2B5EF4-FFF2-40B4-BE49-F238E27FC236}">
                  <a16:creationId xmlns:a16="http://schemas.microsoft.com/office/drawing/2014/main" id="{4622C958-7858-4A13-B5A6-7017DA0224EF}"/>
                </a:ext>
              </a:extLst>
            </p:cNvPr>
            <p:cNvSpPr>
              <a:spLocks/>
            </p:cNvSpPr>
            <p:nvPr/>
          </p:nvSpPr>
          <p:spPr bwMode="auto">
            <a:xfrm>
              <a:off x="4921251" y="1063626"/>
              <a:ext cx="608013" cy="788988"/>
            </a:xfrm>
            <a:custGeom>
              <a:avLst/>
              <a:gdLst>
                <a:gd name="T0" fmla="*/ 2147483646 w 497"/>
                <a:gd name="T1" fmla="*/ 2147483646 h 647"/>
                <a:gd name="T2" fmla="*/ 2147483646 w 497"/>
                <a:gd name="T3" fmla="*/ 2147483646 h 647"/>
                <a:gd name="T4" fmla="*/ 2147483646 w 497"/>
                <a:gd name="T5" fmla="*/ 2147483646 h 647"/>
                <a:gd name="T6" fmla="*/ 2147483646 w 497"/>
                <a:gd name="T7" fmla="*/ 2147483646 h 647"/>
                <a:gd name="T8" fmla="*/ 2147483646 w 497"/>
                <a:gd name="T9" fmla="*/ 2147483646 h 647"/>
                <a:gd name="T10" fmla="*/ 2147483646 w 497"/>
                <a:gd name="T11" fmla="*/ 2147483646 h 647"/>
                <a:gd name="T12" fmla="*/ 2147483646 w 497"/>
                <a:gd name="T13" fmla="*/ 2147483646 h 647"/>
                <a:gd name="T14" fmla="*/ 2147483646 w 497"/>
                <a:gd name="T15" fmla="*/ 2147483646 h 647"/>
                <a:gd name="T16" fmla="*/ 2147483646 w 497"/>
                <a:gd name="T17" fmla="*/ 2147483646 h 647"/>
                <a:gd name="T18" fmla="*/ 2147483646 w 497"/>
                <a:gd name="T19" fmla="*/ 2147483646 h 647"/>
                <a:gd name="T20" fmla="*/ 2147483646 w 497"/>
                <a:gd name="T21" fmla="*/ 2147483646 h 6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7" h="647">
                  <a:moveTo>
                    <a:pt x="462" y="354"/>
                  </a:moveTo>
                  <a:cubicBezTo>
                    <a:pt x="448" y="419"/>
                    <a:pt x="413" y="486"/>
                    <a:pt x="429" y="553"/>
                  </a:cubicBezTo>
                  <a:cubicBezTo>
                    <a:pt x="434" y="575"/>
                    <a:pt x="444" y="602"/>
                    <a:pt x="430" y="621"/>
                  </a:cubicBezTo>
                  <a:cubicBezTo>
                    <a:pt x="422" y="632"/>
                    <a:pt x="407" y="636"/>
                    <a:pt x="394" y="639"/>
                  </a:cubicBezTo>
                  <a:cubicBezTo>
                    <a:pt x="371" y="644"/>
                    <a:pt x="344" y="647"/>
                    <a:pt x="328" y="629"/>
                  </a:cubicBezTo>
                  <a:cubicBezTo>
                    <a:pt x="320" y="620"/>
                    <a:pt x="317" y="606"/>
                    <a:pt x="309" y="596"/>
                  </a:cubicBezTo>
                  <a:cubicBezTo>
                    <a:pt x="297" y="580"/>
                    <a:pt x="276" y="578"/>
                    <a:pt x="258" y="574"/>
                  </a:cubicBezTo>
                  <a:cubicBezTo>
                    <a:pt x="172" y="556"/>
                    <a:pt x="106" y="487"/>
                    <a:pt x="60" y="413"/>
                  </a:cubicBezTo>
                  <a:cubicBezTo>
                    <a:pt x="26" y="358"/>
                    <a:pt x="0" y="296"/>
                    <a:pt x="2" y="231"/>
                  </a:cubicBezTo>
                  <a:cubicBezTo>
                    <a:pt x="7" y="86"/>
                    <a:pt x="133" y="0"/>
                    <a:pt x="259" y="17"/>
                  </a:cubicBezTo>
                  <a:cubicBezTo>
                    <a:pt x="406" y="37"/>
                    <a:pt x="497" y="197"/>
                    <a:pt x="462" y="354"/>
                  </a:cubicBezTo>
                  <a:close/>
                </a:path>
              </a:pathLst>
            </a:custGeom>
            <a:solidFill>
              <a:srgbClr val="E5D1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7" name="íš1ïďè">
              <a:extLst>
                <a:ext uri="{FF2B5EF4-FFF2-40B4-BE49-F238E27FC236}">
                  <a16:creationId xmlns:a16="http://schemas.microsoft.com/office/drawing/2014/main" id="{36FCF77E-4933-4E7C-B71B-1F11F25055E6}"/>
                </a:ext>
              </a:extLst>
            </p:cNvPr>
            <p:cNvSpPr>
              <a:spLocks/>
            </p:cNvSpPr>
            <p:nvPr/>
          </p:nvSpPr>
          <p:spPr bwMode="auto">
            <a:xfrm>
              <a:off x="4927601" y="1022351"/>
              <a:ext cx="635000" cy="622300"/>
            </a:xfrm>
            <a:custGeom>
              <a:avLst/>
              <a:gdLst>
                <a:gd name="T0" fmla="*/ 2147483646 w 520"/>
                <a:gd name="T1" fmla="*/ 2147483646 h 510"/>
                <a:gd name="T2" fmla="*/ 2147483646 w 520"/>
                <a:gd name="T3" fmla="*/ 2147483646 h 510"/>
                <a:gd name="T4" fmla="*/ 2147483646 w 520"/>
                <a:gd name="T5" fmla="*/ 2147483646 h 510"/>
                <a:gd name="T6" fmla="*/ 2147483646 w 520"/>
                <a:gd name="T7" fmla="*/ 2147483646 h 510"/>
                <a:gd name="T8" fmla="*/ 2147483646 w 520"/>
                <a:gd name="T9" fmla="*/ 2147483646 h 510"/>
                <a:gd name="T10" fmla="*/ 2147483646 w 520"/>
                <a:gd name="T11" fmla="*/ 2147483646 h 510"/>
                <a:gd name="T12" fmla="*/ 2147483646 w 520"/>
                <a:gd name="T13" fmla="*/ 2147483646 h 510"/>
                <a:gd name="T14" fmla="*/ 2147483646 w 520"/>
                <a:gd name="T15" fmla="*/ 2147483646 h 510"/>
                <a:gd name="T16" fmla="*/ 2147483646 w 520"/>
                <a:gd name="T17" fmla="*/ 2147483646 h 510"/>
                <a:gd name="T18" fmla="*/ 2147483646 w 520"/>
                <a:gd name="T19" fmla="*/ 2147483646 h 510"/>
                <a:gd name="T20" fmla="*/ 2147483646 w 520"/>
                <a:gd name="T21" fmla="*/ 2147483646 h 510"/>
                <a:gd name="T22" fmla="*/ 2147483646 w 520"/>
                <a:gd name="T23" fmla="*/ 2147483646 h 510"/>
                <a:gd name="T24" fmla="*/ 2147483646 w 520"/>
                <a:gd name="T25" fmla="*/ 2147483646 h 510"/>
                <a:gd name="T26" fmla="*/ 2147483646 w 520"/>
                <a:gd name="T27" fmla="*/ 2147483646 h 510"/>
                <a:gd name="T28" fmla="*/ 2147483646 w 520"/>
                <a:gd name="T29" fmla="*/ 2147483646 h 510"/>
                <a:gd name="T30" fmla="*/ 2147483646 w 520"/>
                <a:gd name="T31" fmla="*/ 2147483646 h 510"/>
                <a:gd name="T32" fmla="*/ 2147483646 w 520"/>
                <a:gd name="T33" fmla="*/ 2147483646 h 510"/>
                <a:gd name="T34" fmla="*/ 2147483646 w 520"/>
                <a:gd name="T35" fmla="*/ 2147483646 h 510"/>
                <a:gd name="T36" fmla="*/ 2147483646 w 520"/>
                <a:gd name="T37" fmla="*/ 2147483646 h 510"/>
                <a:gd name="T38" fmla="*/ 2147483646 w 520"/>
                <a:gd name="T39" fmla="*/ 2147483646 h 510"/>
                <a:gd name="T40" fmla="*/ 2147483646 w 520"/>
                <a:gd name="T41" fmla="*/ 2147483646 h 510"/>
                <a:gd name="T42" fmla="*/ 2147483646 w 520"/>
                <a:gd name="T43" fmla="*/ 2147483646 h 510"/>
                <a:gd name="T44" fmla="*/ 2147483646 w 520"/>
                <a:gd name="T45" fmla="*/ 2147483646 h 510"/>
                <a:gd name="T46" fmla="*/ 2147483646 w 520"/>
                <a:gd name="T47" fmla="*/ 2147483646 h 510"/>
                <a:gd name="T48" fmla="*/ 2147483646 w 520"/>
                <a:gd name="T49" fmla="*/ 2147483646 h 510"/>
                <a:gd name="T50" fmla="*/ 2147483646 w 520"/>
                <a:gd name="T51" fmla="*/ 2147483646 h 510"/>
                <a:gd name="T52" fmla="*/ 2147483646 w 520"/>
                <a:gd name="T53" fmla="*/ 2147483646 h 510"/>
                <a:gd name="T54" fmla="*/ 2147483646 w 520"/>
                <a:gd name="T55" fmla="*/ 2147483646 h 510"/>
                <a:gd name="T56" fmla="*/ 2147483646 w 520"/>
                <a:gd name="T57" fmla="*/ 2147483646 h 510"/>
                <a:gd name="T58" fmla="*/ 2147483646 w 520"/>
                <a:gd name="T59" fmla="*/ 2147483646 h 510"/>
                <a:gd name="T60" fmla="*/ 2147483646 w 520"/>
                <a:gd name="T61" fmla="*/ 2147483646 h 510"/>
                <a:gd name="T62" fmla="*/ 2147483646 w 520"/>
                <a:gd name="T63" fmla="*/ 2147483646 h 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0" h="510">
                  <a:moveTo>
                    <a:pt x="494" y="141"/>
                  </a:moveTo>
                  <a:cubicBezTo>
                    <a:pt x="478" y="130"/>
                    <a:pt x="457" y="129"/>
                    <a:pt x="437" y="127"/>
                  </a:cubicBezTo>
                  <a:cubicBezTo>
                    <a:pt x="458" y="107"/>
                    <a:pt x="480" y="85"/>
                    <a:pt x="484" y="57"/>
                  </a:cubicBezTo>
                  <a:cubicBezTo>
                    <a:pt x="488" y="30"/>
                    <a:pt x="462" y="0"/>
                    <a:pt x="436" y="10"/>
                  </a:cubicBezTo>
                  <a:cubicBezTo>
                    <a:pt x="421" y="16"/>
                    <a:pt x="412" y="34"/>
                    <a:pt x="410" y="50"/>
                  </a:cubicBezTo>
                  <a:cubicBezTo>
                    <a:pt x="407" y="66"/>
                    <a:pt x="409" y="82"/>
                    <a:pt x="407" y="99"/>
                  </a:cubicBezTo>
                  <a:cubicBezTo>
                    <a:pt x="399" y="149"/>
                    <a:pt x="355" y="187"/>
                    <a:pt x="312" y="219"/>
                  </a:cubicBezTo>
                  <a:cubicBezTo>
                    <a:pt x="269" y="251"/>
                    <a:pt x="223" y="280"/>
                    <a:pt x="175" y="303"/>
                  </a:cubicBezTo>
                  <a:cubicBezTo>
                    <a:pt x="150" y="314"/>
                    <a:pt x="125" y="324"/>
                    <a:pt x="99" y="333"/>
                  </a:cubicBezTo>
                  <a:cubicBezTo>
                    <a:pt x="80" y="339"/>
                    <a:pt x="32" y="334"/>
                    <a:pt x="18" y="350"/>
                  </a:cubicBezTo>
                  <a:cubicBezTo>
                    <a:pt x="0" y="371"/>
                    <a:pt x="18" y="428"/>
                    <a:pt x="28" y="447"/>
                  </a:cubicBezTo>
                  <a:cubicBezTo>
                    <a:pt x="56" y="505"/>
                    <a:pt x="98" y="510"/>
                    <a:pt x="149" y="467"/>
                  </a:cubicBezTo>
                  <a:cubicBezTo>
                    <a:pt x="152" y="465"/>
                    <a:pt x="154" y="463"/>
                    <a:pt x="155" y="459"/>
                  </a:cubicBezTo>
                  <a:cubicBezTo>
                    <a:pt x="157" y="456"/>
                    <a:pt x="155" y="451"/>
                    <a:pt x="154" y="448"/>
                  </a:cubicBezTo>
                  <a:cubicBezTo>
                    <a:pt x="138" y="392"/>
                    <a:pt x="174" y="421"/>
                    <a:pt x="201" y="435"/>
                  </a:cubicBezTo>
                  <a:cubicBezTo>
                    <a:pt x="212" y="441"/>
                    <a:pt x="225" y="447"/>
                    <a:pt x="238" y="445"/>
                  </a:cubicBezTo>
                  <a:cubicBezTo>
                    <a:pt x="245" y="444"/>
                    <a:pt x="251" y="441"/>
                    <a:pt x="257" y="438"/>
                  </a:cubicBezTo>
                  <a:cubicBezTo>
                    <a:pt x="352" y="385"/>
                    <a:pt x="429" y="276"/>
                    <a:pt x="417" y="168"/>
                  </a:cubicBezTo>
                  <a:cubicBezTo>
                    <a:pt x="428" y="183"/>
                    <a:pt x="440" y="199"/>
                    <a:pt x="458" y="206"/>
                  </a:cubicBezTo>
                  <a:cubicBezTo>
                    <a:pt x="476" y="214"/>
                    <a:pt x="500" y="210"/>
                    <a:pt x="510" y="193"/>
                  </a:cubicBezTo>
                  <a:cubicBezTo>
                    <a:pt x="520" y="175"/>
                    <a:pt x="510" y="152"/>
                    <a:pt x="494" y="141"/>
                  </a:cubicBezTo>
                  <a:close/>
                  <a:moveTo>
                    <a:pt x="100" y="428"/>
                  </a:moveTo>
                  <a:cubicBezTo>
                    <a:pt x="88" y="428"/>
                    <a:pt x="77" y="430"/>
                    <a:pt x="66" y="433"/>
                  </a:cubicBezTo>
                  <a:cubicBezTo>
                    <a:pt x="54" y="436"/>
                    <a:pt x="51" y="418"/>
                    <a:pt x="62" y="415"/>
                  </a:cubicBezTo>
                  <a:cubicBezTo>
                    <a:pt x="75" y="411"/>
                    <a:pt x="88" y="409"/>
                    <a:pt x="101" y="409"/>
                  </a:cubicBezTo>
                  <a:cubicBezTo>
                    <a:pt x="113" y="409"/>
                    <a:pt x="111" y="428"/>
                    <a:pt x="100" y="428"/>
                  </a:cubicBezTo>
                  <a:close/>
                  <a:moveTo>
                    <a:pt x="269" y="345"/>
                  </a:moveTo>
                  <a:cubicBezTo>
                    <a:pt x="260" y="351"/>
                    <a:pt x="252" y="357"/>
                    <a:pt x="244" y="365"/>
                  </a:cubicBezTo>
                  <a:cubicBezTo>
                    <a:pt x="235" y="373"/>
                    <a:pt x="223" y="360"/>
                    <a:pt x="232" y="351"/>
                  </a:cubicBezTo>
                  <a:cubicBezTo>
                    <a:pt x="241" y="343"/>
                    <a:pt x="251" y="335"/>
                    <a:pt x="261" y="328"/>
                  </a:cubicBezTo>
                  <a:cubicBezTo>
                    <a:pt x="265" y="325"/>
                    <a:pt x="271" y="328"/>
                    <a:pt x="273" y="332"/>
                  </a:cubicBezTo>
                  <a:cubicBezTo>
                    <a:pt x="276" y="336"/>
                    <a:pt x="273" y="342"/>
                    <a:pt x="269" y="3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8" name="ïŝ1iḓê">
              <a:extLst>
                <a:ext uri="{FF2B5EF4-FFF2-40B4-BE49-F238E27FC236}">
                  <a16:creationId xmlns:a16="http://schemas.microsoft.com/office/drawing/2014/main" id="{0BFB1BFC-456B-49ED-ACB2-62648D95CADE}"/>
                </a:ext>
              </a:extLst>
            </p:cNvPr>
            <p:cNvSpPr>
              <a:spLocks/>
            </p:cNvSpPr>
            <p:nvPr/>
          </p:nvSpPr>
          <p:spPr bwMode="auto">
            <a:xfrm>
              <a:off x="5084763" y="1766888"/>
              <a:ext cx="1214438" cy="1730375"/>
            </a:xfrm>
            <a:custGeom>
              <a:avLst/>
              <a:gdLst>
                <a:gd name="T0" fmla="*/ 2147483646 w 996"/>
                <a:gd name="T1" fmla="*/ 2147483646 h 1419"/>
                <a:gd name="T2" fmla="*/ 2147483646 w 996"/>
                <a:gd name="T3" fmla="*/ 2147483646 h 1419"/>
                <a:gd name="T4" fmla="*/ 2147483646 w 996"/>
                <a:gd name="T5" fmla="*/ 2147483646 h 1419"/>
                <a:gd name="T6" fmla="*/ 2147483646 w 996"/>
                <a:gd name="T7" fmla="*/ 2147483646 h 1419"/>
                <a:gd name="T8" fmla="*/ 2147483646 w 996"/>
                <a:gd name="T9" fmla="*/ 2147483646 h 1419"/>
                <a:gd name="T10" fmla="*/ 2147483646 w 996"/>
                <a:gd name="T11" fmla="*/ 2147483646 h 1419"/>
                <a:gd name="T12" fmla="*/ 2147483646 w 996"/>
                <a:gd name="T13" fmla="*/ 2147483646 h 1419"/>
                <a:gd name="T14" fmla="*/ 2147483646 w 996"/>
                <a:gd name="T15" fmla="*/ 2147483646 h 1419"/>
                <a:gd name="T16" fmla="*/ 2147483646 w 996"/>
                <a:gd name="T17" fmla="*/ 2147483646 h 1419"/>
                <a:gd name="T18" fmla="*/ 2147483646 w 996"/>
                <a:gd name="T19" fmla="*/ 2147483646 h 1419"/>
                <a:gd name="T20" fmla="*/ 2147483646 w 996"/>
                <a:gd name="T21" fmla="*/ 2147483646 h 1419"/>
                <a:gd name="T22" fmla="*/ 2147483646 w 996"/>
                <a:gd name="T23" fmla="*/ 2147483646 h 1419"/>
                <a:gd name="T24" fmla="*/ 2147483646 w 996"/>
                <a:gd name="T25" fmla="*/ 2147483646 h 1419"/>
                <a:gd name="T26" fmla="*/ 2147483646 w 996"/>
                <a:gd name="T27" fmla="*/ 2147483646 h 1419"/>
                <a:gd name="T28" fmla="*/ 2147483646 w 996"/>
                <a:gd name="T29" fmla="*/ 2147483646 h 1419"/>
                <a:gd name="T30" fmla="*/ 0 w 996"/>
                <a:gd name="T31" fmla="*/ 2147483646 h 1419"/>
                <a:gd name="T32" fmla="*/ 2147483646 w 996"/>
                <a:gd name="T33" fmla="*/ 2147483646 h 1419"/>
                <a:gd name="T34" fmla="*/ 2147483646 w 996"/>
                <a:gd name="T35" fmla="*/ 2147483646 h 1419"/>
                <a:gd name="T36" fmla="*/ 2147483646 w 996"/>
                <a:gd name="T37" fmla="*/ 2147483646 h 1419"/>
                <a:gd name="T38" fmla="*/ 2147483646 w 996"/>
                <a:gd name="T39" fmla="*/ 2147483646 h 14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96" h="1419">
                  <a:moveTo>
                    <a:pt x="889" y="1218"/>
                  </a:moveTo>
                  <a:cubicBezTo>
                    <a:pt x="928" y="1213"/>
                    <a:pt x="965" y="1202"/>
                    <a:pt x="996" y="1177"/>
                  </a:cubicBezTo>
                  <a:cubicBezTo>
                    <a:pt x="971" y="1023"/>
                    <a:pt x="926" y="873"/>
                    <a:pt x="890" y="721"/>
                  </a:cubicBezTo>
                  <a:cubicBezTo>
                    <a:pt x="861" y="592"/>
                    <a:pt x="826" y="463"/>
                    <a:pt x="762" y="347"/>
                  </a:cubicBezTo>
                  <a:cubicBezTo>
                    <a:pt x="762" y="346"/>
                    <a:pt x="761" y="345"/>
                    <a:pt x="760" y="344"/>
                  </a:cubicBezTo>
                  <a:cubicBezTo>
                    <a:pt x="743" y="294"/>
                    <a:pt x="723" y="245"/>
                    <a:pt x="699" y="198"/>
                  </a:cubicBezTo>
                  <a:cubicBezTo>
                    <a:pt x="679" y="159"/>
                    <a:pt x="656" y="120"/>
                    <a:pt x="624" y="90"/>
                  </a:cubicBezTo>
                  <a:cubicBezTo>
                    <a:pt x="575" y="43"/>
                    <a:pt x="508" y="21"/>
                    <a:pt x="440" y="14"/>
                  </a:cubicBezTo>
                  <a:cubicBezTo>
                    <a:pt x="424" y="12"/>
                    <a:pt x="407" y="11"/>
                    <a:pt x="388" y="11"/>
                  </a:cubicBezTo>
                  <a:cubicBezTo>
                    <a:pt x="340" y="0"/>
                    <a:pt x="290" y="3"/>
                    <a:pt x="240" y="24"/>
                  </a:cubicBezTo>
                  <a:cubicBezTo>
                    <a:pt x="242" y="26"/>
                    <a:pt x="242" y="26"/>
                    <a:pt x="242" y="26"/>
                  </a:cubicBezTo>
                  <a:cubicBezTo>
                    <a:pt x="159" y="46"/>
                    <a:pt x="82" y="88"/>
                    <a:pt x="50" y="162"/>
                  </a:cubicBezTo>
                  <a:cubicBezTo>
                    <a:pt x="19" y="233"/>
                    <a:pt x="38" y="318"/>
                    <a:pt x="44" y="392"/>
                  </a:cubicBezTo>
                  <a:cubicBezTo>
                    <a:pt x="57" y="547"/>
                    <a:pt x="64" y="704"/>
                    <a:pt x="78" y="861"/>
                  </a:cubicBezTo>
                  <a:cubicBezTo>
                    <a:pt x="86" y="950"/>
                    <a:pt x="92" y="1040"/>
                    <a:pt x="90" y="1130"/>
                  </a:cubicBezTo>
                  <a:cubicBezTo>
                    <a:pt x="88" y="1189"/>
                    <a:pt x="94" y="1419"/>
                    <a:pt x="0" y="1419"/>
                  </a:cubicBezTo>
                  <a:cubicBezTo>
                    <a:pt x="83" y="1419"/>
                    <a:pt x="169" y="1419"/>
                    <a:pt x="245" y="1387"/>
                  </a:cubicBezTo>
                  <a:cubicBezTo>
                    <a:pt x="300" y="1364"/>
                    <a:pt x="348" y="1326"/>
                    <a:pt x="399" y="1295"/>
                  </a:cubicBezTo>
                  <a:cubicBezTo>
                    <a:pt x="490" y="1242"/>
                    <a:pt x="595" y="1214"/>
                    <a:pt x="700" y="1215"/>
                  </a:cubicBezTo>
                  <a:cubicBezTo>
                    <a:pt x="762" y="1216"/>
                    <a:pt x="828" y="1225"/>
                    <a:pt x="889" y="1218"/>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9" name="îśľïḓè">
              <a:extLst>
                <a:ext uri="{FF2B5EF4-FFF2-40B4-BE49-F238E27FC236}">
                  <a16:creationId xmlns:a16="http://schemas.microsoft.com/office/drawing/2014/main" id="{385A17D3-0991-4058-90B4-44493F741C69}"/>
                </a:ext>
              </a:extLst>
            </p:cNvPr>
            <p:cNvSpPr>
              <a:spLocks/>
            </p:cNvSpPr>
            <p:nvPr/>
          </p:nvSpPr>
          <p:spPr bwMode="auto">
            <a:xfrm>
              <a:off x="5124451" y="1812926"/>
              <a:ext cx="690563" cy="246063"/>
            </a:xfrm>
            <a:custGeom>
              <a:avLst/>
              <a:gdLst>
                <a:gd name="T0" fmla="*/ 2147483646 w 566"/>
                <a:gd name="T1" fmla="*/ 2147483646 h 201"/>
                <a:gd name="T2" fmla="*/ 2147483646 w 566"/>
                <a:gd name="T3" fmla="*/ 0 h 201"/>
                <a:gd name="T4" fmla="*/ 2147483646 w 566"/>
                <a:gd name="T5" fmla="*/ 2147483646 h 201"/>
                <a:gd name="T6" fmla="*/ 2147483646 w 566"/>
                <a:gd name="T7" fmla="*/ 2147483646 h 201"/>
                <a:gd name="T8" fmla="*/ 2147483646 w 566"/>
                <a:gd name="T9" fmla="*/ 2147483646 h 201"/>
                <a:gd name="T10" fmla="*/ 0 w 566"/>
                <a:gd name="T11" fmla="*/ 2147483646 h 201"/>
                <a:gd name="T12" fmla="*/ 2147483646 w 566"/>
                <a:gd name="T13" fmla="*/ 2147483646 h 2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6" h="201">
                  <a:moveTo>
                    <a:pt x="566" y="31"/>
                  </a:moveTo>
                  <a:cubicBezTo>
                    <a:pt x="548" y="18"/>
                    <a:pt x="528" y="8"/>
                    <a:pt x="508" y="0"/>
                  </a:cubicBezTo>
                  <a:cubicBezTo>
                    <a:pt x="443" y="26"/>
                    <a:pt x="376" y="48"/>
                    <a:pt x="310" y="69"/>
                  </a:cubicBezTo>
                  <a:cubicBezTo>
                    <a:pt x="256" y="86"/>
                    <a:pt x="204" y="106"/>
                    <a:pt x="149" y="120"/>
                  </a:cubicBezTo>
                  <a:cubicBezTo>
                    <a:pt x="104" y="132"/>
                    <a:pt x="57" y="138"/>
                    <a:pt x="11" y="141"/>
                  </a:cubicBezTo>
                  <a:cubicBezTo>
                    <a:pt x="5" y="159"/>
                    <a:pt x="2" y="178"/>
                    <a:pt x="0" y="197"/>
                  </a:cubicBezTo>
                  <a:cubicBezTo>
                    <a:pt x="199" y="201"/>
                    <a:pt x="387" y="119"/>
                    <a:pt x="566"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0" name="iṥlîḍè">
              <a:extLst>
                <a:ext uri="{FF2B5EF4-FFF2-40B4-BE49-F238E27FC236}">
                  <a16:creationId xmlns:a16="http://schemas.microsoft.com/office/drawing/2014/main" id="{1288489C-A5D5-4C1F-94BF-7DD9E0C465E9}"/>
                </a:ext>
              </a:extLst>
            </p:cNvPr>
            <p:cNvSpPr>
              <a:spLocks/>
            </p:cNvSpPr>
            <p:nvPr/>
          </p:nvSpPr>
          <p:spPr bwMode="auto">
            <a:xfrm>
              <a:off x="5130801" y="1944688"/>
              <a:ext cx="825500" cy="334963"/>
            </a:xfrm>
            <a:custGeom>
              <a:avLst/>
              <a:gdLst>
                <a:gd name="T0" fmla="*/ 2147483646 w 676"/>
                <a:gd name="T1" fmla="*/ 2147483646 h 275"/>
                <a:gd name="T2" fmla="*/ 2147483646 w 676"/>
                <a:gd name="T3" fmla="*/ 2147483646 h 275"/>
                <a:gd name="T4" fmla="*/ 2147483646 w 676"/>
                <a:gd name="T5" fmla="*/ 2147483646 h 275"/>
                <a:gd name="T6" fmla="*/ 2147483646 w 676"/>
                <a:gd name="T7" fmla="*/ 2147483646 h 275"/>
                <a:gd name="T8" fmla="*/ 2147483646 w 676"/>
                <a:gd name="T9" fmla="*/ 2147483646 h 275"/>
                <a:gd name="T10" fmla="*/ 2147483646 w 676"/>
                <a:gd name="T11" fmla="*/ 0 h 275"/>
                <a:gd name="T12" fmla="*/ 0 w 676"/>
                <a:gd name="T13" fmla="*/ 2147483646 h 275"/>
                <a:gd name="T14" fmla="*/ 2147483646 w 676"/>
                <a:gd name="T15" fmla="*/ 2147483646 h 275"/>
                <a:gd name="T16" fmla="*/ 2147483646 w 676"/>
                <a:gd name="T17" fmla="*/ 2147483646 h 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6" h="275">
                  <a:moveTo>
                    <a:pt x="8" y="274"/>
                  </a:moveTo>
                  <a:cubicBezTo>
                    <a:pt x="73" y="275"/>
                    <a:pt x="137" y="269"/>
                    <a:pt x="200" y="255"/>
                  </a:cubicBezTo>
                  <a:cubicBezTo>
                    <a:pt x="274" y="238"/>
                    <a:pt x="345" y="212"/>
                    <a:pt x="416" y="186"/>
                  </a:cubicBezTo>
                  <a:cubicBezTo>
                    <a:pt x="504" y="154"/>
                    <a:pt x="590" y="119"/>
                    <a:pt x="676" y="83"/>
                  </a:cubicBezTo>
                  <a:cubicBezTo>
                    <a:pt x="671" y="73"/>
                    <a:pt x="667" y="62"/>
                    <a:pt x="661" y="52"/>
                  </a:cubicBezTo>
                  <a:cubicBezTo>
                    <a:pt x="652" y="35"/>
                    <a:pt x="643" y="17"/>
                    <a:pt x="632" y="0"/>
                  </a:cubicBezTo>
                  <a:cubicBezTo>
                    <a:pt x="433" y="99"/>
                    <a:pt x="223" y="195"/>
                    <a:pt x="0" y="191"/>
                  </a:cubicBezTo>
                  <a:cubicBezTo>
                    <a:pt x="3" y="209"/>
                    <a:pt x="5" y="228"/>
                    <a:pt x="6" y="246"/>
                  </a:cubicBezTo>
                  <a:cubicBezTo>
                    <a:pt x="7" y="255"/>
                    <a:pt x="8" y="264"/>
                    <a:pt x="8" y="2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1" name="îṡ1îḋè">
              <a:extLst>
                <a:ext uri="{FF2B5EF4-FFF2-40B4-BE49-F238E27FC236}">
                  <a16:creationId xmlns:a16="http://schemas.microsoft.com/office/drawing/2014/main" id="{C1C95D2B-5C67-469D-BF9F-3DAAE7CCBC1C}"/>
                </a:ext>
              </a:extLst>
            </p:cNvPr>
            <p:cNvSpPr>
              <a:spLocks/>
            </p:cNvSpPr>
            <p:nvPr/>
          </p:nvSpPr>
          <p:spPr bwMode="auto">
            <a:xfrm>
              <a:off x="5164138" y="2400301"/>
              <a:ext cx="968375" cy="395288"/>
            </a:xfrm>
            <a:custGeom>
              <a:avLst/>
              <a:gdLst>
                <a:gd name="T0" fmla="*/ 2147483646 w 793"/>
                <a:gd name="T1" fmla="*/ 2147483646 h 324"/>
                <a:gd name="T2" fmla="*/ 2147483646 w 793"/>
                <a:gd name="T3" fmla="*/ 2147483646 h 324"/>
                <a:gd name="T4" fmla="*/ 2147483646 w 793"/>
                <a:gd name="T5" fmla="*/ 2147483646 h 324"/>
                <a:gd name="T6" fmla="*/ 2147483646 w 793"/>
                <a:gd name="T7" fmla="*/ 0 h 324"/>
                <a:gd name="T8" fmla="*/ 2147483646 w 793"/>
                <a:gd name="T9" fmla="*/ 2147483646 h 324"/>
                <a:gd name="T10" fmla="*/ 2147483646 w 793"/>
                <a:gd name="T11" fmla="*/ 2147483646 h 324"/>
                <a:gd name="T12" fmla="*/ 0 w 793"/>
                <a:gd name="T13" fmla="*/ 2147483646 h 324"/>
                <a:gd name="T14" fmla="*/ 2147483646 w 793"/>
                <a:gd name="T15" fmla="*/ 2147483646 h 324"/>
                <a:gd name="T16" fmla="*/ 2147483646 w 793"/>
                <a:gd name="T17" fmla="*/ 2147483646 h 3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3" h="324">
                  <a:moveTo>
                    <a:pt x="153" y="309"/>
                  </a:moveTo>
                  <a:cubicBezTo>
                    <a:pt x="302" y="279"/>
                    <a:pt x="444" y="219"/>
                    <a:pt x="584" y="162"/>
                  </a:cubicBezTo>
                  <a:cubicBezTo>
                    <a:pt x="654" y="133"/>
                    <a:pt x="723" y="104"/>
                    <a:pt x="793" y="76"/>
                  </a:cubicBezTo>
                  <a:cubicBezTo>
                    <a:pt x="786" y="51"/>
                    <a:pt x="778" y="25"/>
                    <a:pt x="770" y="0"/>
                  </a:cubicBezTo>
                  <a:cubicBezTo>
                    <a:pt x="749" y="8"/>
                    <a:pt x="728" y="16"/>
                    <a:pt x="707" y="24"/>
                  </a:cubicBezTo>
                  <a:cubicBezTo>
                    <a:pt x="613" y="59"/>
                    <a:pt x="520" y="97"/>
                    <a:pt x="423" y="126"/>
                  </a:cubicBezTo>
                  <a:cubicBezTo>
                    <a:pt x="288" y="165"/>
                    <a:pt x="142" y="193"/>
                    <a:pt x="0" y="184"/>
                  </a:cubicBezTo>
                  <a:cubicBezTo>
                    <a:pt x="3" y="230"/>
                    <a:pt x="7" y="277"/>
                    <a:pt x="11" y="323"/>
                  </a:cubicBezTo>
                  <a:cubicBezTo>
                    <a:pt x="58" y="324"/>
                    <a:pt x="106" y="318"/>
                    <a:pt x="153" y="3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2" name="íSlíde">
              <a:extLst>
                <a:ext uri="{FF2B5EF4-FFF2-40B4-BE49-F238E27FC236}">
                  <a16:creationId xmlns:a16="http://schemas.microsoft.com/office/drawing/2014/main" id="{E34F0064-62A0-4853-BD7E-4DAAB86E02F8}"/>
                </a:ext>
              </a:extLst>
            </p:cNvPr>
            <p:cNvSpPr>
              <a:spLocks/>
            </p:cNvSpPr>
            <p:nvPr/>
          </p:nvSpPr>
          <p:spPr bwMode="auto">
            <a:xfrm>
              <a:off x="5189538" y="2889251"/>
              <a:ext cx="1079500" cy="398463"/>
            </a:xfrm>
            <a:custGeom>
              <a:avLst/>
              <a:gdLst>
                <a:gd name="T0" fmla="*/ 2147483646 w 885"/>
                <a:gd name="T1" fmla="*/ 2147483646 h 328"/>
                <a:gd name="T2" fmla="*/ 2147483646 w 885"/>
                <a:gd name="T3" fmla="*/ 2147483646 h 328"/>
                <a:gd name="T4" fmla="*/ 2147483646 w 885"/>
                <a:gd name="T5" fmla="*/ 2147483646 h 328"/>
                <a:gd name="T6" fmla="*/ 2147483646 w 885"/>
                <a:gd name="T7" fmla="*/ 2147483646 h 328"/>
                <a:gd name="T8" fmla="*/ 2147483646 w 885"/>
                <a:gd name="T9" fmla="*/ 0 h 328"/>
                <a:gd name="T10" fmla="*/ 2147483646 w 885"/>
                <a:gd name="T11" fmla="*/ 2147483646 h 328"/>
                <a:gd name="T12" fmla="*/ 2147483646 w 885"/>
                <a:gd name="T13" fmla="*/ 2147483646 h 328"/>
                <a:gd name="T14" fmla="*/ 2147483646 w 885"/>
                <a:gd name="T15" fmla="*/ 2147483646 h 328"/>
                <a:gd name="T16" fmla="*/ 2147483646 w 885"/>
                <a:gd name="T17" fmla="*/ 2147483646 h 328"/>
                <a:gd name="T18" fmla="*/ 0 w 885"/>
                <a:gd name="T19" fmla="*/ 2147483646 h 328"/>
                <a:gd name="T20" fmla="*/ 2147483646 w 885"/>
                <a:gd name="T21" fmla="*/ 2147483646 h 3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85" h="328">
                  <a:moveTo>
                    <a:pt x="186" y="278"/>
                  </a:moveTo>
                  <a:cubicBezTo>
                    <a:pt x="259" y="245"/>
                    <a:pt x="332" y="213"/>
                    <a:pt x="410" y="194"/>
                  </a:cubicBezTo>
                  <a:cubicBezTo>
                    <a:pt x="488" y="174"/>
                    <a:pt x="568" y="165"/>
                    <a:pt x="649" y="157"/>
                  </a:cubicBezTo>
                  <a:cubicBezTo>
                    <a:pt x="727" y="150"/>
                    <a:pt x="809" y="148"/>
                    <a:pt x="885" y="129"/>
                  </a:cubicBezTo>
                  <a:cubicBezTo>
                    <a:pt x="875" y="86"/>
                    <a:pt x="865" y="43"/>
                    <a:pt x="854" y="0"/>
                  </a:cubicBezTo>
                  <a:cubicBezTo>
                    <a:pt x="794" y="26"/>
                    <a:pt x="733" y="51"/>
                    <a:pt x="671" y="73"/>
                  </a:cubicBezTo>
                  <a:cubicBezTo>
                    <a:pt x="584" y="105"/>
                    <a:pt x="496" y="131"/>
                    <a:pt x="407" y="156"/>
                  </a:cubicBezTo>
                  <a:cubicBezTo>
                    <a:pt x="315" y="180"/>
                    <a:pt x="223" y="204"/>
                    <a:pt x="130" y="220"/>
                  </a:cubicBezTo>
                  <a:cubicBezTo>
                    <a:pt x="88" y="227"/>
                    <a:pt x="46" y="234"/>
                    <a:pt x="3" y="235"/>
                  </a:cubicBezTo>
                  <a:cubicBezTo>
                    <a:pt x="3" y="259"/>
                    <a:pt x="3" y="293"/>
                    <a:pt x="0" y="328"/>
                  </a:cubicBezTo>
                  <a:cubicBezTo>
                    <a:pt x="64" y="326"/>
                    <a:pt x="128" y="305"/>
                    <a:pt x="186" y="2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3" name="iṧḷiḋè">
              <a:extLst>
                <a:ext uri="{FF2B5EF4-FFF2-40B4-BE49-F238E27FC236}">
                  <a16:creationId xmlns:a16="http://schemas.microsoft.com/office/drawing/2014/main" id="{E0F5F000-F6C1-4D87-8A54-6E63B657EB39}"/>
                </a:ext>
              </a:extLst>
            </p:cNvPr>
            <p:cNvSpPr>
              <a:spLocks/>
            </p:cNvSpPr>
            <p:nvPr/>
          </p:nvSpPr>
          <p:spPr bwMode="auto">
            <a:xfrm>
              <a:off x="5084763" y="3167063"/>
              <a:ext cx="1214438" cy="330200"/>
            </a:xfrm>
            <a:custGeom>
              <a:avLst/>
              <a:gdLst>
                <a:gd name="T0" fmla="*/ 2147483646 w 996"/>
                <a:gd name="T1" fmla="*/ 2147483646 h 271"/>
                <a:gd name="T2" fmla="*/ 2147483646 w 996"/>
                <a:gd name="T3" fmla="*/ 2147483646 h 271"/>
                <a:gd name="T4" fmla="*/ 2147483646 w 996"/>
                <a:gd name="T5" fmla="*/ 2147483646 h 271"/>
                <a:gd name="T6" fmla="*/ 2147483646 w 996"/>
                <a:gd name="T7" fmla="*/ 2147483646 h 271"/>
                <a:gd name="T8" fmla="*/ 0 w 996"/>
                <a:gd name="T9" fmla="*/ 2147483646 h 271"/>
                <a:gd name="T10" fmla="*/ 2147483646 w 996"/>
                <a:gd name="T11" fmla="*/ 2147483646 h 271"/>
                <a:gd name="T12" fmla="*/ 2147483646 w 996"/>
                <a:gd name="T13" fmla="*/ 2147483646 h 271"/>
                <a:gd name="T14" fmla="*/ 2147483646 w 996"/>
                <a:gd name="T15" fmla="*/ 2147483646 h 271"/>
                <a:gd name="T16" fmla="*/ 2147483646 w 996"/>
                <a:gd name="T17" fmla="*/ 2147483646 h 271"/>
                <a:gd name="T18" fmla="*/ 2147483646 w 996"/>
                <a:gd name="T19" fmla="*/ 2147483646 h 271"/>
                <a:gd name="T20" fmla="*/ 2147483646 w 996"/>
                <a:gd name="T21" fmla="*/ 0 h 271"/>
                <a:gd name="T22" fmla="*/ 2147483646 w 996"/>
                <a:gd name="T23" fmla="*/ 2147483646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6" h="271">
                  <a:moveTo>
                    <a:pt x="984" y="2"/>
                  </a:moveTo>
                  <a:cubicBezTo>
                    <a:pt x="816" y="33"/>
                    <a:pt x="644" y="26"/>
                    <a:pt x="479" y="75"/>
                  </a:cubicBezTo>
                  <a:cubicBezTo>
                    <a:pt x="398" y="100"/>
                    <a:pt x="324" y="142"/>
                    <a:pt x="245" y="170"/>
                  </a:cubicBezTo>
                  <a:cubicBezTo>
                    <a:pt x="187" y="191"/>
                    <a:pt x="128" y="202"/>
                    <a:pt x="68" y="201"/>
                  </a:cubicBezTo>
                  <a:cubicBezTo>
                    <a:pt x="55" y="242"/>
                    <a:pt x="34" y="271"/>
                    <a:pt x="0" y="271"/>
                  </a:cubicBezTo>
                  <a:cubicBezTo>
                    <a:pt x="83" y="271"/>
                    <a:pt x="169" y="271"/>
                    <a:pt x="245" y="239"/>
                  </a:cubicBezTo>
                  <a:cubicBezTo>
                    <a:pt x="300" y="216"/>
                    <a:pt x="348" y="178"/>
                    <a:pt x="399" y="147"/>
                  </a:cubicBezTo>
                  <a:cubicBezTo>
                    <a:pt x="490" y="94"/>
                    <a:pt x="595" y="66"/>
                    <a:pt x="700" y="67"/>
                  </a:cubicBezTo>
                  <a:cubicBezTo>
                    <a:pt x="762" y="68"/>
                    <a:pt x="828" y="77"/>
                    <a:pt x="889" y="70"/>
                  </a:cubicBezTo>
                  <a:cubicBezTo>
                    <a:pt x="928" y="65"/>
                    <a:pt x="965" y="54"/>
                    <a:pt x="996" y="29"/>
                  </a:cubicBezTo>
                  <a:cubicBezTo>
                    <a:pt x="995" y="19"/>
                    <a:pt x="993" y="10"/>
                    <a:pt x="991" y="0"/>
                  </a:cubicBezTo>
                  <a:cubicBezTo>
                    <a:pt x="989" y="1"/>
                    <a:pt x="987" y="1"/>
                    <a:pt x="984"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4" name="iṧľíďê">
              <a:extLst>
                <a:ext uri="{FF2B5EF4-FFF2-40B4-BE49-F238E27FC236}">
                  <a16:creationId xmlns:a16="http://schemas.microsoft.com/office/drawing/2014/main" id="{B85CD4E2-0408-4556-AE8B-D4152B84BC35}"/>
                </a:ext>
              </a:extLst>
            </p:cNvPr>
            <p:cNvSpPr>
              <a:spLocks/>
            </p:cNvSpPr>
            <p:nvPr/>
          </p:nvSpPr>
          <p:spPr bwMode="auto">
            <a:xfrm>
              <a:off x="5187951" y="2613026"/>
              <a:ext cx="1012825" cy="438150"/>
            </a:xfrm>
            <a:custGeom>
              <a:avLst/>
              <a:gdLst>
                <a:gd name="T0" fmla="*/ 2147483646 w 830"/>
                <a:gd name="T1" fmla="*/ 2147483646 h 359"/>
                <a:gd name="T2" fmla="*/ 2147483646 w 830"/>
                <a:gd name="T3" fmla="*/ 2147483646 h 359"/>
                <a:gd name="T4" fmla="*/ 2147483646 w 830"/>
                <a:gd name="T5" fmla="*/ 2147483646 h 359"/>
                <a:gd name="T6" fmla="*/ 2147483646 w 830"/>
                <a:gd name="T7" fmla="*/ 2147483646 h 359"/>
                <a:gd name="T8" fmla="*/ 2147483646 w 830"/>
                <a:gd name="T9" fmla="*/ 0 h 359"/>
                <a:gd name="T10" fmla="*/ 2147483646 w 830"/>
                <a:gd name="T11" fmla="*/ 2147483646 h 359"/>
                <a:gd name="T12" fmla="*/ 0 w 830"/>
                <a:gd name="T13" fmla="*/ 2147483646 h 359"/>
                <a:gd name="T14" fmla="*/ 2147483646 w 830"/>
                <a:gd name="T15" fmla="*/ 2147483646 h 359"/>
                <a:gd name="T16" fmla="*/ 2147483646 w 830"/>
                <a:gd name="T17" fmla="*/ 2147483646 h 3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0" h="359">
                  <a:moveTo>
                    <a:pt x="133" y="343"/>
                  </a:moveTo>
                  <a:cubicBezTo>
                    <a:pt x="311" y="310"/>
                    <a:pt x="490" y="259"/>
                    <a:pt x="659" y="196"/>
                  </a:cubicBezTo>
                  <a:cubicBezTo>
                    <a:pt x="717" y="175"/>
                    <a:pt x="773" y="151"/>
                    <a:pt x="830" y="128"/>
                  </a:cubicBezTo>
                  <a:cubicBezTo>
                    <a:pt x="821" y="94"/>
                    <a:pt x="813" y="61"/>
                    <a:pt x="805" y="27"/>
                  </a:cubicBezTo>
                  <a:cubicBezTo>
                    <a:pt x="803" y="18"/>
                    <a:pt x="801" y="9"/>
                    <a:pt x="799" y="0"/>
                  </a:cubicBezTo>
                  <a:cubicBezTo>
                    <a:pt x="648" y="61"/>
                    <a:pt x="500" y="127"/>
                    <a:pt x="346" y="180"/>
                  </a:cubicBezTo>
                  <a:cubicBezTo>
                    <a:pt x="236" y="218"/>
                    <a:pt x="117" y="251"/>
                    <a:pt x="0" y="250"/>
                  </a:cubicBezTo>
                  <a:cubicBezTo>
                    <a:pt x="2" y="287"/>
                    <a:pt x="4" y="323"/>
                    <a:pt x="5" y="359"/>
                  </a:cubicBezTo>
                  <a:cubicBezTo>
                    <a:pt x="48" y="358"/>
                    <a:pt x="91" y="351"/>
                    <a:pt x="133" y="3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5" name="iśľidê">
              <a:extLst>
                <a:ext uri="{FF2B5EF4-FFF2-40B4-BE49-F238E27FC236}">
                  <a16:creationId xmlns:a16="http://schemas.microsoft.com/office/drawing/2014/main" id="{1EF312F1-77D0-4B9D-B822-826BA2E27B56}"/>
                </a:ext>
              </a:extLst>
            </p:cNvPr>
            <p:cNvSpPr>
              <a:spLocks/>
            </p:cNvSpPr>
            <p:nvPr/>
          </p:nvSpPr>
          <p:spPr bwMode="auto">
            <a:xfrm>
              <a:off x="5149851" y="2159001"/>
              <a:ext cx="912813" cy="355600"/>
            </a:xfrm>
            <a:custGeom>
              <a:avLst/>
              <a:gdLst>
                <a:gd name="T0" fmla="*/ 2147483646 w 747"/>
                <a:gd name="T1" fmla="*/ 2147483646 h 291"/>
                <a:gd name="T2" fmla="*/ 2147483646 w 747"/>
                <a:gd name="T3" fmla="*/ 2147483646 h 291"/>
                <a:gd name="T4" fmla="*/ 2147483646 w 747"/>
                <a:gd name="T5" fmla="*/ 2147483646 h 291"/>
                <a:gd name="T6" fmla="*/ 2147483646 w 747"/>
                <a:gd name="T7" fmla="*/ 2147483646 h 291"/>
                <a:gd name="T8" fmla="*/ 2147483646 w 747"/>
                <a:gd name="T9" fmla="*/ 2147483646 h 291"/>
                <a:gd name="T10" fmla="*/ 2147483646 w 747"/>
                <a:gd name="T11" fmla="*/ 0 h 291"/>
                <a:gd name="T12" fmla="*/ 2147483646 w 747"/>
                <a:gd name="T13" fmla="*/ 2147483646 h 291"/>
                <a:gd name="T14" fmla="*/ 0 w 747"/>
                <a:gd name="T15" fmla="*/ 2147483646 h 291"/>
                <a:gd name="T16" fmla="*/ 2147483646 w 747"/>
                <a:gd name="T17" fmla="*/ 2147483646 h 291"/>
                <a:gd name="T18" fmla="*/ 2147483646 w 747"/>
                <a:gd name="T19" fmla="*/ 2147483646 h 2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7" h="291">
                  <a:moveTo>
                    <a:pt x="408" y="226"/>
                  </a:moveTo>
                  <a:cubicBezTo>
                    <a:pt x="500" y="199"/>
                    <a:pt x="588" y="163"/>
                    <a:pt x="678" y="130"/>
                  </a:cubicBezTo>
                  <a:cubicBezTo>
                    <a:pt x="700" y="121"/>
                    <a:pt x="723" y="113"/>
                    <a:pt x="747" y="105"/>
                  </a:cubicBezTo>
                  <a:cubicBezTo>
                    <a:pt x="735" y="78"/>
                    <a:pt x="722" y="51"/>
                    <a:pt x="708" y="25"/>
                  </a:cubicBezTo>
                  <a:cubicBezTo>
                    <a:pt x="708" y="24"/>
                    <a:pt x="707" y="23"/>
                    <a:pt x="706" y="22"/>
                  </a:cubicBezTo>
                  <a:cubicBezTo>
                    <a:pt x="704" y="14"/>
                    <a:pt x="701" y="7"/>
                    <a:pt x="699" y="0"/>
                  </a:cubicBezTo>
                  <a:cubicBezTo>
                    <a:pt x="609" y="38"/>
                    <a:pt x="519" y="74"/>
                    <a:pt x="427" y="108"/>
                  </a:cubicBezTo>
                  <a:cubicBezTo>
                    <a:pt x="288" y="159"/>
                    <a:pt x="148" y="199"/>
                    <a:pt x="0" y="199"/>
                  </a:cubicBezTo>
                  <a:cubicBezTo>
                    <a:pt x="2" y="226"/>
                    <a:pt x="3" y="253"/>
                    <a:pt x="5" y="279"/>
                  </a:cubicBezTo>
                  <a:cubicBezTo>
                    <a:pt x="140" y="291"/>
                    <a:pt x="279" y="263"/>
                    <a:pt x="408" y="2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6" name="iṧľîḋé">
              <a:extLst>
                <a:ext uri="{FF2B5EF4-FFF2-40B4-BE49-F238E27FC236}">
                  <a16:creationId xmlns:a16="http://schemas.microsoft.com/office/drawing/2014/main" id="{8D0D60FD-9631-4A24-A307-89B776B428E0}"/>
                </a:ext>
              </a:extLst>
            </p:cNvPr>
            <p:cNvSpPr>
              <a:spLocks/>
            </p:cNvSpPr>
            <p:nvPr/>
          </p:nvSpPr>
          <p:spPr bwMode="auto">
            <a:xfrm>
              <a:off x="4819651" y="987426"/>
              <a:ext cx="647700" cy="419100"/>
            </a:xfrm>
            <a:custGeom>
              <a:avLst/>
              <a:gdLst>
                <a:gd name="T0" fmla="*/ 2147483646 w 531"/>
                <a:gd name="T1" fmla="*/ 2147483646 h 343"/>
                <a:gd name="T2" fmla="*/ 2147483646 w 531"/>
                <a:gd name="T3" fmla="*/ 2147483646 h 343"/>
                <a:gd name="T4" fmla="*/ 2147483646 w 531"/>
                <a:gd name="T5" fmla="*/ 2147483646 h 343"/>
                <a:gd name="T6" fmla="*/ 2147483646 w 531"/>
                <a:gd name="T7" fmla="*/ 2147483646 h 343"/>
                <a:gd name="T8" fmla="*/ 2147483646 w 531"/>
                <a:gd name="T9" fmla="*/ 2147483646 h 343"/>
                <a:gd name="T10" fmla="*/ 2147483646 w 531"/>
                <a:gd name="T11" fmla="*/ 2147483646 h 343"/>
                <a:gd name="T12" fmla="*/ 2147483646 w 531"/>
                <a:gd name="T13" fmla="*/ 2147483646 h 343"/>
                <a:gd name="T14" fmla="*/ 2147483646 w 531"/>
                <a:gd name="T15" fmla="*/ 2147483646 h 343"/>
                <a:gd name="T16" fmla="*/ 2147483646 w 531"/>
                <a:gd name="T17" fmla="*/ 2147483646 h 343"/>
                <a:gd name="T18" fmla="*/ 2147483646 w 531"/>
                <a:gd name="T19" fmla="*/ 2147483646 h 343"/>
                <a:gd name="T20" fmla="*/ 2147483646 w 531"/>
                <a:gd name="T21" fmla="*/ 2147483646 h 343"/>
                <a:gd name="T22" fmla="*/ 2147483646 w 531"/>
                <a:gd name="T23" fmla="*/ 2147483646 h 343"/>
                <a:gd name="T24" fmla="*/ 2147483646 w 531"/>
                <a:gd name="T25" fmla="*/ 2147483646 h 343"/>
                <a:gd name="T26" fmla="*/ 2147483646 w 531"/>
                <a:gd name="T27" fmla="*/ 2147483646 h 343"/>
                <a:gd name="T28" fmla="*/ 2147483646 w 531"/>
                <a:gd name="T29" fmla="*/ 2147483646 h 343"/>
                <a:gd name="T30" fmla="*/ 2147483646 w 531"/>
                <a:gd name="T31" fmla="*/ 2147483646 h 343"/>
                <a:gd name="T32" fmla="*/ 2147483646 w 531"/>
                <a:gd name="T33" fmla="*/ 2147483646 h 343"/>
                <a:gd name="T34" fmla="*/ 2147483646 w 531"/>
                <a:gd name="T35" fmla="*/ 2147483646 h 343"/>
                <a:gd name="T36" fmla="*/ 2147483646 w 531"/>
                <a:gd name="T37" fmla="*/ 2147483646 h 343"/>
                <a:gd name="T38" fmla="*/ 2147483646 w 531"/>
                <a:gd name="T39" fmla="*/ 2147483646 h 3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31" h="343">
                  <a:moveTo>
                    <a:pt x="302" y="276"/>
                  </a:moveTo>
                  <a:cubicBezTo>
                    <a:pt x="304" y="276"/>
                    <a:pt x="306" y="276"/>
                    <a:pt x="307" y="276"/>
                  </a:cubicBezTo>
                  <a:cubicBezTo>
                    <a:pt x="343" y="273"/>
                    <a:pt x="373" y="253"/>
                    <a:pt x="407" y="243"/>
                  </a:cubicBezTo>
                  <a:cubicBezTo>
                    <a:pt x="423" y="239"/>
                    <a:pt x="438" y="239"/>
                    <a:pt x="452" y="232"/>
                  </a:cubicBezTo>
                  <a:cubicBezTo>
                    <a:pt x="471" y="224"/>
                    <a:pt x="488" y="208"/>
                    <a:pt x="503" y="195"/>
                  </a:cubicBezTo>
                  <a:cubicBezTo>
                    <a:pt x="513" y="187"/>
                    <a:pt x="531" y="176"/>
                    <a:pt x="530" y="162"/>
                  </a:cubicBezTo>
                  <a:cubicBezTo>
                    <a:pt x="530" y="154"/>
                    <a:pt x="526" y="147"/>
                    <a:pt x="521" y="141"/>
                  </a:cubicBezTo>
                  <a:cubicBezTo>
                    <a:pt x="510" y="125"/>
                    <a:pt x="496" y="112"/>
                    <a:pt x="482" y="99"/>
                  </a:cubicBezTo>
                  <a:cubicBezTo>
                    <a:pt x="454" y="73"/>
                    <a:pt x="425" y="46"/>
                    <a:pt x="390" y="31"/>
                  </a:cubicBezTo>
                  <a:cubicBezTo>
                    <a:pt x="372" y="24"/>
                    <a:pt x="353" y="20"/>
                    <a:pt x="334" y="16"/>
                  </a:cubicBezTo>
                  <a:cubicBezTo>
                    <a:pt x="291" y="7"/>
                    <a:pt x="246" y="0"/>
                    <a:pt x="203" y="13"/>
                  </a:cubicBezTo>
                  <a:cubicBezTo>
                    <a:pt x="180" y="20"/>
                    <a:pt x="158" y="33"/>
                    <a:pt x="137" y="46"/>
                  </a:cubicBezTo>
                  <a:cubicBezTo>
                    <a:pt x="123" y="55"/>
                    <a:pt x="112" y="69"/>
                    <a:pt x="98" y="79"/>
                  </a:cubicBezTo>
                  <a:cubicBezTo>
                    <a:pt x="80" y="92"/>
                    <a:pt x="64" y="105"/>
                    <a:pt x="51" y="121"/>
                  </a:cubicBezTo>
                  <a:cubicBezTo>
                    <a:pt x="13" y="168"/>
                    <a:pt x="0" y="234"/>
                    <a:pt x="25" y="289"/>
                  </a:cubicBezTo>
                  <a:cubicBezTo>
                    <a:pt x="32" y="305"/>
                    <a:pt x="52" y="340"/>
                    <a:pt x="72" y="343"/>
                  </a:cubicBezTo>
                  <a:cubicBezTo>
                    <a:pt x="81" y="319"/>
                    <a:pt x="113" y="313"/>
                    <a:pt x="139" y="316"/>
                  </a:cubicBezTo>
                  <a:cubicBezTo>
                    <a:pt x="165" y="319"/>
                    <a:pt x="194" y="325"/>
                    <a:pt x="216" y="312"/>
                  </a:cubicBezTo>
                  <a:cubicBezTo>
                    <a:pt x="228" y="304"/>
                    <a:pt x="237" y="291"/>
                    <a:pt x="249" y="284"/>
                  </a:cubicBezTo>
                  <a:cubicBezTo>
                    <a:pt x="265" y="275"/>
                    <a:pt x="284" y="278"/>
                    <a:pt x="302" y="27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7" name="iṡľïḑé">
              <a:extLst>
                <a:ext uri="{FF2B5EF4-FFF2-40B4-BE49-F238E27FC236}">
                  <a16:creationId xmlns:a16="http://schemas.microsoft.com/office/drawing/2014/main" id="{BAC82203-62D1-4733-B66D-2F333771237D}"/>
                </a:ext>
              </a:extLst>
            </p:cNvPr>
            <p:cNvSpPr>
              <a:spLocks/>
            </p:cNvSpPr>
            <p:nvPr/>
          </p:nvSpPr>
          <p:spPr bwMode="auto">
            <a:xfrm>
              <a:off x="6827838" y="4672013"/>
              <a:ext cx="1041400" cy="1039813"/>
            </a:xfrm>
            <a:custGeom>
              <a:avLst/>
              <a:gdLst>
                <a:gd name="T0" fmla="*/ 2147483646 w 853"/>
                <a:gd name="T1" fmla="*/ 2147483646 h 853"/>
                <a:gd name="T2" fmla="*/ 2147483646 w 853"/>
                <a:gd name="T3" fmla="*/ 2147483646 h 853"/>
                <a:gd name="T4" fmla="*/ 2147483646 w 853"/>
                <a:gd name="T5" fmla="*/ 2147483646 h 853"/>
                <a:gd name="T6" fmla="*/ 2147483646 w 853"/>
                <a:gd name="T7" fmla="*/ 2147483646 h 853"/>
                <a:gd name="T8" fmla="*/ 2147483646 w 853"/>
                <a:gd name="T9" fmla="*/ 2147483646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3" h="853">
                  <a:moveTo>
                    <a:pt x="160" y="147"/>
                  </a:moveTo>
                  <a:cubicBezTo>
                    <a:pt x="315" y="0"/>
                    <a:pt x="559" y="6"/>
                    <a:pt x="706" y="161"/>
                  </a:cubicBezTo>
                  <a:cubicBezTo>
                    <a:pt x="853" y="315"/>
                    <a:pt x="847" y="560"/>
                    <a:pt x="693" y="707"/>
                  </a:cubicBezTo>
                  <a:cubicBezTo>
                    <a:pt x="538" y="853"/>
                    <a:pt x="294" y="847"/>
                    <a:pt x="147" y="693"/>
                  </a:cubicBezTo>
                  <a:cubicBezTo>
                    <a:pt x="0" y="538"/>
                    <a:pt x="6" y="294"/>
                    <a:pt x="160" y="147"/>
                  </a:cubicBezTo>
                  <a:close/>
                </a:path>
              </a:pathLst>
            </a:custGeom>
            <a:solidFill>
              <a:srgbClr val="F6D7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8" name="î$liḓê">
              <a:extLst>
                <a:ext uri="{FF2B5EF4-FFF2-40B4-BE49-F238E27FC236}">
                  <a16:creationId xmlns:a16="http://schemas.microsoft.com/office/drawing/2014/main" id="{AD75D61C-C3F1-4D35-A010-76D8E9A4869E}"/>
                </a:ext>
              </a:extLst>
            </p:cNvPr>
            <p:cNvSpPr>
              <a:spLocks/>
            </p:cNvSpPr>
            <p:nvPr/>
          </p:nvSpPr>
          <p:spPr bwMode="auto">
            <a:xfrm>
              <a:off x="6907213" y="4751388"/>
              <a:ext cx="884238" cy="882650"/>
            </a:xfrm>
            <a:custGeom>
              <a:avLst/>
              <a:gdLst>
                <a:gd name="T0" fmla="*/ 2147483646 w 725"/>
                <a:gd name="T1" fmla="*/ 2147483646 h 724"/>
                <a:gd name="T2" fmla="*/ 2147483646 w 725"/>
                <a:gd name="T3" fmla="*/ 2147483646 h 724"/>
                <a:gd name="T4" fmla="*/ 2147483646 w 725"/>
                <a:gd name="T5" fmla="*/ 2147483646 h 724"/>
                <a:gd name="T6" fmla="*/ 2147483646 w 725"/>
                <a:gd name="T7" fmla="*/ 2147483646 h 724"/>
                <a:gd name="T8" fmla="*/ 2147483646 w 725"/>
                <a:gd name="T9" fmla="*/ 2147483646 h 7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5" h="724">
                  <a:moveTo>
                    <a:pt x="137" y="124"/>
                  </a:moveTo>
                  <a:cubicBezTo>
                    <a:pt x="268" y="0"/>
                    <a:pt x="475" y="5"/>
                    <a:pt x="600" y="136"/>
                  </a:cubicBezTo>
                  <a:cubicBezTo>
                    <a:pt x="725" y="267"/>
                    <a:pt x="719" y="474"/>
                    <a:pt x="588" y="599"/>
                  </a:cubicBezTo>
                  <a:cubicBezTo>
                    <a:pt x="457" y="724"/>
                    <a:pt x="250" y="719"/>
                    <a:pt x="125" y="588"/>
                  </a:cubicBezTo>
                  <a:cubicBezTo>
                    <a:pt x="0" y="456"/>
                    <a:pt x="6" y="249"/>
                    <a:pt x="137" y="124"/>
                  </a:cubicBezTo>
                  <a:close/>
                </a:path>
              </a:pathLst>
            </a:custGeom>
            <a:solidFill>
              <a:srgbClr val="F3CC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9" name="îšlïḑé">
              <a:extLst>
                <a:ext uri="{FF2B5EF4-FFF2-40B4-BE49-F238E27FC236}">
                  <a16:creationId xmlns:a16="http://schemas.microsoft.com/office/drawing/2014/main" id="{0DEFE0E0-F37F-4346-BB81-0EFA262324BC}"/>
                </a:ext>
              </a:extLst>
            </p:cNvPr>
            <p:cNvSpPr>
              <a:spLocks/>
            </p:cNvSpPr>
            <p:nvPr/>
          </p:nvSpPr>
          <p:spPr bwMode="auto">
            <a:xfrm>
              <a:off x="6929438" y="5095876"/>
              <a:ext cx="838200" cy="538163"/>
            </a:xfrm>
            <a:custGeom>
              <a:avLst/>
              <a:gdLst>
                <a:gd name="T0" fmla="*/ 2147483646 w 687"/>
                <a:gd name="T1" fmla="*/ 2147483646 h 441"/>
                <a:gd name="T2" fmla="*/ 2147483646 w 687"/>
                <a:gd name="T3" fmla="*/ 2147483646 h 441"/>
                <a:gd name="T4" fmla="*/ 2147483646 w 687"/>
                <a:gd name="T5" fmla="*/ 2147483646 h 441"/>
                <a:gd name="T6" fmla="*/ 2147483646 w 687"/>
                <a:gd name="T7" fmla="*/ 0 h 441"/>
                <a:gd name="T8" fmla="*/ 2147483646 w 687"/>
                <a:gd name="T9" fmla="*/ 2147483646 h 441"/>
                <a:gd name="T10" fmla="*/ 2147483646 w 687"/>
                <a:gd name="T11" fmla="*/ 2147483646 h 441"/>
                <a:gd name="T12" fmla="*/ 2147483646 w 687"/>
                <a:gd name="T13" fmla="*/ 2147483646 h 4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7" h="441">
                  <a:moveTo>
                    <a:pt x="664" y="10"/>
                  </a:moveTo>
                  <a:cubicBezTo>
                    <a:pt x="650" y="69"/>
                    <a:pt x="619" y="124"/>
                    <a:pt x="572" y="169"/>
                  </a:cubicBezTo>
                  <a:cubicBezTo>
                    <a:pt x="441" y="294"/>
                    <a:pt x="233" y="289"/>
                    <a:pt x="109" y="158"/>
                  </a:cubicBezTo>
                  <a:cubicBezTo>
                    <a:pt x="65" y="112"/>
                    <a:pt x="38" y="57"/>
                    <a:pt x="26" y="0"/>
                  </a:cubicBezTo>
                  <a:cubicBezTo>
                    <a:pt x="0" y="105"/>
                    <a:pt x="26" y="220"/>
                    <a:pt x="106" y="304"/>
                  </a:cubicBezTo>
                  <a:cubicBezTo>
                    <a:pt x="231" y="435"/>
                    <a:pt x="438" y="441"/>
                    <a:pt x="570" y="316"/>
                  </a:cubicBezTo>
                  <a:cubicBezTo>
                    <a:pt x="655" y="235"/>
                    <a:pt x="687" y="118"/>
                    <a:pt x="664" y="10"/>
                  </a:cubicBezTo>
                  <a:close/>
                </a:path>
              </a:pathLst>
            </a:custGeom>
            <a:solidFill>
              <a:srgbClr val="EDBD3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0" name="iṡľiḑê">
              <a:extLst>
                <a:ext uri="{FF2B5EF4-FFF2-40B4-BE49-F238E27FC236}">
                  <a16:creationId xmlns:a16="http://schemas.microsoft.com/office/drawing/2014/main" id="{B34B3FF8-BAB0-4BAA-BB9D-8505B507D62E}"/>
                </a:ext>
              </a:extLst>
            </p:cNvPr>
            <p:cNvSpPr>
              <a:spLocks/>
            </p:cNvSpPr>
            <p:nvPr/>
          </p:nvSpPr>
          <p:spPr bwMode="auto">
            <a:xfrm>
              <a:off x="7000876" y="4799013"/>
              <a:ext cx="720725" cy="488950"/>
            </a:xfrm>
            <a:custGeom>
              <a:avLst/>
              <a:gdLst>
                <a:gd name="T0" fmla="*/ 2147483646 w 591"/>
                <a:gd name="T1" fmla="*/ 2147483646 h 402"/>
                <a:gd name="T2" fmla="*/ 2147483646 w 591"/>
                <a:gd name="T3" fmla="*/ 2147483646 h 402"/>
                <a:gd name="T4" fmla="*/ 2147483646 w 591"/>
                <a:gd name="T5" fmla="*/ 2147483646 h 402"/>
                <a:gd name="T6" fmla="*/ 2147483646 w 591"/>
                <a:gd name="T7" fmla="*/ 2147483646 h 402"/>
                <a:gd name="T8" fmla="*/ 2147483646 w 591"/>
                <a:gd name="T9" fmla="*/ 2147483646 h 402"/>
                <a:gd name="T10" fmla="*/ 0 w 591"/>
                <a:gd name="T11" fmla="*/ 2147483646 h 402"/>
                <a:gd name="T12" fmla="*/ 2147483646 w 591"/>
                <a:gd name="T13" fmla="*/ 2147483646 h 4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1" h="402">
                  <a:moveTo>
                    <a:pt x="78" y="148"/>
                  </a:moveTo>
                  <a:cubicBezTo>
                    <a:pt x="193" y="37"/>
                    <a:pt x="376" y="42"/>
                    <a:pt x="486" y="158"/>
                  </a:cubicBezTo>
                  <a:cubicBezTo>
                    <a:pt x="551" y="225"/>
                    <a:pt x="576" y="316"/>
                    <a:pt x="563" y="402"/>
                  </a:cubicBezTo>
                  <a:cubicBezTo>
                    <a:pt x="591" y="306"/>
                    <a:pt x="569" y="198"/>
                    <a:pt x="495" y="120"/>
                  </a:cubicBezTo>
                  <a:cubicBezTo>
                    <a:pt x="385" y="4"/>
                    <a:pt x="202" y="0"/>
                    <a:pt x="86" y="110"/>
                  </a:cubicBezTo>
                  <a:cubicBezTo>
                    <a:pt x="38" y="156"/>
                    <a:pt x="9" y="214"/>
                    <a:pt x="0" y="275"/>
                  </a:cubicBezTo>
                  <a:cubicBezTo>
                    <a:pt x="13" y="228"/>
                    <a:pt x="39" y="184"/>
                    <a:pt x="78" y="148"/>
                  </a:cubicBezTo>
                  <a:close/>
                </a:path>
              </a:pathLst>
            </a:custGeom>
            <a:solidFill>
              <a:srgbClr val="F7D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1" name="ïśḻíḋè">
              <a:extLst>
                <a:ext uri="{FF2B5EF4-FFF2-40B4-BE49-F238E27FC236}">
                  <a16:creationId xmlns:a16="http://schemas.microsoft.com/office/drawing/2014/main" id="{33DC62DB-E1DE-4472-93E6-CCA94057E8FC}"/>
                </a:ext>
              </a:extLst>
            </p:cNvPr>
            <p:cNvSpPr>
              <a:spLocks/>
            </p:cNvSpPr>
            <p:nvPr/>
          </p:nvSpPr>
          <p:spPr bwMode="auto">
            <a:xfrm>
              <a:off x="7153276" y="5005388"/>
              <a:ext cx="404813" cy="387350"/>
            </a:xfrm>
            <a:custGeom>
              <a:avLst/>
              <a:gdLst>
                <a:gd name="T0" fmla="*/ 2147483646 w 332"/>
                <a:gd name="T1" fmla="*/ 2147483646 h 318"/>
                <a:gd name="T2" fmla="*/ 2147483646 w 332"/>
                <a:gd name="T3" fmla="*/ 2147483646 h 318"/>
                <a:gd name="T4" fmla="*/ 2147483646 w 332"/>
                <a:gd name="T5" fmla="*/ 2147483646 h 318"/>
                <a:gd name="T6" fmla="*/ 2147483646 w 332"/>
                <a:gd name="T7" fmla="*/ 2147483646 h 318"/>
                <a:gd name="T8" fmla="*/ 2147483646 w 332"/>
                <a:gd name="T9" fmla="*/ 2147483646 h 318"/>
                <a:gd name="T10" fmla="*/ 2147483646 w 332"/>
                <a:gd name="T11" fmla="*/ 2147483646 h 318"/>
                <a:gd name="T12" fmla="*/ 2147483646 w 332"/>
                <a:gd name="T13" fmla="*/ 2147483646 h 318"/>
                <a:gd name="T14" fmla="*/ 2147483646 w 332"/>
                <a:gd name="T15" fmla="*/ 2147483646 h 318"/>
                <a:gd name="T16" fmla="*/ 2147483646 w 332"/>
                <a:gd name="T17" fmla="*/ 2147483646 h 318"/>
                <a:gd name="T18" fmla="*/ 2147483646 w 332"/>
                <a:gd name="T19" fmla="*/ 2147483646 h 318"/>
                <a:gd name="T20" fmla="*/ 2147483646 w 332"/>
                <a:gd name="T21" fmla="*/ 2147483646 h 318"/>
                <a:gd name="T22" fmla="*/ 2147483646 w 332"/>
                <a:gd name="T23" fmla="*/ 2147483646 h 318"/>
                <a:gd name="T24" fmla="*/ 2147483646 w 332"/>
                <a:gd name="T25" fmla="*/ 2147483646 h 318"/>
                <a:gd name="T26" fmla="*/ 2147483646 w 332"/>
                <a:gd name="T27" fmla="*/ 2147483646 h 318"/>
                <a:gd name="T28" fmla="*/ 2147483646 w 332"/>
                <a:gd name="T29" fmla="*/ 2147483646 h 318"/>
                <a:gd name="T30" fmla="*/ 2147483646 w 332"/>
                <a:gd name="T31" fmla="*/ 2147483646 h 318"/>
                <a:gd name="T32" fmla="*/ 0 w 332"/>
                <a:gd name="T33" fmla="*/ 2147483646 h 318"/>
                <a:gd name="T34" fmla="*/ 2147483646 w 332"/>
                <a:gd name="T35" fmla="*/ 2147483646 h 318"/>
                <a:gd name="T36" fmla="*/ 2147483646 w 332"/>
                <a:gd name="T37" fmla="*/ 2147483646 h 318"/>
                <a:gd name="T38" fmla="*/ 2147483646 w 332"/>
                <a:gd name="T39" fmla="*/ 2147483646 h 318"/>
                <a:gd name="T40" fmla="*/ 2147483646 w 332"/>
                <a:gd name="T41" fmla="*/ 2147483646 h 318"/>
                <a:gd name="T42" fmla="*/ 2147483646 w 332"/>
                <a:gd name="T43" fmla="*/ 2147483646 h 318"/>
                <a:gd name="T44" fmla="*/ 2147483646 w 332"/>
                <a:gd name="T45" fmla="*/ 2147483646 h 318"/>
                <a:gd name="T46" fmla="*/ 2147483646 w 332"/>
                <a:gd name="T47" fmla="*/ 2147483646 h 318"/>
                <a:gd name="T48" fmla="*/ 2147483646 w 332"/>
                <a:gd name="T49" fmla="*/ 2147483646 h 318"/>
                <a:gd name="T50" fmla="*/ 2147483646 w 332"/>
                <a:gd name="T51" fmla="*/ 2147483646 h 318"/>
                <a:gd name="T52" fmla="*/ 2147483646 w 332"/>
                <a:gd name="T53" fmla="*/ 2147483646 h 318"/>
                <a:gd name="T54" fmla="*/ 2147483646 w 332"/>
                <a:gd name="T55" fmla="*/ 2147483646 h 318"/>
                <a:gd name="T56" fmla="*/ 2147483646 w 332"/>
                <a:gd name="T57" fmla="*/ 2147483646 h 318"/>
                <a:gd name="T58" fmla="*/ 2147483646 w 332"/>
                <a:gd name="T59" fmla="*/ 2147483646 h 318"/>
                <a:gd name="T60" fmla="*/ 2147483646 w 332"/>
                <a:gd name="T61" fmla="*/ 2147483646 h 318"/>
                <a:gd name="T62" fmla="*/ 2147483646 w 332"/>
                <a:gd name="T63" fmla="*/ 2147483646 h 318"/>
                <a:gd name="T64" fmla="*/ 2147483646 w 332"/>
                <a:gd name="T65" fmla="*/ 2147483646 h 318"/>
                <a:gd name="T66" fmla="*/ 2147483646 w 332"/>
                <a:gd name="T67" fmla="*/ 2147483646 h 318"/>
                <a:gd name="T68" fmla="*/ 2147483646 w 332"/>
                <a:gd name="T69" fmla="*/ 0 h 318"/>
                <a:gd name="T70" fmla="*/ 2147483646 w 332"/>
                <a:gd name="T71" fmla="*/ 2147483646 h 3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32" h="318">
                  <a:moveTo>
                    <a:pt x="332" y="27"/>
                  </a:moveTo>
                  <a:cubicBezTo>
                    <a:pt x="302" y="55"/>
                    <a:pt x="302" y="55"/>
                    <a:pt x="302" y="55"/>
                  </a:cubicBezTo>
                  <a:cubicBezTo>
                    <a:pt x="312" y="69"/>
                    <a:pt x="317" y="83"/>
                    <a:pt x="318" y="97"/>
                  </a:cubicBezTo>
                  <a:cubicBezTo>
                    <a:pt x="320" y="110"/>
                    <a:pt x="317" y="126"/>
                    <a:pt x="312" y="145"/>
                  </a:cubicBezTo>
                  <a:cubicBezTo>
                    <a:pt x="266" y="131"/>
                    <a:pt x="266" y="131"/>
                    <a:pt x="266" y="131"/>
                  </a:cubicBezTo>
                  <a:cubicBezTo>
                    <a:pt x="274" y="106"/>
                    <a:pt x="271" y="87"/>
                    <a:pt x="257" y="72"/>
                  </a:cubicBezTo>
                  <a:cubicBezTo>
                    <a:pt x="248" y="63"/>
                    <a:pt x="239" y="58"/>
                    <a:pt x="228" y="57"/>
                  </a:cubicBezTo>
                  <a:cubicBezTo>
                    <a:pt x="217" y="56"/>
                    <a:pt x="207" y="60"/>
                    <a:pt x="199" y="67"/>
                  </a:cubicBezTo>
                  <a:cubicBezTo>
                    <a:pt x="192" y="74"/>
                    <a:pt x="188" y="83"/>
                    <a:pt x="188" y="92"/>
                  </a:cubicBezTo>
                  <a:cubicBezTo>
                    <a:pt x="187" y="101"/>
                    <a:pt x="191" y="116"/>
                    <a:pt x="198" y="137"/>
                  </a:cubicBezTo>
                  <a:cubicBezTo>
                    <a:pt x="204" y="154"/>
                    <a:pt x="209" y="170"/>
                    <a:pt x="212" y="183"/>
                  </a:cubicBezTo>
                  <a:cubicBezTo>
                    <a:pt x="214" y="196"/>
                    <a:pt x="215" y="206"/>
                    <a:pt x="215" y="215"/>
                  </a:cubicBezTo>
                  <a:cubicBezTo>
                    <a:pt x="213" y="238"/>
                    <a:pt x="203" y="259"/>
                    <a:pt x="186" y="276"/>
                  </a:cubicBezTo>
                  <a:cubicBezTo>
                    <a:pt x="168" y="292"/>
                    <a:pt x="148" y="302"/>
                    <a:pt x="124" y="304"/>
                  </a:cubicBezTo>
                  <a:cubicBezTo>
                    <a:pt x="101" y="306"/>
                    <a:pt x="79" y="301"/>
                    <a:pt x="58" y="288"/>
                  </a:cubicBezTo>
                  <a:cubicBezTo>
                    <a:pt x="26" y="318"/>
                    <a:pt x="26" y="318"/>
                    <a:pt x="26" y="318"/>
                  </a:cubicBezTo>
                  <a:cubicBezTo>
                    <a:pt x="0" y="291"/>
                    <a:pt x="0" y="291"/>
                    <a:pt x="0" y="291"/>
                  </a:cubicBezTo>
                  <a:cubicBezTo>
                    <a:pt x="31" y="262"/>
                    <a:pt x="31" y="262"/>
                    <a:pt x="31" y="262"/>
                  </a:cubicBezTo>
                  <a:cubicBezTo>
                    <a:pt x="15" y="238"/>
                    <a:pt x="8" y="216"/>
                    <a:pt x="8" y="196"/>
                  </a:cubicBezTo>
                  <a:cubicBezTo>
                    <a:pt x="9" y="175"/>
                    <a:pt x="18" y="152"/>
                    <a:pt x="35" y="125"/>
                  </a:cubicBezTo>
                  <a:cubicBezTo>
                    <a:pt x="74" y="153"/>
                    <a:pt x="74" y="153"/>
                    <a:pt x="74" y="153"/>
                  </a:cubicBezTo>
                  <a:cubicBezTo>
                    <a:pt x="63" y="172"/>
                    <a:pt x="57" y="188"/>
                    <a:pt x="57" y="202"/>
                  </a:cubicBezTo>
                  <a:cubicBezTo>
                    <a:pt x="57" y="215"/>
                    <a:pt x="63" y="227"/>
                    <a:pt x="74" y="239"/>
                  </a:cubicBezTo>
                  <a:cubicBezTo>
                    <a:pt x="85" y="250"/>
                    <a:pt x="97" y="256"/>
                    <a:pt x="112" y="257"/>
                  </a:cubicBezTo>
                  <a:cubicBezTo>
                    <a:pt x="126" y="257"/>
                    <a:pt x="139" y="252"/>
                    <a:pt x="151" y="241"/>
                  </a:cubicBezTo>
                  <a:cubicBezTo>
                    <a:pt x="161" y="232"/>
                    <a:pt x="166" y="221"/>
                    <a:pt x="166" y="208"/>
                  </a:cubicBezTo>
                  <a:cubicBezTo>
                    <a:pt x="166" y="202"/>
                    <a:pt x="165" y="195"/>
                    <a:pt x="163" y="185"/>
                  </a:cubicBezTo>
                  <a:cubicBezTo>
                    <a:pt x="161" y="175"/>
                    <a:pt x="157" y="163"/>
                    <a:pt x="152" y="149"/>
                  </a:cubicBezTo>
                  <a:cubicBezTo>
                    <a:pt x="142" y="121"/>
                    <a:pt x="138" y="100"/>
                    <a:pt x="140" y="86"/>
                  </a:cubicBezTo>
                  <a:cubicBezTo>
                    <a:pt x="141" y="66"/>
                    <a:pt x="150" y="48"/>
                    <a:pt x="166" y="33"/>
                  </a:cubicBezTo>
                  <a:cubicBezTo>
                    <a:pt x="173" y="26"/>
                    <a:pt x="181" y="21"/>
                    <a:pt x="190" y="17"/>
                  </a:cubicBezTo>
                  <a:cubicBezTo>
                    <a:pt x="198" y="13"/>
                    <a:pt x="207" y="11"/>
                    <a:pt x="217" y="11"/>
                  </a:cubicBezTo>
                  <a:cubicBezTo>
                    <a:pt x="226" y="10"/>
                    <a:pt x="236" y="12"/>
                    <a:pt x="246" y="14"/>
                  </a:cubicBezTo>
                  <a:cubicBezTo>
                    <a:pt x="256" y="17"/>
                    <a:pt x="266" y="22"/>
                    <a:pt x="276" y="28"/>
                  </a:cubicBezTo>
                  <a:cubicBezTo>
                    <a:pt x="307" y="0"/>
                    <a:pt x="307" y="0"/>
                    <a:pt x="307" y="0"/>
                  </a:cubicBezTo>
                  <a:lnTo>
                    <a:pt x="332" y="27"/>
                  </a:lnTo>
                  <a:close/>
                </a:path>
              </a:pathLst>
            </a:custGeom>
            <a:solidFill>
              <a:srgbClr val="D49A3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2" name="ïṩļidê">
              <a:extLst>
                <a:ext uri="{FF2B5EF4-FFF2-40B4-BE49-F238E27FC236}">
                  <a16:creationId xmlns:a16="http://schemas.microsoft.com/office/drawing/2014/main" id="{B1390216-0947-45C1-90FA-1D211151CAAC}"/>
                </a:ext>
              </a:extLst>
            </p:cNvPr>
            <p:cNvSpPr>
              <a:spLocks/>
            </p:cNvSpPr>
            <p:nvPr/>
          </p:nvSpPr>
          <p:spPr bwMode="auto">
            <a:xfrm>
              <a:off x="4591051" y="4419601"/>
              <a:ext cx="254000" cy="241300"/>
            </a:xfrm>
            <a:custGeom>
              <a:avLst/>
              <a:gdLst>
                <a:gd name="T0" fmla="*/ 2147483646 w 160"/>
                <a:gd name="T1" fmla="*/ 2147483646 h 152"/>
                <a:gd name="T2" fmla="*/ 0 w 160"/>
                <a:gd name="T3" fmla="*/ 2147483646 h 152"/>
                <a:gd name="T4" fmla="*/ 0 w 160"/>
                <a:gd name="T5" fmla="*/ 0 h 152"/>
                <a:gd name="T6" fmla="*/ 2147483646 w 160"/>
                <a:gd name="T7" fmla="*/ 0 h 152"/>
                <a:gd name="T8" fmla="*/ 2147483646 w 160"/>
                <a:gd name="T9" fmla="*/ 2147483646 h 152"/>
                <a:gd name="T10" fmla="*/ 2147483646 w 160"/>
                <a:gd name="T11" fmla="*/ 2147483646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152">
                  <a:moveTo>
                    <a:pt x="80" y="152"/>
                  </a:moveTo>
                  <a:lnTo>
                    <a:pt x="0" y="152"/>
                  </a:lnTo>
                  <a:lnTo>
                    <a:pt x="0" y="0"/>
                  </a:lnTo>
                  <a:lnTo>
                    <a:pt x="160" y="0"/>
                  </a:lnTo>
                  <a:lnTo>
                    <a:pt x="160" y="68"/>
                  </a:lnTo>
                  <a:lnTo>
                    <a:pt x="80" y="152"/>
                  </a:lnTo>
                  <a:close/>
                </a:path>
              </a:pathLst>
            </a:custGeom>
            <a:solidFill>
              <a:srgbClr val="3A49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3" name="ï$1îďê">
              <a:extLst>
                <a:ext uri="{FF2B5EF4-FFF2-40B4-BE49-F238E27FC236}">
                  <a16:creationId xmlns:a16="http://schemas.microsoft.com/office/drawing/2014/main" id="{E302751E-F517-4C1A-9AC2-E2AC8E1E1E3C}"/>
                </a:ext>
              </a:extLst>
            </p:cNvPr>
            <p:cNvSpPr>
              <a:spLocks/>
            </p:cNvSpPr>
            <p:nvPr/>
          </p:nvSpPr>
          <p:spPr bwMode="auto">
            <a:xfrm>
              <a:off x="6076951" y="4400551"/>
              <a:ext cx="254000" cy="241300"/>
            </a:xfrm>
            <a:custGeom>
              <a:avLst/>
              <a:gdLst>
                <a:gd name="T0" fmla="*/ 2147483646 w 160"/>
                <a:gd name="T1" fmla="*/ 2147483646 h 152"/>
                <a:gd name="T2" fmla="*/ 2147483646 w 160"/>
                <a:gd name="T3" fmla="*/ 2147483646 h 152"/>
                <a:gd name="T4" fmla="*/ 2147483646 w 160"/>
                <a:gd name="T5" fmla="*/ 0 h 152"/>
                <a:gd name="T6" fmla="*/ 0 w 160"/>
                <a:gd name="T7" fmla="*/ 0 h 152"/>
                <a:gd name="T8" fmla="*/ 0 w 160"/>
                <a:gd name="T9" fmla="*/ 2147483646 h 152"/>
                <a:gd name="T10" fmla="*/ 2147483646 w 160"/>
                <a:gd name="T11" fmla="*/ 2147483646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152">
                  <a:moveTo>
                    <a:pt x="80" y="152"/>
                  </a:moveTo>
                  <a:lnTo>
                    <a:pt x="160" y="152"/>
                  </a:lnTo>
                  <a:lnTo>
                    <a:pt x="160" y="0"/>
                  </a:lnTo>
                  <a:lnTo>
                    <a:pt x="0" y="0"/>
                  </a:lnTo>
                  <a:lnTo>
                    <a:pt x="0" y="69"/>
                  </a:lnTo>
                  <a:lnTo>
                    <a:pt x="80" y="152"/>
                  </a:lnTo>
                  <a:close/>
                </a:path>
              </a:pathLst>
            </a:custGeom>
            <a:solidFill>
              <a:srgbClr val="3A49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4" name="îšļîḍe">
              <a:extLst>
                <a:ext uri="{FF2B5EF4-FFF2-40B4-BE49-F238E27FC236}">
                  <a16:creationId xmlns:a16="http://schemas.microsoft.com/office/drawing/2014/main" id="{694052C8-C0D6-4598-B1D7-059B9D24311B}"/>
                </a:ext>
              </a:extLst>
            </p:cNvPr>
            <p:cNvSpPr>
              <a:spLocks/>
            </p:cNvSpPr>
            <p:nvPr/>
          </p:nvSpPr>
          <p:spPr bwMode="auto">
            <a:xfrm>
              <a:off x="4411663" y="2462213"/>
              <a:ext cx="1889125" cy="2065338"/>
            </a:xfrm>
            <a:custGeom>
              <a:avLst/>
              <a:gdLst>
                <a:gd name="T0" fmla="*/ 2147483646 w 1548"/>
                <a:gd name="T1" fmla="*/ 2147483646 h 1694"/>
                <a:gd name="T2" fmla="*/ 2147483646 w 1548"/>
                <a:gd name="T3" fmla="*/ 2147483646 h 1694"/>
                <a:gd name="T4" fmla="*/ 0 w 1548"/>
                <a:gd name="T5" fmla="*/ 2147483646 h 1694"/>
                <a:gd name="T6" fmla="*/ 0 w 1548"/>
                <a:gd name="T7" fmla="*/ 2147483646 h 1694"/>
                <a:gd name="T8" fmla="*/ 2147483646 w 1548"/>
                <a:gd name="T9" fmla="*/ 0 h 1694"/>
                <a:gd name="T10" fmla="*/ 2147483646 w 1548"/>
                <a:gd name="T11" fmla="*/ 0 h 1694"/>
                <a:gd name="T12" fmla="*/ 2147483646 w 1548"/>
                <a:gd name="T13" fmla="*/ 2147483646 h 1694"/>
                <a:gd name="T14" fmla="*/ 2147483646 w 1548"/>
                <a:gd name="T15" fmla="*/ 2147483646 h 1694"/>
                <a:gd name="T16" fmla="*/ 2147483646 w 1548"/>
                <a:gd name="T17" fmla="*/ 2147483646 h 16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48" h="1694">
                  <a:moveTo>
                    <a:pt x="1466" y="1694"/>
                  </a:moveTo>
                  <a:cubicBezTo>
                    <a:pt x="82" y="1694"/>
                    <a:pt x="82" y="1694"/>
                    <a:pt x="82" y="1694"/>
                  </a:cubicBezTo>
                  <a:cubicBezTo>
                    <a:pt x="37" y="1694"/>
                    <a:pt x="0" y="1657"/>
                    <a:pt x="0" y="1612"/>
                  </a:cubicBezTo>
                  <a:cubicBezTo>
                    <a:pt x="0" y="82"/>
                    <a:pt x="0" y="82"/>
                    <a:pt x="0" y="82"/>
                  </a:cubicBezTo>
                  <a:cubicBezTo>
                    <a:pt x="0" y="37"/>
                    <a:pt x="37" y="0"/>
                    <a:pt x="82" y="0"/>
                  </a:cubicBezTo>
                  <a:cubicBezTo>
                    <a:pt x="1466" y="0"/>
                    <a:pt x="1466" y="0"/>
                    <a:pt x="1466" y="0"/>
                  </a:cubicBezTo>
                  <a:cubicBezTo>
                    <a:pt x="1512" y="0"/>
                    <a:pt x="1548" y="37"/>
                    <a:pt x="1548" y="82"/>
                  </a:cubicBezTo>
                  <a:cubicBezTo>
                    <a:pt x="1548" y="1612"/>
                    <a:pt x="1548" y="1612"/>
                    <a:pt x="1548" y="1612"/>
                  </a:cubicBezTo>
                  <a:cubicBezTo>
                    <a:pt x="1548" y="1657"/>
                    <a:pt x="1512" y="1694"/>
                    <a:pt x="1466" y="1694"/>
                  </a:cubicBezTo>
                </a:path>
              </a:pathLst>
            </a:custGeom>
            <a:solidFill>
              <a:srgbClr val="5062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5" name="îslïḑê">
              <a:extLst>
                <a:ext uri="{FF2B5EF4-FFF2-40B4-BE49-F238E27FC236}">
                  <a16:creationId xmlns:a16="http://schemas.microsoft.com/office/drawing/2014/main" id="{61745988-B418-4E9A-A06B-7F172329B13F}"/>
                </a:ext>
              </a:extLst>
            </p:cNvPr>
            <p:cNvSpPr>
              <a:spLocks/>
            </p:cNvSpPr>
            <p:nvPr/>
          </p:nvSpPr>
          <p:spPr bwMode="auto">
            <a:xfrm>
              <a:off x="4552951" y="2636838"/>
              <a:ext cx="1606550" cy="1714500"/>
            </a:xfrm>
            <a:custGeom>
              <a:avLst/>
              <a:gdLst>
                <a:gd name="T0" fmla="*/ 2147483646 w 1316"/>
                <a:gd name="T1" fmla="*/ 2147483646 h 1406"/>
                <a:gd name="T2" fmla="*/ 2147483646 w 1316"/>
                <a:gd name="T3" fmla="*/ 2147483646 h 1406"/>
                <a:gd name="T4" fmla="*/ 0 w 1316"/>
                <a:gd name="T5" fmla="*/ 2147483646 h 1406"/>
                <a:gd name="T6" fmla="*/ 0 w 1316"/>
                <a:gd name="T7" fmla="*/ 2147483646 h 1406"/>
                <a:gd name="T8" fmla="*/ 2147483646 w 1316"/>
                <a:gd name="T9" fmla="*/ 0 h 1406"/>
                <a:gd name="T10" fmla="*/ 2147483646 w 1316"/>
                <a:gd name="T11" fmla="*/ 0 h 1406"/>
                <a:gd name="T12" fmla="*/ 2147483646 w 1316"/>
                <a:gd name="T13" fmla="*/ 2147483646 h 1406"/>
                <a:gd name="T14" fmla="*/ 2147483646 w 1316"/>
                <a:gd name="T15" fmla="*/ 2147483646 h 1406"/>
                <a:gd name="T16" fmla="*/ 2147483646 w 1316"/>
                <a:gd name="T17" fmla="*/ 2147483646 h 1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6" h="1406">
                  <a:moveTo>
                    <a:pt x="1301" y="1406"/>
                  </a:moveTo>
                  <a:cubicBezTo>
                    <a:pt x="15" y="1406"/>
                    <a:pt x="15" y="1406"/>
                    <a:pt x="15" y="1406"/>
                  </a:cubicBezTo>
                  <a:cubicBezTo>
                    <a:pt x="6" y="1406"/>
                    <a:pt x="0" y="1399"/>
                    <a:pt x="0" y="1391"/>
                  </a:cubicBezTo>
                  <a:cubicBezTo>
                    <a:pt x="0" y="15"/>
                    <a:pt x="0" y="15"/>
                    <a:pt x="0" y="15"/>
                  </a:cubicBezTo>
                  <a:cubicBezTo>
                    <a:pt x="0" y="7"/>
                    <a:pt x="6" y="0"/>
                    <a:pt x="15" y="0"/>
                  </a:cubicBezTo>
                  <a:cubicBezTo>
                    <a:pt x="1301" y="0"/>
                    <a:pt x="1301" y="0"/>
                    <a:pt x="1301" y="0"/>
                  </a:cubicBezTo>
                  <a:cubicBezTo>
                    <a:pt x="1310" y="0"/>
                    <a:pt x="1316" y="7"/>
                    <a:pt x="1316" y="15"/>
                  </a:cubicBezTo>
                  <a:cubicBezTo>
                    <a:pt x="1316" y="1391"/>
                    <a:pt x="1316" y="1391"/>
                    <a:pt x="1316" y="1391"/>
                  </a:cubicBezTo>
                  <a:cubicBezTo>
                    <a:pt x="1316" y="1399"/>
                    <a:pt x="1310" y="1406"/>
                    <a:pt x="1301" y="1406"/>
                  </a:cubicBezTo>
                </a:path>
              </a:pathLst>
            </a:custGeom>
            <a:solidFill>
              <a:srgbClr val="3437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6" name="isḻídè">
              <a:extLst>
                <a:ext uri="{FF2B5EF4-FFF2-40B4-BE49-F238E27FC236}">
                  <a16:creationId xmlns:a16="http://schemas.microsoft.com/office/drawing/2014/main" id="{3F3AFF45-1A32-4205-BD91-7BB02C15C84F}"/>
                </a:ext>
              </a:extLst>
            </p:cNvPr>
            <p:cNvSpPr>
              <a:spLocks noChangeArrowheads="1"/>
            </p:cNvSpPr>
            <p:nvPr/>
          </p:nvSpPr>
          <p:spPr bwMode="auto">
            <a:xfrm>
              <a:off x="5208588" y="2884488"/>
              <a:ext cx="1281113" cy="1279525"/>
            </a:xfrm>
            <a:prstGeom prst="ellipse">
              <a:avLst/>
            </a:prstGeom>
            <a:solidFill>
              <a:srgbClr val="F6D7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247" name="î$ḻïḍè">
              <a:extLst>
                <a:ext uri="{FF2B5EF4-FFF2-40B4-BE49-F238E27FC236}">
                  <a16:creationId xmlns:a16="http://schemas.microsoft.com/office/drawing/2014/main" id="{FAB3F226-1BD7-441D-9335-264BED215F10}"/>
                </a:ext>
              </a:extLst>
            </p:cNvPr>
            <p:cNvSpPr>
              <a:spLocks noChangeArrowheads="1"/>
            </p:cNvSpPr>
            <p:nvPr/>
          </p:nvSpPr>
          <p:spPr bwMode="auto">
            <a:xfrm>
              <a:off x="5305426" y="2981326"/>
              <a:ext cx="1089025" cy="1087438"/>
            </a:xfrm>
            <a:prstGeom prst="ellipse">
              <a:avLst/>
            </a:prstGeom>
            <a:solidFill>
              <a:srgbClr val="F3CC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Tx/>
                <a:buNone/>
              </a:pPr>
              <a:endParaRPr lang="zh-CN" altLang="zh-CN" sz="1800">
                <a:latin typeface="Arial" panose="020B0604020202020204" pitchFamily="34" charset="0"/>
              </a:endParaRPr>
            </a:p>
          </p:txBody>
        </p:sp>
        <p:sp>
          <p:nvSpPr>
            <p:cNvPr id="8248" name="íṣḻídè">
              <a:extLst>
                <a:ext uri="{FF2B5EF4-FFF2-40B4-BE49-F238E27FC236}">
                  <a16:creationId xmlns:a16="http://schemas.microsoft.com/office/drawing/2014/main" id="{9863F01C-6F63-4709-B244-5E3E85149AF2}"/>
                </a:ext>
              </a:extLst>
            </p:cNvPr>
            <p:cNvSpPr>
              <a:spLocks/>
            </p:cNvSpPr>
            <p:nvPr/>
          </p:nvSpPr>
          <p:spPr bwMode="auto">
            <a:xfrm>
              <a:off x="5391151" y="3062288"/>
              <a:ext cx="1003300" cy="1004888"/>
            </a:xfrm>
            <a:custGeom>
              <a:avLst/>
              <a:gdLst>
                <a:gd name="T0" fmla="*/ 2147483646 w 821"/>
                <a:gd name="T1" fmla="*/ 0 h 825"/>
                <a:gd name="T2" fmla="*/ 2147483646 w 821"/>
                <a:gd name="T3" fmla="*/ 2147483646 h 825"/>
                <a:gd name="T4" fmla="*/ 2147483646 w 821"/>
                <a:gd name="T5" fmla="*/ 2147483646 h 825"/>
                <a:gd name="T6" fmla="*/ 0 w 821"/>
                <a:gd name="T7" fmla="*/ 2147483646 h 825"/>
                <a:gd name="T8" fmla="*/ 2147483646 w 821"/>
                <a:gd name="T9" fmla="*/ 2147483646 h 825"/>
                <a:gd name="T10" fmla="*/ 2147483646 w 821"/>
                <a:gd name="T11" fmla="*/ 2147483646 h 825"/>
                <a:gd name="T12" fmla="*/ 2147483646 w 821"/>
                <a:gd name="T13" fmla="*/ 0 h 8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1" h="825">
                  <a:moveTo>
                    <a:pt x="608" y="0"/>
                  </a:moveTo>
                  <a:cubicBezTo>
                    <a:pt x="653" y="69"/>
                    <a:pt x="678" y="151"/>
                    <a:pt x="678" y="240"/>
                  </a:cubicBezTo>
                  <a:cubicBezTo>
                    <a:pt x="678" y="486"/>
                    <a:pt x="479" y="685"/>
                    <a:pt x="233" y="685"/>
                  </a:cubicBezTo>
                  <a:cubicBezTo>
                    <a:pt x="147" y="685"/>
                    <a:pt x="67" y="661"/>
                    <a:pt x="0" y="620"/>
                  </a:cubicBezTo>
                  <a:cubicBezTo>
                    <a:pt x="79" y="743"/>
                    <a:pt x="217" y="825"/>
                    <a:pt x="375" y="825"/>
                  </a:cubicBezTo>
                  <a:cubicBezTo>
                    <a:pt x="621" y="825"/>
                    <a:pt x="821" y="626"/>
                    <a:pt x="821" y="380"/>
                  </a:cubicBezTo>
                  <a:cubicBezTo>
                    <a:pt x="821" y="219"/>
                    <a:pt x="736" y="78"/>
                    <a:pt x="608" y="0"/>
                  </a:cubicBezTo>
                </a:path>
              </a:pathLst>
            </a:custGeom>
            <a:solidFill>
              <a:srgbClr val="EDBD3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9" name="îśļîḍé">
              <a:extLst>
                <a:ext uri="{FF2B5EF4-FFF2-40B4-BE49-F238E27FC236}">
                  <a16:creationId xmlns:a16="http://schemas.microsoft.com/office/drawing/2014/main" id="{6250AC47-A5DD-4A17-A77E-44E48F7FA15A}"/>
                </a:ext>
              </a:extLst>
            </p:cNvPr>
            <p:cNvSpPr>
              <a:spLocks/>
            </p:cNvSpPr>
            <p:nvPr/>
          </p:nvSpPr>
          <p:spPr bwMode="auto">
            <a:xfrm>
              <a:off x="5365751" y="3041651"/>
              <a:ext cx="896938" cy="771525"/>
            </a:xfrm>
            <a:custGeom>
              <a:avLst/>
              <a:gdLst>
                <a:gd name="T0" fmla="*/ 2147483646 w 735"/>
                <a:gd name="T1" fmla="*/ 2147483646 h 633"/>
                <a:gd name="T2" fmla="*/ 2147483646 w 735"/>
                <a:gd name="T3" fmla="*/ 2147483646 h 633"/>
                <a:gd name="T4" fmla="*/ 2147483646 w 735"/>
                <a:gd name="T5" fmla="*/ 2147483646 h 633"/>
                <a:gd name="T6" fmla="*/ 2147483646 w 735"/>
                <a:gd name="T7" fmla="*/ 0 h 633"/>
                <a:gd name="T8" fmla="*/ 0 w 735"/>
                <a:gd name="T9" fmla="*/ 2147483646 h 633"/>
                <a:gd name="T10" fmla="*/ 2147483646 w 735"/>
                <a:gd name="T11" fmla="*/ 2147483646 h 633"/>
                <a:gd name="T12" fmla="*/ 2147483646 w 735"/>
                <a:gd name="T13" fmla="*/ 2147483646 h 6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5" h="633">
                  <a:moveTo>
                    <a:pt x="30" y="437"/>
                  </a:moveTo>
                  <a:cubicBezTo>
                    <a:pt x="30" y="220"/>
                    <a:pt x="206" y="43"/>
                    <a:pt x="423" y="43"/>
                  </a:cubicBezTo>
                  <a:cubicBezTo>
                    <a:pt x="550" y="43"/>
                    <a:pt x="663" y="104"/>
                    <a:pt x="735" y="197"/>
                  </a:cubicBezTo>
                  <a:cubicBezTo>
                    <a:pt x="667" y="79"/>
                    <a:pt x="540" y="0"/>
                    <a:pt x="394" y="0"/>
                  </a:cubicBezTo>
                  <a:cubicBezTo>
                    <a:pt x="176" y="0"/>
                    <a:pt x="0" y="176"/>
                    <a:pt x="0" y="393"/>
                  </a:cubicBezTo>
                  <a:cubicBezTo>
                    <a:pt x="0" y="483"/>
                    <a:pt x="31" y="567"/>
                    <a:pt x="82" y="633"/>
                  </a:cubicBezTo>
                  <a:cubicBezTo>
                    <a:pt x="49" y="575"/>
                    <a:pt x="30" y="508"/>
                    <a:pt x="30" y="437"/>
                  </a:cubicBezTo>
                  <a:close/>
                </a:path>
              </a:pathLst>
            </a:custGeom>
            <a:solidFill>
              <a:srgbClr val="F7D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0" name="íśḷîḑe">
              <a:extLst>
                <a:ext uri="{FF2B5EF4-FFF2-40B4-BE49-F238E27FC236}">
                  <a16:creationId xmlns:a16="http://schemas.microsoft.com/office/drawing/2014/main" id="{0B9F9942-F30E-46EA-A32A-7EFFBA120494}"/>
                </a:ext>
              </a:extLst>
            </p:cNvPr>
            <p:cNvSpPr>
              <a:spLocks/>
            </p:cNvSpPr>
            <p:nvPr/>
          </p:nvSpPr>
          <p:spPr bwMode="auto">
            <a:xfrm>
              <a:off x="5673726" y="3173413"/>
              <a:ext cx="352425" cy="703263"/>
            </a:xfrm>
            <a:custGeom>
              <a:avLst/>
              <a:gdLst>
                <a:gd name="T0" fmla="*/ 2147483646 w 289"/>
                <a:gd name="T1" fmla="*/ 0 h 576"/>
                <a:gd name="T2" fmla="*/ 2147483646 w 289"/>
                <a:gd name="T3" fmla="*/ 2147483646 h 576"/>
                <a:gd name="T4" fmla="*/ 2147483646 w 289"/>
                <a:gd name="T5" fmla="*/ 2147483646 h 576"/>
                <a:gd name="T6" fmla="*/ 2147483646 w 289"/>
                <a:gd name="T7" fmla="*/ 2147483646 h 576"/>
                <a:gd name="T8" fmla="*/ 2147483646 w 289"/>
                <a:gd name="T9" fmla="*/ 2147483646 h 576"/>
                <a:gd name="T10" fmla="*/ 2147483646 w 289"/>
                <a:gd name="T11" fmla="*/ 2147483646 h 576"/>
                <a:gd name="T12" fmla="*/ 2147483646 w 289"/>
                <a:gd name="T13" fmla="*/ 2147483646 h 576"/>
                <a:gd name="T14" fmla="*/ 2147483646 w 289"/>
                <a:gd name="T15" fmla="*/ 2147483646 h 576"/>
                <a:gd name="T16" fmla="*/ 2147483646 w 289"/>
                <a:gd name="T17" fmla="*/ 2147483646 h 576"/>
                <a:gd name="T18" fmla="*/ 2147483646 w 289"/>
                <a:gd name="T19" fmla="*/ 2147483646 h 576"/>
                <a:gd name="T20" fmla="*/ 2147483646 w 289"/>
                <a:gd name="T21" fmla="*/ 2147483646 h 576"/>
                <a:gd name="T22" fmla="*/ 2147483646 w 289"/>
                <a:gd name="T23" fmla="*/ 2147483646 h 576"/>
                <a:gd name="T24" fmla="*/ 2147483646 w 289"/>
                <a:gd name="T25" fmla="*/ 2147483646 h 576"/>
                <a:gd name="T26" fmla="*/ 2147483646 w 289"/>
                <a:gd name="T27" fmla="*/ 2147483646 h 576"/>
                <a:gd name="T28" fmla="*/ 2147483646 w 289"/>
                <a:gd name="T29" fmla="*/ 2147483646 h 576"/>
                <a:gd name="T30" fmla="*/ 2147483646 w 289"/>
                <a:gd name="T31" fmla="*/ 2147483646 h 576"/>
                <a:gd name="T32" fmla="*/ 2147483646 w 289"/>
                <a:gd name="T33" fmla="*/ 2147483646 h 576"/>
                <a:gd name="T34" fmla="*/ 2147483646 w 289"/>
                <a:gd name="T35" fmla="*/ 2147483646 h 576"/>
                <a:gd name="T36" fmla="*/ 2147483646 w 289"/>
                <a:gd name="T37" fmla="*/ 2147483646 h 576"/>
                <a:gd name="T38" fmla="*/ 0 w 289"/>
                <a:gd name="T39" fmla="*/ 2147483646 h 576"/>
                <a:gd name="T40" fmla="*/ 2147483646 w 289"/>
                <a:gd name="T41" fmla="*/ 2147483646 h 576"/>
                <a:gd name="T42" fmla="*/ 2147483646 w 289"/>
                <a:gd name="T43" fmla="*/ 2147483646 h 576"/>
                <a:gd name="T44" fmla="*/ 2147483646 w 289"/>
                <a:gd name="T45" fmla="*/ 2147483646 h 576"/>
                <a:gd name="T46" fmla="*/ 2147483646 w 289"/>
                <a:gd name="T47" fmla="*/ 2147483646 h 576"/>
                <a:gd name="T48" fmla="*/ 2147483646 w 289"/>
                <a:gd name="T49" fmla="*/ 2147483646 h 576"/>
                <a:gd name="T50" fmla="*/ 2147483646 w 289"/>
                <a:gd name="T51" fmla="*/ 2147483646 h 576"/>
                <a:gd name="T52" fmla="*/ 2147483646 w 289"/>
                <a:gd name="T53" fmla="*/ 2147483646 h 576"/>
                <a:gd name="T54" fmla="*/ 2147483646 w 289"/>
                <a:gd name="T55" fmla="*/ 2147483646 h 576"/>
                <a:gd name="T56" fmla="*/ 2147483646 w 289"/>
                <a:gd name="T57" fmla="*/ 2147483646 h 576"/>
                <a:gd name="T58" fmla="*/ 2147483646 w 289"/>
                <a:gd name="T59" fmla="*/ 2147483646 h 576"/>
                <a:gd name="T60" fmla="*/ 2147483646 w 289"/>
                <a:gd name="T61" fmla="*/ 2147483646 h 576"/>
                <a:gd name="T62" fmla="*/ 2147483646 w 289"/>
                <a:gd name="T63" fmla="*/ 2147483646 h 576"/>
                <a:gd name="T64" fmla="*/ 2147483646 w 289"/>
                <a:gd name="T65" fmla="*/ 2147483646 h 576"/>
                <a:gd name="T66" fmla="*/ 2147483646 w 289"/>
                <a:gd name="T67" fmla="*/ 2147483646 h 576"/>
                <a:gd name="T68" fmla="*/ 2147483646 w 289"/>
                <a:gd name="T69" fmla="*/ 0 h 576"/>
                <a:gd name="T70" fmla="*/ 2147483646 w 289"/>
                <a:gd name="T71" fmla="*/ 0 h 5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89" h="576">
                  <a:moveTo>
                    <a:pt x="181" y="0"/>
                  </a:moveTo>
                  <a:cubicBezTo>
                    <a:pt x="181" y="57"/>
                    <a:pt x="181" y="57"/>
                    <a:pt x="181" y="57"/>
                  </a:cubicBezTo>
                  <a:cubicBezTo>
                    <a:pt x="204" y="61"/>
                    <a:pt x="222" y="68"/>
                    <a:pt x="237" y="80"/>
                  </a:cubicBezTo>
                  <a:cubicBezTo>
                    <a:pt x="251" y="91"/>
                    <a:pt x="265" y="109"/>
                    <a:pt x="278" y="132"/>
                  </a:cubicBezTo>
                  <a:cubicBezTo>
                    <a:pt x="222" y="164"/>
                    <a:pt x="222" y="164"/>
                    <a:pt x="222" y="164"/>
                  </a:cubicBezTo>
                  <a:cubicBezTo>
                    <a:pt x="205" y="133"/>
                    <a:pt x="183" y="117"/>
                    <a:pt x="155" y="117"/>
                  </a:cubicBezTo>
                  <a:cubicBezTo>
                    <a:pt x="138" y="117"/>
                    <a:pt x="124" y="123"/>
                    <a:pt x="113" y="133"/>
                  </a:cubicBezTo>
                  <a:cubicBezTo>
                    <a:pt x="102" y="143"/>
                    <a:pt x="96" y="155"/>
                    <a:pt x="96" y="170"/>
                  </a:cubicBezTo>
                  <a:cubicBezTo>
                    <a:pt x="96" y="184"/>
                    <a:pt x="101" y="195"/>
                    <a:pt x="110" y="204"/>
                  </a:cubicBezTo>
                  <a:cubicBezTo>
                    <a:pt x="119" y="213"/>
                    <a:pt x="136" y="224"/>
                    <a:pt x="164" y="236"/>
                  </a:cubicBezTo>
                  <a:cubicBezTo>
                    <a:pt x="187" y="247"/>
                    <a:pt x="206" y="257"/>
                    <a:pt x="221" y="266"/>
                  </a:cubicBezTo>
                  <a:cubicBezTo>
                    <a:pt x="237" y="275"/>
                    <a:pt x="248" y="284"/>
                    <a:pt x="256" y="293"/>
                  </a:cubicBezTo>
                  <a:cubicBezTo>
                    <a:pt x="278" y="317"/>
                    <a:pt x="289" y="345"/>
                    <a:pt x="289" y="379"/>
                  </a:cubicBezTo>
                  <a:cubicBezTo>
                    <a:pt x="289" y="411"/>
                    <a:pt x="279" y="440"/>
                    <a:pt x="259" y="465"/>
                  </a:cubicBezTo>
                  <a:cubicBezTo>
                    <a:pt x="240" y="490"/>
                    <a:pt x="214" y="507"/>
                    <a:pt x="181" y="516"/>
                  </a:cubicBezTo>
                  <a:cubicBezTo>
                    <a:pt x="181" y="576"/>
                    <a:pt x="181" y="576"/>
                    <a:pt x="181" y="576"/>
                  </a:cubicBezTo>
                  <a:cubicBezTo>
                    <a:pt x="130" y="576"/>
                    <a:pt x="130" y="576"/>
                    <a:pt x="130" y="576"/>
                  </a:cubicBezTo>
                  <a:cubicBezTo>
                    <a:pt x="130" y="518"/>
                    <a:pt x="130" y="518"/>
                    <a:pt x="130" y="518"/>
                  </a:cubicBezTo>
                  <a:cubicBezTo>
                    <a:pt x="92" y="511"/>
                    <a:pt x="63" y="498"/>
                    <a:pt x="44" y="478"/>
                  </a:cubicBezTo>
                  <a:cubicBezTo>
                    <a:pt x="24" y="459"/>
                    <a:pt x="9" y="428"/>
                    <a:pt x="0" y="386"/>
                  </a:cubicBezTo>
                  <a:cubicBezTo>
                    <a:pt x="63" y="373"/>
                    <a:pt x="63" y="373"/>
                    <a:pt x="63" y="373"/>
                  </a:cubicBezTo>
                  <a:cubicBezTo>
                    <a:pt x="72" y="402"/>
                    <a:pt x="83" y="423"/>
                    <a:pt x="95" y="436"/>
                  </a:cubicBezTo>
                  <a:cubicBezTo>
                    <a:pt x="108" y="448"/>
                    <a:pt x="126" y="454"/>
                    <a:pt x="148" y="454"/>
                  </a:cubicBezTo>
                  <a:cubicBezTo>
                    <a:pt x="169" y="454"/>
                    <a:pt x="187" y="447"/>
                    <a:pt x="201" y="433"/>
                  </a:cubicBezTo>
                  <a:cubicBezTo>
                    <a:pt x="215" y="420"/>
                    <a:pt x="222" y="402"/>
                    <a:pt x="222" y="381"/>
                  </a:cubicBezTo>
                  <a:cubicBezTo>
                    <a:pt x="222" y="362"/>
                    <a:pt x="216" y="346"/>
                    <a:pt x="204" y="335"/>
                  </a:cubicBezTo>
                  <a:cubicBezTo>
                    <a:pt x="198" y="329"/>
                    <a:pt x="190" y="323"/>
                    <a:pt x="178" y="316"/>
                  </a:cubicBezTo>
                  <a:cubicBezTo>
                    <a:pt x="166" y="309"/>
                    <a:pt x="151" y="301"/>
                    <a:pt x="133" y="293"/>
                  </a:cubicBezTo>
                  <a:cubicBezTo>
                    <a:pt x="96" y="276"/>
                    <a:pt x="71" y="261"/>
                    <a:pt x="59" y="246"/>
                  </a:cubicBezTo>
                  <a:cubicBezTo>
                    <a:pt x="41" y="225"/>
                    <a:pt x="31" y="200"/>
                    <a:pt x="31" y="171"/>
                  </a:cubicBezTo>
                  <a:cubicBezTo>
                    <a:pt x="31" y="157"/>
                    <a:pt x="33" y="144"/>
                    <a:pt x="38" y="132"/>
                  </a:cubicBezTo>
                  <a:cubicBezTo>
                    <a:pt x="42" y="120"/>
                    <a:pt x="49" y="109"/>
                    <a:pt x="57" y="99"/>
                  </a:cubicBezTo>
                  <a:cubicBezTo>
                    <a:pt x="65" y="90"/>
                    <a:pt x="76" y="81"/>
                    <a:pt x="88" y="74"/>
                  </a:cubicBezTo>
                  <a:cubicBezTo>
                    <a:pt x="101" y="67"/>
                    <a:pt x="115" y="61"/>
                    <a:pt x="130" y="57"/>
                  </a:cubicBezTo>
                  <a:cubicBezTo>
                    <a:pt x="130" y="0"/>
                    <a:pt x="130" y="0"/>
                    <a:pt x="130" y="0"/>
                  </a:cubicBezTo>
                  <a:cubicBezTo>
                    <a:pt x="181" y="0"/>
                    <a:pt x="181" y="0"/>
                    <a:pt x="181" y="0"/>
                  </a:cubicBezTo>
                </a:path>
              </a:pathLst>
            </a:custGeom>
            <a:solidFill>
              <a:srgbClr val="D49A3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1" name="iSḷïḓê">
              <a:extLst>
                <a:ext uri="{FF2B5EF4-FFF2-40B4-BE49-F238E27FC236}">
                  <a16:creationId xmlns:a16="http://schemas.microsoft.com/office/drawing/2014/main" id="{8D756EE3-5466-4A64-A852-DE8F31F6F023}"/>
                </a:ext>
              </a:extLst>
            </p:cNvPr>
            <p:cNvSpPr>
              <a:spLocks/>
            </p:cNvSpPr>
            <p:nvPr/>
          </p:nvSpPr>
          <p:spPr bwMode="auto">
            <a:xfrm>
              <a:off x="6489701" y="3524251"/>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2" name="iṡ1îďé">
              <a:extLst>
                <a:ext uri="{FF2B5EF4-FFF2-40B4-BE49-F238E27FC236}">
                  <a16:creationId xmlns:a16="http://schemas.microsoft.com/office/drawing/2014/main" id="{FF2412D0-4D22-4EA9-84A8-0BFEA9CF7E41}"/>
                </a:ext>
              </a:extLst>
            </p:cNvPr>
            <p:cNvSpPr>
              <a:spLocks/>
            </p:cNvSpPr>
            <p:nvPr/>
          </p:nvSpPr>
          <p:spPr bwMode="auto">
            <a:xfrm>
              <a:off x="5951538" y="3467101"/>
              <a:ext cx="538163" cy="690563"/>
            </a:xfrm>
            <a:custGeom>
              <a:avLst/>
              <a:gdLst>
                <a:gd name="T0" fmla="*/ 2147483646 w 442"/>
                <a:gd name="T1" fmla="*/ 0 h 566"/>
                <a:gd name="T2" fmla="*/ 2147483646 w 442"/>
                <a:gd name="T3" fmla="*/ 2147483646 h 566"/>
                <a:gd name="T4" fmla="*/ 2147483646 w 442"/>
                <a:gd name="T5" fmla="*/ 2147483646 h 566"/>
                <a:gd name="T6" fmla="*/ 2147483646 w 442"/>
                <a:gd name="T7" fmla="*/ 2147483646 h 566"/>
                <a:gd name="T8" fmla="*/ 0 w 442"/>
                <a:gd name="T9" fmla="*/ 2147483646 h 566"/>
                <a:gd name="T10" fmla="*/ 0 w 442"/>
                <a:gd name="T11" fmla="*/ 2147483646 h 566"/>
                <a:gd name="T12" fmla="*/ 2147483646 w 442"/>
                <a:gd name="T13" fmla="*/ 2147483646 h 566"/>
                <a:gd name="T14" fmla="*/ 2147483646 w 442"/>
                <a:gd name="T15" fmla="*/ 2147483646 h 566"/>
                <a:gd name="T16" fmla="*/ 2147483646 w 442"/>
                <a:gd name="T17" fmla="*/ 2147483646 h 566"/>
                <a:gd name="T18" fmla="*/ 2147483646 w 442"/>
                <a:gd name="T19" fmla="*/ 2147483646 h 566"/>
                <a:gd name="T20" fmla="*/ 2147483646 w 442"/>
                <a:gd name="T21" fmla="*/ 2147483646 h 566"/>
                <a:gd name="T22" fmla="*/ 2147483646 w 442"/>
                <a:gd name="T23" fmla="*/ 0 h 566"/>
                <a:gd name="T24" fmla="*/ 2147483646 w 442"/>
                <a:gd name="T25" fmla="*/ 0 h 5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 h="566">
                  <a:moveTo>
                    <a:pt x="360" y="0"/>
                  </a:moveTo>
                  <a:cubicBezTo>
                    <a:pt x="362" y="15"/>
                    <a:pt x="363" y="31"/>
                    <a:pt x="363" y="47"/>
                  </a:cubicBezTo>
                  <a:cubicBezTo>
                    <a:pt x="363" y="47"/>
                    <a:pt x="363" y="47"/>
                    <a:pt x="363" y="47"/>
                  </a:cubicBezTo>
                  <a:cubicBezTo>
                    <a:pt x="363" y="47"/>
                    <a:pt x="363" y="47"/>
                    <a:pt x="363" y="47"/>
                  </a:cubicBezTo>
                  <a:cubicBezTo>
                    <a:pt x="363" y="265"/>
                    <a:pt x="207" y="446"/>
                    <a:pt x="0" y="485"/>
                  </a:cubicBezTo>
                  <a:cubicBezTo>
                    <a:pt x="0" y="566"/>
                    <a:pt x="0" y="566"/>
                    <a:pt x="0" y="566"/>
                  </a:cubicBezTo>
                  <a:cubicBezTo>
                    <a:pt x="251" y="526"/>
                    <a:pt x="442" y="309"/>
                    <a:pt x="442" y="47"/>
                  </a:cubicBezTo>
                  <a:cubicBezTo>
                    <a:pt x="442" y="47"/>
                    <a:pt x="442" y="47"/>
                    <a:pt x="442" y="47"/>
                  </a:cubicBezTo>
                  <a:cubicBezTo>
                    <a:pt x="442" y="47"/>
                    <a:pt x="442" y="46"/>
                    <a:pt x="442" y="46"/>
                  </a:cubicBezTo>
                  <a:cubicBezTo>
                    <a:pt x="442" y="46"/>
                    <a:pt x="442" y="46"/>
                    <a:pt x="442" y="46"/>
                  </a:cubicBezTo>
                  <a:cubicBezTo>
                    <a:pt x="442" y="34"/>
                    <a:pt x="442" y="23"/>
                    <a:pt x="441" y="11"/>
                  </a:cubicBezTo>
                  <a:cubicBezTo>
                    <a:pt x="415" y="4"/>
                    <a:pt x="390" y="1"/>
                    <a:pt x="363" y="0"/>
                  </a:cubicBezTo>
                  <a:cubicBezTo>
                    <a:pt x="362" y="0"/>
                    <a:pt x="361" y="0"/>
                    <a:pt x="360" y="0"/>
                  </a:cubicBezTo>
                </a:path>
              </a:pathLst>
            </a:custGeom>
            <a:solidFill>
              <a:srgbClr val="D8BD3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3" name="ïṧľiḋê">
              <a:extLst>
                <a:ext uri="{FF2B5EF4-FFF2-40B4-BE49-F238E27FC236}">
                  <a16:creationId xmlns:a16="http://schemas.microsoft.com/office/drawing/2014/main" id="{1F9C1671-2BBE-413A-993F-73415B256D6B}"/>
                </a:ext>
              </a:extLst>
            </p:cNvPr>
            <p:cNvSpPr>
              <a:spLocks/>
            </p:cNvSpPr>
            <p:nvPr/>
          </p:nvSpPr>
          <p:spPr bwMode="auto">
            <a:xfrm>
              <a:off x="5951538" y="3478213"/>
              <a:ext cx="442913" cy="581025"/>
            </a:xfrm>
            <a:custGeom>
              <a:avLst/>
              <a:gdLst>
                <a:gd name="T0" fmla="*/ 2147483646 w 363"/>
                <a:gd name="T1" fmla="*/ 2147483646 h 476"/>
                <a:gd name="T2" fmla="*/ 0 w 363"/>
                <a:gd name="T3" fmla="*/ 2147483646 h 476"/>
                <a:gd name="T4" fmla="*/ 0 w 363"/>
                <a:gd name="T5" fmla="*/ 2147483646 h 476"/>
                <a:gd name="T6" fmla="*/ 2147483646 w 363"/>
                <a:gd name="T7" fmla="*/ 2147483646 h 476"/>
                <a:gd name="T8" fmla="*/ 2147483646 w 363"/>
                <a:gd name="T9" fmla="*/ 2147483646 h 476"/>
                <a:gd name="T10" fmla="*/ 2147483646 w 363"/>
                <a:gd name="T11" fmla="*/ 0 h 476"/>
                <a:gd name="T12" fmla="*/ 2147483646 w 363"/>
                <a:gd name="T13" fmla="*/ 2147483646 h 476"/>
                <a:gd name="T14" fmla="*/ 2147483646 w 363"/>
                <a:gd name="T15" fmla="*/ 2147483646 h 476"/>
                <a:gd name="T16" fmla="*/ 2147483646 w 363"/>
                <a:gd name="T17" fmla="*/ 2147483646 h 476"/>
                <a:gd name="T18" fmla="*/ 2147483646 w 363"/>
                <a:gd name="T19" fmla="*/ 2147483646 h 476"/>
                <a:gd name="T20" fmla="*/ 0 w 363"/>
                <a:gd name="T21" fmla="*/ 2147483646 h 476"/>
                <a:gd name="T22" fmla="*/ 0 w 363"/>
                <a:gd name="T23" fmla="*/ 2147483646 h 476"/>
                <a:gd name="T24" fmla="*/ 2147483646 w 363"/>
                <a:gd name="T25" fmla="*/ 0 h 4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3" h="476">
                  <a:moveTo>
                    <a:pt x="363" y="38"/>
                  </a:moveTo>
                  <a:cubicBezTo>
                    <a:pt x="363" y="256"/>
                    <a:pt x="207" y="437"/>
                    <a:pt x="0" y="476"/>
                  </a:cubicBezTo>
                  <a:cubicBezTo>
                    <a:pt x="0" y="476"/>
                    <a:pt x="0" y="476"/>
                    <a:pt x="0" y="476"/>
                  </a:cubicBezTo>
                  <a:cubicBezTo>
                    <a:pt x="207" y="437"/>
                    <a:pt x="363" y="256"/>
                    <a:pt x="363" y="38"/>
                  </a:cubicBezTo>
                  <a:cubicBezTo>
                    <a:pt x="363" y="38"/>
                    <a:pt x="363" y="38"/>
                    <a:pt x="363" y="38"/>
                  </a:cubicBezTo>
                  <a:moveTo>
                    <a:pt x="209" y="0"/>
                  </a:moveTo>
                  <a:cubicBezTo>
                    <a:pt x="192" y="3"/>
                    <a:pt x="176" y="6"/>
                    <a:pt x="160" y="10"/>
                  </a:cubicBezTo>
                  <a:cubicBezTo>
                    <a:pt x="117" y="20"/>
                    <a:pt x="76" y="34"/>
                    <a:pt x="36" y="52"/>
                  </a:cubicBezTo>
                  <a:cubicBezTo>
                    <a:pt x="53" y="74"/>
                    <a:pt x="62" y="99"/>
                    <a:pt x="62" y="129"/>
                  </a:cubicBezTo>
                  <a:cubicBezTo>
                    <a:pt x="62" y="161"/>
                    <a:pt x="52" y="190"/>
                    <a:pt x="32" y="215"/>
                  </a:cubicBezTo>
                  <a:cubicBezTo>
                    <a:pt x="23" y="227"/>
                    <a:pt x="12" y="237"/>
                    <a:pt x="0" y="245"/>
                  </a:cubicBezTo>
                  <a:cubicBezTo>
                    <a:pt x="0" y="282"/>
                    <a:pt x="0" y="282"/>
                    <a:pt x="0" y="282"/>
                  </a:cubicBezTo>
                  <a:cubicBezTo>
                    <a:pt x="104" y="222"/>
                    <a:pt x="180" y="120"/>
                    <a:pt x="209" y="0"/>
                  </a:cubicBezTo>
                </a:path>
              </a:pathLst>
            </a:custGeom>
            <a:solidFill>
              <a:srgbClr val="D5B3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4" name="íṩ1ïḋè">
              <a:extLst>
                <a:ext uri="{FF2B5EF4-FFF2-40B4-BE49-F238E27FC236}">
                  <a16:creationId xmlns:a16="http://schemas.microsoft.com/office/drawing/2014/main" id="{E73F3335-CAA4-4684-915A-8D0065589F8D}"/>
                </a:ext>
              </a:extLst>
            </p:cNvPr>
            <p:cNvSpPr>
              <a:spLocks/>
            </p:cNvSpPr>
            <p:nvPr/>
          </p:nvSpPr>
          <p:spPr bwMode="auto">
            <a:xfrm>
              <a:off x="5951538" y="3467101"/>
              <a:ext cx="442913" cy="592138"/>
            </a:xfrm>
            <a:custGeom>
              <a:avLst/>
              <a:gdLst>
                <a:gd name="T0" fmla="*/ 2147483646 w 363"/>
                <a:gd name="T1" fmla="*/ 0 h 486"/>
                <a:gd name="T2" fmla="*/ 2147483646 w 363"/>
                <a:gd name="T3" fmla="*/ 2147483646 h 486"/>
                <a:gd name="T4" fmla="*/ 0 w 363"/>
                <a:gd name="T5" fmla="*/ 2147483646 h 486"/>
                <a:gd name="T6" fmla="*/ 0 w 363"/>
                <a:gd name="T7" fmla="*/ 2147483646 h 486"/>
                <a:gd name="T8" fmla="*/ 2147483646 w 363"/>
                <a:gd name="T9" fmla="*/ 2147483646 h 486"/>
                <a:gd name="T10" fmla="*/ 2147483646 w 363"/>
                <a:gd name="T11" fmla="*/ 2147483646 h 486"/>
                <a:gd name="T12" fmla="*/ 2147483646 w 363"/>
                <a:gd name="T13" fmla="*/ 2147483646 h 486"/>
                <a:gd name="T14" fmla="*/ 2147483646 w 363"/>
                <a:gd name="T15" fmla="*/ 0 h 4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3" h="486">
                  <a:moveTo>
                    <a:pt x="328" y="0"/>
                  </a:moveTo>
                  <a:cubicBezTo>
                    <a:pt x="287" y="0"/>
                    <a:pt x="248" y="4"/>
                    <a:pt x="209" y="10"/>
                  </a:cubicBezTo>
                  <a:cubicBezTo>
                    <a:pt x="180" y="130"/>
                    <a:pt x="104" y="232"/>
                    <a:pt x="0" y="292"/>
                  </a:cubicBezTo>
                  <a:cubicBezTo>
                    <a:pt x="0" y="486"/>
                    <a:pt x="0" y="486"/>
                    <a:pt x="0" y="486"/>
                  </a:cubicBezTo>
                  <a:cubicBezTo>
                    <a:pt x="207" y="447"/>
                    <a:pt x="363" y="266"/>
                    <a:pt x="363" y="48"/>
                  </a:cubicBezTo>
                  <a:cubicBezTo>
                    <a:pt x="363" y="48"/>
                    <a:pt x="363" y="48"/>
                    <a:pt x="363" y="48"/>
                  </a:cubicBezTo>
                  <a:cubicBezTo>
                    <a:pt x="363" y="32"/>
                    <a:pt x="362" y="16"/>
                    <a:pt x="360" y="1"/>
                  </a:cubicBezTo>
                  <a:cubicBezTo>
                    <a:pt x="349" y="1"/>
                    <a:pt x="338" y="0"/>
                    <a:pt x="328" y="0"/>
                  </a:cubicBezTo>
                </a:path>
              </a:pathLst>
            </a:custGeom>
            <a:solidFill>
              <a:srgbClr val="D0A6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5" name="íṣḷídê">
              <a:extLst>
                <a:ext uri="{FF2B5EF4-FFF2-40B4-BE49-F238E27FC236}">
                  <a16:creationId xmlns:a16="http://schemas.microsoft.com/office/drawing/2014/main" id="{7034E3BB-F72D-4780-83E6-8D911FA2B609}"/>
                </a:ext>
              </a:extLst>
            </p:cNvPr>
            <p:cNvSpPr>
              <a:spLocks/>
            </p:cNvSpPr>
            <p:nvPr/>
          </p:nvSpPr>
          <p:spPr bwMode="auto">
            <a:xfrm>
              <a:off x="5951538" y="3541713"/>
              <a:ext cx="74613" cy="234950"/>
            </a:xfrm>
            <a:custGeom>
              <a:avLst/>
              <a:gdLst>
                <a:gd name="T0" fmla="*/ 2147483646 w 62"/>
                <a:gd name="T1" fmla="*/ 0 h 193"/>
                <a:gd name="T2" fmla="*/ 0 w 62"/>
                <a:gd name="T3" fmla="*/ 2147483646 h 193"/>
                <a:gd name="T4" fmla="*/ 0 w 62"/>
                <a:gd name="T5" fmla="*/ 2147483646 h 193"/>
                <a:gd name="T6" fmla="*/ 2147483646 w 62"/>
                <a:gd name="T7" fmla="*/ 2147483646 h 193"/>
                <a:gd name="T8" fmla="*/ 2147483646 w 62"/>
                <a:gd name="T9" fmla="*/ 2147483646 h 193"/>
                <a:gd name="T10" fmla="*/ 2147483646 w 62"/>
                <a:gd name="T11" fmla="*/ 0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 h="193">
                  <a:moveTo>
                    <a:pt x="36" y="0"/>
                  </a:moveTo>
                  <a:cubicBezTo>
                    <a:pt x="24" y="5"/>
                    <a:pt x="12" y="11"/>
                    <a:pt x="0" y="18"/>
                  </a:cubicBezTo>
                  <a:cubicBezTo>
                    <a:pt x="0" y="193"/>
                    <a:pt x="0" y="193"/>
                    <a:pt x="0" y="193"/>
                  </a:cubicBezTo>
                  <a:cubicBezTo>
                    <a:pt x="12" y="185"/>
                    <a:pt x="23" y="175"/>
                    <a:pt x="32" y="163"/>
                  </a:cubicBezTo>
                  <a:cubicBezTo>
                    <a:pt x="52" y="138"/>
                    <a:pt x="62" y="109"/>
                    <a:pt x="62" y="77"/>
                  </a:cubicBezTo>
                  <a:cubicBezTo>
                    <a:pt x="62" y="47"/>
                    <a:pt x="53" y="22"/>
                    <a:pt x="36" y="0"/>
                  </a:cubicBezTo>
                </a:path>
              </a:pathLst>
            </a:custGeom>
            <a:solidFill>
              <a:srgbClr val="BA87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6" name="îSļîďè">
              <a:extLst>
                <a:ext uri="{FF2B5EF4-FFF2-40B4-BE49-F238E27FC236}">
                  <a16:creationId xmlns:a16="http://schemas.microsoft.com/office/drawing/2014/main" id="{62BCAEF2-6AD7-4A2C-8F53-E9270E39548D}"/>
                </a:ext>
              </a:extLst>
            </p:cNvPr>
            <p:cNvSpPr>
              <a:spLocks/>
            </p:cNvSpPr>
            <p:nvPr/>
          </p:nvSpPr>
          <p:spPr bwMode="auto">
            <a:xfrm>
              <a:off x="5776913" y="3540126"/>
              <a:ext cx="1123950" cy="1120775"/>
            </a:xfrm>
            <a:custGeom>
              <a:avLst/>
              <a:gdLst>
                <a:gd name="T0" fmla="*/ 2147483646 w 920"/>
                <a:gd name="T1" fmla="*/ 2147483646 h 920"/>
                <a:gd name="T2" fmla="*/ 2147483646 w 920"/>
                <a:gd name="T3" fmla="*/ 2147483646 h 920"/>
                <a:gd name="T4" fmla="*/ 2147483646 w 920"/>
                <a:gd name="T5" fmla="*/ 2147483646 h 920"/>
                <a:gd name="T6" fmla="*/ 2147483646 w 920"/>
                <a:gd name="T7" fmla="*/ 2147483646 h 920"/>
                <a:gd name="T8" fmla="*/ 2147483646 w 920"/>
                <a:gd name="T9" fmla="*/ 2147483646 h 9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0" h="920">
                  <a:moveTo>
                    <a:pt x="12" y="438"/>
                  </a:moveTo>
                  <a:cubicBezTo>
                    <a:pt x="25" y="190"/>
                    <a:pt x="235" y="0"/>
                    <a:pt x="482" y="12"/>
                  </a:cubicBezTo>
                  <a:cubicBezTo>
                    <a:pt x="729" y="24"/>
                    <a:pt x="920" y="234"/>
                    <a:pt x="908" y="482"/>
                  </a:cubicBezTo>
                  <a:cubicBezTo>
                    <a:pt x="896" y="729"/>
                    <a:pt x="685" y="920"/>
                    <a:pt x="438" y="907"/>
                  </a:cubicBezTo>
                  <a:cubicBezTo>
                    <a:pt x="191" y="895"/>
                    <a:pt x="0" y="685"/>
                    <a:pt x="12" y="438"/>
                  </a:cubicBezTo>
                  <a:close/>
                </a:path>
              </a:pathLst>
            </a:custGeom>
            <a:solidFill>
              <a:srgbClr val="F6D7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7" name="îṩḻïdé">
              <a:extLst>
                <a:ext uri="{FF2B5EF4-FFF2-40B4-BE49-F238E27FC236}">
                  <a16:creationId xmlns:a16="http://schemas.microsoft.com/office/drawing/2014/main" id="{7C3FEB19-578A-4AC2-B868-2AB497F0E567}"/>
                </a:ext>
              </a:extLst>
            </p:cNvPr>
            <p:cNvSpPr>
              <a:spLocks/>
            </p:cNvSpPr>
            <p:nvPr/>
          </p:nvSpPr>
          <p:spPr bwMode="auto">
            <a:xfrm>
              <a:off x="5862638" y="3624263"/>
              <a:ext cx="952500" cy="950913"/>
            </a:xfrm>
            <a:custGeom>
              <a:avLst/>
              <a:gdLst>
                <a:gd name="T0" fmla="*/ 2147483646 w 780"/>
                <a:gd name="T1" fmla="*/ 2147483646 h 781"/>
                <a:gd name="T2" fmla="*/ 2147483646 w 780"/>
                <a:gd name="T3" fmla="*/ 2147483646 h 781"/>
                <a:gd name="T4" fmla="*/ 2147483646 w 780"/>
                <a:gd name="T5" fmla="*/ 2147483646 h 781"/>
                <a:gd name="T6" fmla="*/ 2147483646 w 780"/>
                <a:gd name="T7" fmla="*/ 2147483646 h 781"/>
                <a:gd name="T8" fmla="*/ 2147483646 w 780"/>
                <a:gd name="T9" fmla="*/ 2147483646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0" h="781">
                  <a:moveTo>
                    <a:pt x="10" y="372"/>
                  </a:moveTo>
                  <a:cubicBezTo>
                    <a:pt x="21" y="162"/>
                    <a:pt x="199" y="0"/>
                    <a:pt x="409" y="11"/>
                  </a:cubicBezTo>
                  <a:cubicBezTo>
                    <a:pt x="619" y="21"/>
                    <a:pt x="780" y="199"/>
                    <a:pt x="770" y="409"/>
                  </a:cubicBezTo>
                  <a:cubicBezTo>
                    <a:pt x="760" y="619"/>
                    <a:pt x="581" y="781"/>
                    <a:pt x="371" y="771"/>
                  </a:cubicBezTo>
                  <a:cubicBezTo>
                    <a:pt x="162" y="760"/>
                    <a:pt x="0" y="582"/>
                    <a:pt x="10" y="372"/>
                  </a:cubicBezTo>
                  <a:close/>
                </a:path>
              </a:pathLst>
            </a:custGeom>
            <a:solidFill>
              <a:srgbClr val="F3CC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8" name="iṧlïḓé">
              <a:extLst>
                <a:ext uri="{FF2B5EF4-FFF2-40B4-BE49-F238E27FC236}">
                  <a16:creationId xmlns:a16="http://schemas.microsoft.com/office/drawing/2014/main" id="{CF2C70E4-8586-40E3-B98E-E16EBCFE03FA}"/>
                </a:ext>
              </a:extLst>
            </p:cNvPr>
            <p:cNvSpPr>
              <a:spLocks/>
            </p:cNvSpPr>
            <p:nvPr/>
          </p:nvSpPr>
          <p:spPr bwMode="auto">
            <a:xfrm>
              <a:off x="5935663" y="3716338"/>
              <a:ext cx="876300" cy="858838"/>
            </a:xfrm>
            <a:custGeom>
              <a:avLst/>
              <a:gdLst>
                <a:gd name="T0" fmla="*/ 2147483646 w 717"/>
                <a:gd name="T1" fmla="*/ 0 h 705"/>
                <a:gd name="T2" fmla="*/ 2147483646 w 717"/>
                <a:gd name="T3" fmla="*/ 2147483646 h 705"/>
                <a:gd name="T4" fmla="*/ 2147483646 w 717"/>
                <a:gd name="T5" fmla="*/ 2147483646 h 705"/>
                <a:gd name="T6" fmla="*/ 0 w 717"/>
                <a:gd name="T7" fmla="*/ 2147483646 h 705"/>
                <a:gd name="T8" fmla="*/ 2147483646 w 717"/>
                <a:gd name="T9" fmla="*/ 2147483646 h 705"/>
                <a:gd name="T10" fmla="*/ 2147483646 w 717"/>
                <a:gd name="T11" fmla="*/ 2147483646 h 705"/>
                <a:gd name="T12" fmla="*/ 2147483646 w 717"/>
                <a:gd name="T13" fmla="*/ 0 h 7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7" h="705">
                  <a:moveTo>
                    <a:pt x="545" y="0"/>
                  </a:moveTo>
                  <a:cubicBezTo>
                    <a:pt x="580" y="61"/>
                    <a:pt x="598" y="132"/>
                    <a:pt x="595" y="208"/>
                  </a:cubicBezTo>
                  <a:cubicBezTo>
                    <a:pt x="584" y="418"/>
                    <a:pt x="406" y="579"/>
                    <a:pt x="196" y="569"/>
                  </a:cubicBezTo>
                  <a:cubicBezTo>
                    <a:pt x="123" y="565"/>
                    <a:pt x="56" y="542"/>
                    <a:pt x="0" y="503"/>
                  </a:cubicBezTo>
                  <a:cubicBezTo>
                    <a:pt x="62" y="612"/>
                    <a:pt x="177" y="688"/>
                    <a:pt x="312" y="694"/>
                  </a:cubicBezTo>
                  <a:cubicBezTo>
                    <a:pt x="521" y="705"/>
                    <a:pt x="700" y="543"/>
                    <a:pt x="710" y="333"/>
                  </a:cubicBezTo>
                  <a:cubicBezTo>
                    <a:pt x="717" y="196"/>
                    <a:pt x="650" y="72"/>
                    <a:pt x="545" y="0"/>
                  </a:cubicBezTo>
                  <a:close/>
                </a:path>
              </a:pathLst>
            </a:custGeom>
            <a:solidFill>
              <a:srgbClr val="EDBD3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59" name="i$ḻïḍe">
              <a:extLst>
                <a:ext uri="{FF2B5EF4-FFF2-40B4-BE49-F238E27FC236}">
                  <a16:creationId xmlns:a16="http://schemas.microsoft.com/office/drawing/2014/main" id="{666E006A-42EF-48AC-A17B-4DB74B4B9EEA}"/>
                </a:ext>
              </a:extLst>
            </p:cNvPr>
            <p:cNvSpPr>
              <a:spLocks/>
            </p:cNvSpPr>
            <p:nvPr/>
          </p:nvSpPr>
          <p:spPr bwMode="auto">
            <a:xfrm>
              <a:off x="5921376" y="3676651"/>
              <a:ext cx="779463" cy="652463"/>
            </a:xfrm>
            <a:custGeom>
              <a:avLst/>
              <a:gdLst>
                <a:gd name="T0" fmla="*/ 2147483646 w 638"/>
                <a:gd name="T1" fmla="*/ 2147483646 h 536"/>
                <a:gd name="T2" fmla="*/ 2147483646 w 638"/>
                <a:gd name="T3" fmla="*/ 2147483646 h 536"/>
                <a:gd name="T4" fmla="*/ 2147483646 w 638"/>
                <a:gd name="T5" fmla="*/ 2147483646 h 536"/>
                <a:gd name="T6" fmla="*/ 2147483646 w 638"/>
                <a:gd name="T7" fmla="*/ 2147483646 h 536"/>
                <a:gd name="T8" fmla="*/ 2147483646 w 638"/>
                <a:gd name="T9" fmla="*/ 2147483646 h 536"/>
                <a:gd name="T10" fmla="*/ 2147483646 w 638"/>
                <a:gd name="T11" fmla="*/ 2147483646 h 536"/>
                <a:gd name="T12" fmla="*/ 2147483646 w 638"/>
                <a:gd name="T13" fmla="*/ 2147483646 h 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8" h="536">
                  <a:moveTo>
                    <a:pt x="27" y="367"/>
                  </a:moveTo>
                  <a:cubicBezTo>
                    <a:pt x="36" y="182"/>
                    <a:pt x="194" y="39"/>
                    <a:pt x="379" y="48"/>
                  </a:cubicBezTo>
                  <a:cubicBezTo>
                    <a:pt x="487" y="53"/>
                    <a:pt x="581" y="109"/>
                    <a:pt x="638" y="192"/>
                  </a:cubicBezTo>
                  <a:cubicBezTo>
                    <a:pt x="585" y="89"/>
                    <a:pt x="480" y="16"/>
                    <a:pt x="356" y="10"/>
                  </a:cubicBezTo>
                  <a:cubicBezTo>
                    <a:pt x="171" y="0"/>
                    <a:pt x="13" y="143"/>
                    <a:pt x="4" y="329"/>
                  </a:cubicBezTo>
                  <a:cubicBezTo>
                    <a:pt x="0" y="405"/>
                    <a:pt x="23" y="478"/>
                    <a:pt x="63" y="536"/>
                  </a:cubicBezTo>
                  <a:cubicBezTo>
                    <a:pt x="37" y="486"/>
                    <a:pt x="24" y="428"/>
                    <a:pt x="27" y="367"/>
                  </a:cubicBezTo>
                  <a:close/>
                </a:path>
              </a:pathLst>
            </a:custGeom>
            <a:solidFill>
              <a:srgbClr val="F7D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0" name="isḷíḑe">
              <a:extLst>
                <a:ext uri="{FF2B5EF4-FFF2-40B4-BE49-F238E27FC236}">
                  <a16:creationId xmlns:a16="http://schemas.microsoft.com/office/drawing/2014/main" id="{461BBFCE-6793-478E-8452-3D4AE452F137}"/>
                </a:ext>
              </a:extLst>
            </p:cNvPr>
            <p:cNvSpPr>
              <a:spLocks/>
            </p:cNvSpPr>
            <p:nvPr/>
          </p:nvSpPr>
          <p:spPr bwMode="auto">
            <a:xfrm>
              <a:off x="6183313" y="3800476"/>
              <a:ext cx="303213" cy="600075"/>
            </a:xfrm>
            <a:custGeom>
              <a:avLst/>
              <a:gdLst>
                <a:gd name="T0" fmla="*/ 2147483646 w 248"/>
                <a:gd name="T1" fmla="*/ 2147483646 h 492"/>
                <a:gd name="T2" fmla="*/ 2147483646 w 248"/>
                <a:gd name="T3" fmla="*/ 2147483646 h 492"/>
                <a:gd name="T4" fmla="*/ 2147483646 w 248"/>
                <a:gd name="T5" fmla="*/ 2147483646 h 492"/>
                <a:gd name="T6" fmla="*/ 2147483646 w 248"/>
                <a:gd name="T7" fmla="*/ 2147483646 h 492"/>
                <a:gd name="T8" fmla="*/ 2147483646 w 248"/>
                <a:gd name="T9" fmla="*/ 2147483646 h 492"/>
                <a:gd name="T10" fmla="*/ 2147483646 w 248"/>
                <a:gd name="T11" fmla="*/ 2147483646 h 492"/>
                <a:gd name="T12" fmla="*/ 2147483646 w 248"/>
                <a:gd name="T13" fmla="*/ 2147483646 h 492"/>
                <a:gd name="T14" fmla="*/ 2147483646 w 248"/>
                <a:gd name="T15" fmla="*/ 2147483646 h 492"/>
                <a:gd name="T16" fmla="*/ 2147483646 w 248"/>
                <a:gd name="T17" fmla="*/ 2147483646 h 492"/>
                <a:gd name="T18" fmla="*/ 2147483646 w 248"/>
                <a:gd name="T19" fmla="*/ 2147483646 h 492"/>
                <a:gd name="T20" fmla="*/ 2147483646 w 248"/>
                <a:gd name="T21" fmla="*/ 2147483646 h 492"/>
                <a:gd name="T22" fmla="*/ 2147483646 w 248"/>
                <a:gd name="T23" fmla="*/ 2147483646 h 492"/>
                <a:gd name="T24" fmla="*/ 2147483646 w 248"/>
                <a:gd name="T25" fmla="*/ 2147483646 h 492"/>
                <a:gd name="T26" fmla="*/ 2147483646 w 248"/>
                <a:gd name="T27" fmla="*/ 2147483646 h 492"/>
                <a:gd name="T28" fmla="*/ 2147483646 w 248"/>
                <a:gd name="T29" fmla="*/ 2147483646 h 492"/>
                <a:gd name="T30" fmla="*/ 2147483646 w 248"/>
                <a:gd name="T31" fmla="*/ 2147483646 h 492"/>
                <a:gd name="T32" fmla="*/ 2147483646 w 248"/>
                <a:gd name="T33" fmla="*/ 2147483646 h 492"/>
                <a:gd name="T34" fmla="*/ 2147483646 w 248"/>
                <a:gd name="T35" fmla="*/ 2147483646 h 492"/>
                <a:gd name="T36" fmla="*/ 2147483646 w 248"/>
                <a:gd name="T37" fmla="*/ 2147483646 h 492"/>
                <a:gd name="T38" fmla="*/ 0 w 248"/>
                <a:gd name="T39" fmla="*/ 2147483646 h 492"/>
                <a:gd name="T40" fmla="*/ 2147483646 w 248"/>
                <a:gd name="T41" fmla="*/ 2147483646 h 492"/>
                <a:gd name="T42" fmla="*/ 2147483646 w 248"/>
                <a:gd name="T43" fmla="*/ 2147483646 h 492"/>
                <a:gd name="T44" fmla="*/ 2147483646 w 248"/>
                <a:gd name="T45" fmla="*/ 2147483646 h 492"/>
                <a:gd name="T46" fmla="*/ 2147483646 w 248"/>
                <a:gd name="T47" fmla="*/ 2147483646 h 492"/>
                <a:gd name="T48" fmla="*/ 2147483646 w 248"/>
                <a:gd name="T49" fmla="*/ 2147483646 h 492"/>
                <a:gd name="T50" fmla="*/ 2147483646 w 248"/>
                <a:gd name="T51" fmla="*/ 2147483646 h 492"/>
                <a:gd name="T52" fmla="*/ 2147483646 w 248"/>
                <a:gd name="T53" fmla="*/ 2147483646 h 492"/>
                <a:gd name="T54" fmla="*/ 2147483646 w 248"/>
                <a:gd name="T55" fmla="*/ 2147483646 h 492"/>
                <a:gd name="T56" fmla="*/ 2147483646 w 248"/>
                <a:gd name="T57" fmla="*/ 2147483646 h 492"/>
                <a:gd name="T58" fmla="*/ 2147483646 w 248"/>
                <a:gd name="T59" fmla="*/ 2147483646 h 492"/>
                <a:gd name="T60" fmla="*/ 2147483646 w 248"/>
                <a:gd name="T61" fmla="*/ 2147483646 h 492"/>
                <a:gd name="T62" fmla="*/ 2147483646 w 248"/>
                <a:gd name="T63" fmla="*/ 2147483646 h 492"/>
                <a:gd name="T64" fmla="*/ 2147483646 w 248"/>
                <a:gd name="T65" fmla="*/ 2147483646 h 492"/>
                <a:gd name="T66" fmla="*/ 2147483646 w 248"/>
                <a:gd name="T67" fmla="*/ 2147483646 h 492"/>
                <a:gd name="T68" fmla="*/ 2147483646 w 248"/>
                <a:gd name="T69" fmla="*/ 0 h 492"/>
                <a:gd name="T70" fmla="*/ 2147483646 w 248"/>
                <a:gd name="T71" fmla="*/ 2147483646 h 4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8" h="492">
                  <a:moveTo>
                    <a:pt x="171" y="2"/>
                  </a:moveTo>
                  <a:cubicBezTo>
                    <a:pt x="168" y="50"/>
                    <a:pt x="168" y="50"/>
                    <a:pt x="168" y="50"/>
                  </a:cubicBezTo>
                  <a:cubicBezTo>
                    <a:pt x="187" y="54"/>
                    <a:pt x="203" y="62"/>
                    <a:pt x="215" y="72"/>
                  </a:cubicBezTo>
                  <a:cubicBezTo>
                    <a:pt x="227" y="82"/>
                    <a:pt x="238" y="98"/>
                    <a:pt x="248" y="118"/>
                  </a:cubicBezTo>
                  <a:cubicBezTo>
                    <a:pt x="199" y="143"/>
                    <a:pt x="199" y="143"/>
                    <a:pt x="199" y="143"/>
                  </a:cubicBezTo>
                  <a:cubicBezTo>
                    <a:pt x="185" y="116"/>
                    <a:pt x="167" y="102"/>
                    <a:pt x="144" y="101"/>
                  </a:cubicBezTo>
                  <a:cubicBezTo>
                    <a:pt x="129" y="100"/>
                    <a:pt x="117" y="104"/>
                    <a:pt x="107" y="112"/>
                  </a:cubicBezTo>
                  <a:cubicBezTo>
                    <a:pt x="97" y="120"/>
                    <a:pt x="92" y="130"/>
                    <a:pt x="91" y="143"/>
                  </a:cubicBezTo>
                  <a:cubicBezTo>
                    <a:pt x="91" y="155"/>
                    <a:pt x="94" y="165"/>
                    <a:pt x="101" y="173"/>
                  </a:cubicBezTo>
                  <a:cubicBezTo>
                    <a:pt x="108" y="181"/>
                    <a:pt x="123" y="191"/>
                    <a:pt x="146" y="202"/>
                  </a:cubicBezTo>
                  <a:cubicBezTo>
                    <a:pt x="165" y="212"/>
                    <a:pt x="181" y="221"/>
                    <a:pt x="194" y="230"/>
                  </a:cubicBezTo>
                  <a:cubicBezTo>
                    <a:pt x="207" y="239"/>
                    <a:pt x="216" y="247"/>
                    <a:pt x="222" y="255"/>
                  </a:cubicBezTo>
                  <a:cubicBezTo>
                    <a:pt x="240" y="276"/>
                    <a:pt x="248" y="300"/>
                    <a:pt x="247" y="329"/>
                  </a:cubicBezTo>
                  <a:cubicBezTo>
                    <a:pt x="245" y="357"/>
                    <a:pt x="236" y="381"/>
                    <a:pt x="218" y="402"/>
                  </a:cubicBezTo>
                  <a:cubicBezTo>
                    <a:pt x="200" y="422"/>
                    <a:pt x="177" y="435"/>
                    <a:pt x="149" y="441"/>
                  </a:cubicBezTo>
                  <a:cubicBezTo>
                    <a:pt x="146" y="492"/>
                    <a:pt x="146" y="492"/>
                    <a:pt x="146" y="492"/>
                  </a:cubicBezTo>
                  <a:cubicBezTo>
                    <a:pt x="103" y="490"/>
                    <a:pt x="103" y="490"/>
                    <a:pt x="103" y="490"/>
                  </a:cubicBezTo>
                  <a:cubicBezTo>
                    <a:pt x="106" y="441"/>
                    <a:pt x="106" y="441"/>
                    <a:pt x="106" y="441"/>
                  </a:cubicBezTo>
                  <a:cubicBezTo>
                    <a:pt x="74" y="434"/>
                    <a:pt x="50" y="422"/>
                    <a:pt x="33" y="404"/>
                  </a:cubicBezTo>
                  <a:cubicBezTo>
                    <a:pt x="17" y="386"/>
                    <a:pt x="6" y="359"/>
                    <a:pt x="0" y="323"/>
                  </a:cubicBezTo>
                  <a:cubicBezTo>
                    <a:pt x="55" y="315"/>
                    <a:pt x="55" y="315"/>
                    <a:pt x="55" y="315"/>
                  </a:cubicBezTo>
                  <a:cubicBezTo>
                    <a:pt x="61" y="340"/>
                    <a:pt x="69" y="358"/>
                    <a:pt x="79" y="370"/>
                  </a:cubicBezTo>
                  <a:cubicBezTo>
                    <a:pt x="90" y="380"/>
                    <a:pt x="105" y="386"/>
                    <a:pt x="123" y="387"/>
                  </a:cubicBezTo>
                  <a:cubicBezTo>
                    <a:pt x="141" y="388"/>
                    <a:pt x="157" y="383"/>
                    <a:pt x="169" y="372"/>
                  </a:cubicBezTo>
                  <a:cubicBezTo>
                    <a:pt x="182" y="361"/>
                    <a:pt x="189" y="346"/>
                    <a:pt x="190" y="328"/>
                  </a:cubicBezTo>
                  <a:cubicBezTo>
                    <a:pt x="191" y="312"/>
                    <a:pt x="186" y="298"/>
                    <a:pt x="177" y="288"/>
                  </a:cubicBezTo>
                  <a:cubicBezTo>
                    <a:pt x="172" y="283"/>
                    <a:pt x="164" y="277"/>
                    <a:pt x="155" y="271"/>
                  </a:cubicBezTo>
                  <a:cubicBezTo>
                    <a:pt x="145" y="264"/>
                    <a:pt x="133" y="257"/>
                    <a:pt x="118" y="249"/>
                  </a:cubicBezTo>
                  <a:cubicBezTo>
                    <a:pt x="86" y="233"/>
                    <a:pt x="66" y="219"/>
                    <a:pt x="57" y="207"/>
                  </a:cubicBezTo>
                  <a:cubicBezTo>
                    <a:pt x="41" y="188"/>
                    <a:pt x="35" y="166"/>
                    <a:pt x="36" y="141"/>
                  </a:cubicBezTo>
                  <a:cubicBezTo>
                    <a:pt x="36" y="129"/>
                    <a:pt x="39" y="118"/>
                    <a:pt x="43" y="108"/>
                  </a:cubicBezTo>
                  <a:cubicBezTo>
                    <a:pt x="47" y="98"/>
                    <a:pt x="53" y="89"/>
                    <a:pt x="61" y="81"/>
                  </a:cubicBezTo>
                  <a:cubicBezTo>
                    <a:pt x="68" y="73"/>
                    <a:pt x="78" y="66"/>
                    <a:pt x="88" y="61"/>
                  </a:cubicBezTo>
                  <a:cubicBezTo>
                    <a:pt x="99" y="55"/>
                    <a:pt x="111" y="51"/>
                    <a:pt x="125" y="48"/>
                  </a:cubicBezTo>
                  <a:cubicBezTo>
                    <a:pt x="127" y="0"/>
                    <a:pt x="127" y="0"/>
                    <a:pt x="127" y="0"/>
                  </a:cubicBezTo>
                  <a:lnTo>
                    <a:pt x="171" y="2"/>
                  </a:lnTo>
                  <a:close/>
                </a:path>
              </a:pathLst>
            </a:custGeom>
            <a:solidFill>
              <a:srgbClr val="D49A3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1" name="išlídê">
              <a:extLst>
                <a:ext uri="{FF2B5EF4-FFF2-40B4-BE49-F238E27FC236}">
                  <a16:creationId xmlns:a16="http://schemas.microsoft.com/office/drawing/2014/main" id="{C643D3E4-A983-4904-8718-CC957CDD60CF}"/>
                </a:ext>
              </a:extLst>
            </p:cNvPr>
            <p:cNvSpPr>
              <a:spLocks/>
            </p:cNvSpPr>
            <p:nvPr/>
          </p:nvSpPr>
          <p:spPr bwMode="auto">
            <a:xfrm>
              <a:off x="4562476" y="2393951"/>
              <a:ext cx="1389063" cy="2201863"/>
            </a:xfrm>
            <a:custGeom>
              <a:avLst/>
              <a:gdLst>
                <a:gd name="T0" fmla="*/ 2147483646 w 1138"/>
                <a:gd name="T1" fmla="*/ 2147483646 h 1806"/>
                <a:gd name="T2" fmla="*/ 2147483646 w 1138"/>
                <a:gd name="T3" fmla="*/ 2147483646 h 1806"/>
                <a:gd name="T4" fmla="*/ 0 w 1138"/>
                <a:gd name="T5" fmla="*/ 2147483646 h 1806"/>
                <a:gd name="T6" fmla="*/ 0 w 1138"/>
                <a:gd name="T7" fmla="*/ 2147483646 h 1806"/>
                <a:gd name="T8" fmla="*/ 2147483646 w 1138"/>
                <a:gd name="T9" fmla="*/ 2147483646 h 1806"/>
                <a:gd name="T10" fmla="*/ 2147483646 w 1138"/>
                <a:gd name="T11" fmla="*/ 2147483646 h 1806"/>
                <a:gd name="T12" fmla="*/ 2147483646 w 1138"/>
                <a:gd name="T13" fmla="*/ 2147483646 h 1806"/>
                <a:gd name="T14" fmla="*/ 2147483646 w 1138"/>
                <a:gd name="T15" fmla="*/ 2147483646 h 1806"/>
                <a:gd name="T16" fmla="*/ 2147483646 w 1138"/>
                <a:gd name="T17" fmla="*/ 2147483646 h 18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38" h="1806">
                  <a:moveTo>
                    <a:pt x="1123" y="1805"/>
                  </a:moveTo>
                  <a:cubicBezTo>
                    <a:pt x="9" y="1605"/>
                    <a:pt x="9" y="1605"/>
                    <a:pt x="9" y="1605"/>
                  </a:cubicBezTo>
                  <a:cubicBezTo>
                    <a:pt x="4" y="1604"/>
                    <a:pt x="0" y="1597"/>
                    <a:pt x="0" y="1590"/>
                  </a:cubicBezTo>
                  <a:cubicBezTo>
                    <a:pt x="0" y="216"/>
                    <a:pt x="0" y="216"/>
                    <a:pt x="0" y="216"/>
                  </a:cubicBezTo>
                  <a:cubicBezTo>
                    <a:pt x="0" y="209"/>
                    <a:pt x="4" y="202"/>
                    <a:pt x="9" y="201"/>
                  </a:cubicBezTo>
                  <a:cubicBezTo>
                    <a:pt x="1123" y="1"/>
                    <a:pt x="1123" y="1"/>
                    <a:pt x="1123" y="1"/>
                  </a:cubicBezTo>
                  <a:cubicBezTo>
                    <a:pt x="1131" y="0"/>
                    <a:pt x="1138" y="6"/>
                    <a:pt x="1138" y="16"/>
                  </a:cubicBezTo>
                  <a:cubicBezTo>
                    <a:pt x="1138" y="1790"/>
                    <a:pt x="1138" y="1790"/>
                    <a:pt x="1138" y="1790"/>
                  </a:cubicBezTo>
                  <a:cubicBezTo>
                    <a:pt x="1138" y="1800"/>
                    <a:pt x="1131" y="1806"/>
                    <a:pt x="1123" y="1805"/>
                  </a:cubicBezTo>
                </a:path>
              </a:pathLst>
            </a:custGeom>
            <a:solidFill>
              <a:srgbClr val="6376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2" name="i$ḷiḓê">
              <a:extLst>
                <a:ext uri="{FF2B5EF4-FFF2-40B4-BE49-F238E27FC236}">
                  <a16:creationId xmlns:a16="http://schemas.microsoft.com/office/drawing/2014/main" id="{F6C88D5A-D624-4FC4-87A7-99529835FE01}"/>
                </a:ext>
              </a:extLst>
            </p:cNvPr>
            <p:cNvSpPr>
              <a:spLocks/>
            </p:cNvSpPr>
            <p:nvPr/>
          </p:nvSpPr>
          <p:spPr bwMode="auto">
            <a:xfrm>
              <a:off x="4876801" y="3025776"/>
              <a:ext cx="692150" cy="936625"/>
            </a:xfrm>
            <a:custGeom>
              <a:avLst/>
              <a:gdLst>
                <a:gd name="T0" fmla="*/ 2147483646 w 567"/>
                <a:gd name="T1" fmla="*/ 2147483646 h 768"/>
                <a:gd name="T2" fmla="*/ 2147483646 w 567"/>
                <a:gd name="T3" fmla="*/ 2147483646 h 768"/>
                <a:gd name="T4" fmla="*/ 0 w 567"/>
                <a:gd name="T5" fmla="*/ 2147483646 h 768"/>
                <a:gd name="T6" fmla="*/ 2147483646 w 567"/>
                <a:gd name="T7" fmla="*/ 2147483646 h 768"/>
                <a:gd name="T8" fmla="*/ 2147483646 w 567"/>
                <a:gd name="T9" fmla="*/ 2147483646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768">
                  <a:moveTo>
                    <a:pt x="567" y="384"/>
                  </a:moveTo>
                  <a:cubicBezTo>
                    <a:pt x="567" y="603"/>
                    <a:pt x="427" y="768"/>
                    <a:pt x="265" y="755"/>
                  </a:cubicBezTo>
                  <a:cubicBezTo>
                    <a:pt x="115" y="742"/>
                    <a:pt x="0" y="576"/>
                    <a:pt x="0" y="384"/>
                  </a:cubicBezTo>
                  <a:cubicBezTo>
                    <a:pt x="0" y="192"/>
                    <a:pt x="115" y="26"/>
                    <a:pt x="265" y="14"/>
                  </a:cubicBezTo>
                  <a:cubicBezTo>
                    <a:pt x="427" y="0"/>
                    <a:pt x="567" y="166"/>
                    <a:pt x="567" y="384"/>
                  </a:cubicBezTo>
                </a:path>
              </a:pathLst>
            </a:custGeom>
            <a:solidFill>
              <a:srgbClr val="5062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3" name="ïṡľíḓè">
              <a:extLst>
                <a:ext uri="{FF2B5EF4-FFF2-40B4-BE49-F238E27FC236}">
                  <a16:creationId xmlns:a16="http://schemas.microsoft.com/office/drawing/2014/main" id="{047AC6DF-ED95-4FF5-9516-46FF0A413856}"/>
                </a:ext>
              </a:extLst>
            </p:cNvPr>
            <p:cNvSpPr>
              <a:spLocks/>
            </p:cNvSpPr>
            <p:nvPr/>
          </p:nvSpPr>
          <p:spPr bwMode="auto">
            <a:xfrm>
              <a:off x="4948238" y="3136901"/>
              <a:ext cx="531813" cy="714375"/>
            </a:xfrm>
            <a:custGeom>
              <a:avLst/>
              <a:gdLst>
                <a:gd name="T0" fmla="*/ 2147483646 w 436"/>
                <a:gd name="T1" fmla="*/ 2147483646 h 586"/>
                <a:gd name="T2" fmla="*/ 2147483646 w 436"/>
                <a:gd name="T3" fmla="*/ 2147483646 h 586"/>
                <a:gd name="T4" fmla="*/ 0 w 436"/>
                <a:gd name="T5" fmla="*/ 2147483646 h 586"/>
                <a:gd name="T6" fmla="*/ 2147483646 w 436"/>
                <a:gd name="T7" fmla="*/ 2147483646 h 586"/>
                <a:gd name="T8" fmla="*/ 2147483646 w 436"/>
                <a:gd name="T9" fmla="*/ 2147483646 h 5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6" h="586">
                  <a:moveTo>
                    <a:pt x="436" y="293"/>
                  </a:moveTo>
                  <a:cubicBezTo>
                    <a:pt x="436" y="459"/>
                    <a:pt x="330" y="586"/>
                    <a:pt x="207" y="578"/>
                  </a:cubicBezTo>
                  <a:cubicBezTo>
                    <a:pt x="90" y="571"/>
                    <a:pt x="0" y="443"/>
                    <a:pt x="0" y="293"/>
                  </a:cubicBezTo>
                  <a:cubicBezTo>
                    <a:pt x="0" y="143"/>
                    <a:pt x="90" y="15"/>
                    <a:pt x="207" y="8"/>
                  </a:cubicBezTo>
                  <a:cubicBezTo>
                    <a:pt x="330" y="0"/>
                    <a:pt x="436" y="127"/>
                    <a:pt x="436" y="293"/>
                  </a:cubicBezTo>
                </a:path>
              </a:pathLst>
            </a:custGeom>
            <a:solidFill>
              <a:srgbClr val="A4BB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4" name="iṡḻidê">
              <a:extLst>
                <a:ext uri="{FF2B5EF4-FFF2-40B4-BE49-F238E27FC236}">
                  <a16:creationId xmlns:a16="http://schemas.microsoft.com/office/drawing/2014/main" id="{74933C14-7304-473D-8B96-4B26F8F71047}"/>
                </a:ext>
              </a:extLst>
            </p:cNvPr>
            <p:cNvSpPr>
              <a:spLocks/>
            </p:cNvSpPr>
            <p:nvPr/>
          </p:nvSpPr>
          <p:spPr bwMode="auto">
            <a:xfrm>
              <a:off x="5108576" y="3371851"/>
              <a:ext cx="185738" cy="246063"/>
            </a:xfrm>
            <a:custGeom>
              <a:avLst/>
              <a:gdLst>
                <a:gd name="T0" fmla="*/ 2147483646 w 152"/>
                <a:gd name="T1" fmla="*/ 2147483646 h 202"/>
                <a:gd name="T2" fmla="*/ 2147483646 w 152"/>
                <a:gd name="T3" fmla="*/ 2147483646 h 202"/>
                <a:gd name="T4" fmla="*/ 0 w 152"/>
                <a:gd name="T5" fmla="*/ 2147483646 h 202"/>
                <a:gd name="T6" fmla="*/ 2147483646 w 152"/>
                <a:gd name="T7" fmla="*/ 2147483646 h 202"/>
                <a:gd name="T8" fmla="*/ 2147483646 w 152"/>
                <a:gd name="T9" fmla="*/ 2147483646 h 2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02">
                  <a:moveTo>
                    <a:pt x="152" y="101"/>
                  </a:moveTo>
                  <a:cubicBezTo>
                    <a:pt x="152" y="157"/>
                    <a:pt x="117" y="202"/>
                    <a:pt x="75" y="201"/>
                  </a:cubicBezTo>
                  <a:cubicBezTo>
                    <a:pt x="34" y="200"/>
                    <a:pt x="0" y="155"/>
                    <a:pt x="0" y="101"/>
                  </a:cubicBezTo>
                  <a:cubicBezTo>
                    <a:pt x="0" y="47"/>
                    <a:pt x="34" y="2"/>
                    <a:pt x="75" y="1"/>
                  </a:cubicBezTo>
                  <a:cubicBezTo>
                    <a:pt x="117" y="0"/>
                    <a:pt x="152" y="45"/>
                    <a:pt x="152" y="101"/>
                  </a:cubicBezTo>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5" name="ïŝļíḑê">
              <a:extLst>
                <a:ext uri="{FF2B5EF4-FFF2-40B4-BE49-F238E27FC236}">
                  <a16:creationId xmlns:a16="http://schemas.microsoft.com/office/drawing/2014/main" id="{12AC932B-589E-4857-870E-E4AFB074BAA1}"/>
                </a:ext>
              </a:extLst>
            </p:cNvPr>
            <p:cNvSpPr>
              <a:spLocks/>
            </p:cNvSpPr>
            <p:nvPr/>
          </p:nvSpPr>
          <p:spPr bwMode="auto">
            <a:xfrm>
              <a:off x="5200651" y="3417888"/>
              <a:ext cx="95250" cy="198438"/>
            </a:xfrm>
            <a:custGeom>
              <a:avLst/>
              <a:gdLst>
                <a:gd name="T0" fmla="*/ 2147483646 w 78"/>
                <a:gd name="T1" fmla="*/ 0 h 163"/>
                <a:gd name="T2" fmla="*/ 2147483646 w 78"/>
                <a:gd name="T3" fmla="*/ 2147483646 h 163"/>
                <a:gd name="T4" fmla="*/ 2147483646 w 78"/>
                <a:gd name="T5" fmla="*/ 2147483646 h 163"/>
                <a:gd name="T6" fmla="*/ 2147483646 w 78"/>
                <a:gd name="T7" fmla="*/ 2147483646 h 163"/>
                <a:gd name="T8" fmla="*/ 0 w 78"/>
                <a:gd name="T9" fmla="*/ 2147483646 h 163"/>
                <a:gd name="T10" fmla="*/ 2147483646 w 78"/>
                <a:gd name="T11" fmla="*/ 2147483646 h 163"/>
                <a:gd name="T12" fmla="*/ 2147483646 w 78"/>
                <a:gd name="T13" fmla="*/ 2147483646 h 163"/>
                <a:gd name="T14" fmla="*/ 2147483646 w 78"/>
                <a:gd name="T15" fmla="*/ 2147483646 h 163"/>
                <a:gd name="T16" fmla="*/ 2147483646 w 78"/>
                <a:gd name="T17" fmla="*/ 0 h 1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163">
                  <a:moveTo>
                    <a:pt x="61" y="0"/>
                  </a:moveTo>
                  <a:cubicBezTo>
                    <a:pt x="62" y="2"/>
                    <a:pt x="63" y="4"/>
                    <a:pt x="64" y="6"/>
                  </a:cubicBezTo>
                  <a:cubicBezTo>
                    <a:pt x="72" y="22"/>
                    <a:pt x="77" y="42"/>
                    <a:pt x="77" y="63"/>
                  </a:cubicBezTo>
                  <a:cubicBezTo>
                    <a:pt x="77" y="119"/>
                    <a:pt x="43" y="163"/>
                    <a:pt x="1" y="163"/>
                  </a:cubicBezTo>
                  <a:cubicBezTo>
                    <a:pt x="1" y="163"/>
                    <a:pt x="1" y="163"/>
                    <a:pt x="0" y="163"/>
                  </a:cubicBezTo>
                  <a:cubicBezTo>
                    <a:pt x="1" y="163"/>
                    <a:pt x="1" y="163"/>
                    <a:pt x="1" y="163"/>
                  </a:cubicBezTo>
                  <a:cubicBezTo>
                    <a:pt x="2" y="163"/>
                    <a:pt x="2" y="163"/>
                    <a:pt x="2" y="163"/>
                  </a:cubicBezTo>
                  <a:cubicBezTo>
                    <a:pt x="44" y="163"/>
                    <a:pt x="78" y="119"/>
                    <a:pt x="78" y="63"/>
                  </a:cubicBezTo>
                  <a:cubicBezTo>
                    <a:pt x="78" y="39"/>
                    <a:pt x="72" y="17"/>
                    <a:pt x="61" y="0"/>
                  </a:cubicBezTo>
                </a:path>
              </a:pathLst>
            </a:custGeom>
            <a:solidFill>
              <a:srgbClr val="AEC2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6" name="îsḻîḓe">
              <a:extLst>
                <a:ext uri="{FF2B5EF4-FFF2-40B4-BE49-F238E27FC236}">
                  <a16:creationId xmlns:a16="http://schemas.microsoft.com/office/drawing/2014/main" id="{8DDE9DC4-BFA3-4151-BB57-76407B31F466}"/>
                </a:ext>
              </a:extLst>
            </p:cNvPr>
            <p:cNvSpPr>
              <a:spLocks/>
            </p:cNvSpPr>
            <p:nvPr/>
          </p:nvSpPr>
          <p:spPr bwMode="auto">
            <a:xfrm>
              <a:off x="5122863" y="3424238"/>
              <a:ext cx="171450" cy="192088"/>
            </a:xfrm>
            <a:custGeom>
              <a:avLst/>
              <a:gdLst>
                <a:gd name="T0" fmla="*/ 2147483646 w 141"/>
                <a:gd name="T1" fmla="*/ 0 h 157"/>
                <a:gd name="T2" fmla="*/ 2147483646 w 141"/>
                <a:gd name="T3" fmla="*/ 2147483646 h 157"/>
                <a:gd name="T4" fmla="*/ 2147483646 w 141"/>
                <a:gd name="T5" fmla="*/ 2147483646 h 157"/>
                <a:gd name="T6" fmla="*/ 2147483646 w 141"/>
                <a:gd name="T7" fmla="*/ 2147483646 h 157"/>
                <a:gd name="T8" fmla="*/ 0 w 141"/>
                <a:gd name="T9" fmla="*/ 2147483646 h 157"/>
                <a:gd name="T10" fmla="*/ 2147483646 w 141"/>
                <a:gd name="T11" fmla="*/ 2147483646 h 157"/>
                <a:gd name="T12" fmla="*/ 2147483646 w 141"/>
                <a:gd name="T13" fmla="*/ 2147483646 h 157"/>
                <a:gd name="T14" fmla="*/ 2147483646 w 141"/>
                <a:gd name="T15" fmla="*/ 2147483646 h 157"/>
                <a:gd name="T16" fmla="*/ 2147483646 w 141"/>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1" h="157">
                  <a:moveTo>
                    <a:pt x="128" y="0"/>
                  </a:moveTo>
                  <a:cubicBezTo>
                    <a:pt x="133" y="14"/>
                    <a:pt x="136" y="29"/>
                    <a:pt x="136" y="45"/>
                  </a:cubicBezTo>
                  <a:cubicBezTo>
                    <a:pt x="136" y="100"/>
                    <a:pt x="102" y="145"/>
                    <a:pt x="60" y="145"/>
                  </a:cubicBezTo>
                  <a:cubicBezTo>
                    <a:pt x="60" y="145"/>
                    <a:pt x="59" y="145"/>
                    <a:pt x="59" y="145"/>
                  </a:cubicBezTo>
                  <a:cubicBezTo>
                    <a:pt x="35" y="144"/>
                    <a:pt x="14" y="129"/>
                    <a:pt x="0" y="107"/>
                  </a:cubicBezTo>
                  <a:cubicBezTo>
                    <a:pt x="13" y="136"/>
                    <a:pt x="37" y="156"/>
                    <a:pt x="64" y="157"/>
                  </a:cubicBezTo>
                  <a:cubicBezTo>
                    <a:pt x="65" y="157"/>
                    <a:pt x="65" y="157"/>
                    <a:pt x="65" y="157"/>
                  </a:cubicBezTo>
                  <a:cubicBezTo>
                    <a:pt x="107" y="157"/>
                    <a:pt x="141" y="113"/>
                    <a:pt x="141" y="57"/>
                  </a:cubicBezTo>
                  <a:cubicBezTo>
                    <a:pt x="141" y="36"/>
                    <a:pt x="136" y="16"/>
                    <a:pt x="128" y="0"/>
                  </a:cubicBezTo>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7" name="íṧļíḓé">
              <a:extLst>
                <a:ext uri="{FF2B5EF4-FFF2-40B4-BE49-F238E27FC236}">
                  <a16:creationId xmlns:a16="http://schemas.microsoft.com/office/drawing/2014/main" id="{84B59970-1432-43C7-AD86-254D812B8A5C}"/>
                </a:ext>
              </a:extLst>
            </p:cNvPr>
            <p:cNvSpPr>
              <a:spLocks/>
            </p:cNvSpPr>
            <p:nvPr/>
          </p:nvSpPr>
          <p:spPr bwMode="auto">
            <a:xfrm>
              <a:off x="5195888" y="3748088"/>
              <a:ext cx="11113" cy="98425"/>
            </a:xfrm>
            <a:custGeom>
              <a:avLst/>
              <a:gdLst>
                <a:gd name="T0" fmla="*/ 2147483646 w 10"/>
                <a:gd name="T1" fmla="*/ 2147483646 h 81"/>
                <a:gd name="T2" fmla="*/ 2147483646 w 10"/>
                <a:gd name="T3" fmla="*/ 2147483646 h 81"/>
                <a:gd name="T4" fmla="*/ 0 w 10"/>
                <a:gd name="T5" fmla="*/ 2147483646 h 81"/>
                <a:gd name="T6" fmla="*/ 0 w 10"/>
                <a:gd name="T7" fmla="*/ 2147483646 h 81"/>
                <a:gd name="T8" fmla="*/ 2147483646 w 10"/>
                <a:gd name="T9" fmla="*/ 2147483646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1">
                  <a:moveTo>
                    <a:pt x="10" y="72"/>
                  </a:moveTo>
                  <a:cubicBezTo>
                    <a:pt x="10" y="51"/>
                    <a:pt x="10" y="30"/>
                    <a:pt x="10" y="9"/>
                  </a:cubicBezTo>
                  <a:cubicBezTo>
                    <a:pt x="10" y="0"/>
                    <a:pt x="0" y="0"/>
                    <a:pt x="0" y="8"/>
                  </a:cubicBezTo>
                  <a:cubicBezTo>
                    <a:pt x="0" y="29"/>
                    <a:pt x="0" y="50"/>
                    <a:pt x="0" y="71"/>
                  </a:cubicBezTo>
                  <a:cubicBezTo>
                    <a:pt x="0" y="80"/>
                    <a:pt x="10" y="81"/>
                    <a:pt x="10" y="72"/>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8" name="ïSľiďê">
              <a:extLst>
                <a:ext uri="{FF2B5EF4-FFF2-40B4-BE49-F238E27FC236}">
                  <a16:creationId xmlns:a16="http://schemas.microsoft.com/office/drawing/2014/main" id="{EACFA5FA-4E77-47E5-AA52-91B73B6F8F6E}"/>
                </a:ext>
              </a:extLst>
            </p:cNvPr>
            <p:cNvSpPr>
              <a:spLocks/>
            </p:cNvSpPr>
            <p:nvPr/>
          </p:nvSpPr>
          <p:spPr bwMode="auto">
            <a:xfrm>
              <a:off x="5195888" y="3141663"/>
              <a:ext cx="11113" cy="100013"/>
            </a:xfrm>
            <a:custGeom>
              <a:avLst/>
              <a:gdLst>
                <a:gd name="T0" fmla="*/ 2147483646 w 10"/>
                <a:gd name="T1" fmla="*/ 2147483646 h 82"/>
                <a:gd name="T2" fmla="*/ 2147483646 w 10"/>
                <a:gd name="T3" fmla="*/ 2147483646 h 82"/>
                <a:gd name="T4" fmla="*/ 0 w 10"/>
                <a:gd name="T5" fmla="*/ 2147483646 h 82"/>
                <a:gd name="T6" fmla="*/ 0 w 10"/>
                <a:gd name="T7" fmla="*/ 2147483646 h 82"/>
                <a:gd name="T8" fmla="*/ 2147483646 w 10"/>
                <a:gd name="T9" fmla="*/ 2147483646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2">
                  <a:moveTo>
                    <a:pt x="10" y="72"/>
                  </a:moveTo>
                  <a:cubicBezTo>
                    <a:pt x="10" y="51"/>
                    <a:pt x="10" y="30"/>
                    <a:pt x="10" y="9"/>
                  </a:cubicBezTo>
                  <a:cubicBezTo>
                    <a:pt x="10" y="0"/>
                    <a:pt x="0" y="1"/>
                    <a:pt x="0" y="10"/>
                  </a:cubicBezTo>
                  <a:cubicBezTo>
                    <a:pt x="0" y="31"/>
                    <a:pt x="0" y="52"/>
                    <a:pt x="0" y="73"/>
                  </a:cubicBezTo>
                  <a:cubicBezTo>
                    <a:pt x="0" y="82"/>
                    <a:pt x="10" y="81"/>
                    <a:pt x="10" y="72"/>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69" name="îšľíḍe">
              <a:extLst>
                <a:ext uri="{FF2B5EF4-FFF2-40B4-BE49-F238E27FC236}">
                  <a16:creationId xmlns:a16="http://schemas.microsoft.com/office/drawing/2014/main" id="{54A646EE-1487-47D1-BDA9-DED3B4E29EB5}"/>
                </a:ext>
              </a:extLst>
            </p:cNvPr>
            <p:cNvSpPr>
              <a:spLocks/>
            </p:cNvSpPr>
            <p:nvPr/>
          </p:nvSpPr>
          <p:spPr bwMode="auto">
            <a:xfrm>
              <a:off x="4945063" y="3489326"/>
              <a:ext cx="68263" cy="15875"/>
            </a:xfrm>
            <a:custGeom>
              <a:avLst/>
              <a:gdLst>
                <a:gd name="T0" fmla="*/ 2147483646 w 56"/>
                <a:gd name="T1" fmla="*/ 2147483646 h 13"/>
                <a:gd name="T2" fmla="*/ 2147483646 w 56"/>
                <a:gd name="T3" fmla="*/ 2147483646 h 13"/>
                <a:gd name="T4" fmla="*/ 2147483646 w 56"/>
                <a:gd name="T5" fmla="*/ 0 h 13"/>
                <a:gd name="T6" fmla="*/ 2147483646 w 56"/>
                <a:gd name="T7" fmla="*/ 0 h 13"/>
                <a:gd name="T8" fmla="*/ 2147483646 w 56"/>
                <a:gd name="T9" fmla="*/ 2147483646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
                  <a:moveTo>
                    <a:pt x="6" y="13"/>
                  </a:moveTo>
                  <a:cubicBezTo>
                    <a:pt x="21" y="13"/>
                    <a:pt x="35" y="13"/>
                    <a:pt x="50" y="13"/>
                  </a:cubicBezTo>
                  <a:cubicBezTo>
                    <a:pt x="56" y="13"/>
                    <a:pt x="56" y="0"/>
                    <a:pt x="50" y="0"/>
                  </a:cubicBezTo>
                  <a:cubicBezTo>
                    <a:pt x="35" y="0"/>
                    <a:pt x="21" y="0"/>
                    <a:pt x="6" y="0"/>
                  </a:cubicBezTo>
                  <a:cubicBezTo>
                    <a:pt x="0" y="0"/>
                    <a:pt x="0" y="13"/>
                    <a:pt x="6" y="13"/>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0" name="ísḷíḑè">
              <a:extLst>
                <a:ext uri="{FF2B5EF4-FFF2-40B4-BE49-F238E27FC236}">
                  <a16:creationId xmlns:a16="http://schemas.microsoft.com/office/drawing/2014/main" id="{225C88E0-CD1B-4253-AF6E-D19FA971C976}"/>
                </a:ext>
              </a:extLst>
            </p:cNvPr>
            <p:cNvSpPr>
              <a:spLocks/>
            </p:cNvSpPr>
            <p:nvPr/>
          </p:nvSpPr>
          <p:spPr bwMode="auto">
            <a:xfrm>
              <a:off x="5400676" y="3486151"/>
              <a:ext cx="80963" cy="17463"/>
            </a:xfrm>
            <a:custGeom>
              <a:avLst/>
              <a:gdLst>
                <a:gd name="T0" fmla="*/ 2147483646 w 67"/>
                <a:gd name="T1" fmla="*/ 2147483646 h 14"/>
                <a:gd name="T2" fmla="*/ 2147483646 w 67"/>
                <a:gd name="T3" fmla="*/ 2147483646 h 14"/>
                <a:gd name="T4" fmla="*/ 2147483646 w 67"/>
                <a:gd name="T5" fmla="*/ 0 h 14"/>
                <a:gd name="T6" fmla="*/ 2147483646 w 67"/>
                <a:gd name="T7" fmla="*/ 0 h 14"/>
                <a:gd name="T8" fmla="*/ 2147483646 w 67"/>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14">
                  <a:moveTo>
                    <a:pt x="7" y="14"/>
                  </a:moveTo>
                  <a:cubicBezTo>
                    <a:pt x="25" y="14"/>
                    <a:pt x="42" y="14"/>
                    <a:pt x="60" y="14"/>
                  </a:cubicBezTo>
                  <a:cubicBezTo>
                    <a:pt x="67" y="14"/>
                    <a:pt x="67" y="0"/>
                    <a:pt x="60" y="0"/>
                  </a:cubicBezTo>
                  <a:cubicBezTo>
                    <a:pt x="42" y="0"/>
                    <a:pt x="25" y="0"/>
                    <a:pt x="7" y="0"/>
                  </a:cubicBezTo>
                  <a:cubicBezTo>
                    <a:pt x="0" y="0"/>
                    <a:pt x="0" y="14"/>
                    <a:pt x="7" y="14"/>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1" name="íṥļiḍé">
              <a:extLst>
                <a:ext uri="{FF2B5EF4-FFF2-40B4-BE49-F238E27FC236}">
                  <a16:creationId xmlns:a16="http://schemas.microsoft.com/office/drawing/2014/main" id="{D5C5E405-998C-4A42-A41E-06DFA819C0AA}"/>
                </a:ext>
              </a:extLst>
            </p:cNvPr>
            <p:cNvSpPr>
              <a:spLocks/>
            </p:cNvSpPr>
            <p:nvPr/>
          </p:nvSpPr>
          <p:spPr bwMode="auto">
            <a:xfrm>
              <a:off x="5016501" y="3668713"/>
              <a:ext cx="58738" cy="79375"/>
            </a:xfrm>
            <a:custGeom>
              <a:avLst/>
              <a:gdLst>
                <a:gd name="T0" fmla="*/ 2147483646 w 47"/>
                <a:gd name="T1" fmla="*/ 2147483646 h 65"/>
                <a:gd name="T2" fmla="*/ 2147483646 w 47"/>
                <a:gd name="T3" fmla="*/ 2147483646 h 65"/>
                <a:gd name="T4" fmla="*/ 2147483646 w 47"/>
                <a:gd name="T5" fmla="*/ 2147483646 h 65"/>
                <a:gd name="T6" fmla="*/ 2147483646 w 47"/>
                <a:gd name="T7" fmla="*/ 2147483646 h 65"/>
                <a:gd name="T8" fmla="*/ 2147483646 w 47"/>
                <a:gd name="T9" fmla="*/ 214748364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11" y="59"/>
                  </a:moveTo>
                  <a:cubicBezTo>
                    <a:pt x="22" y="44"/>
                    <a:pt x="32" y="30"/>
                    <a:pt x="43" y="16"/>
                  </a:cubicBezTo>
                  <a:cubicBezTo>
                    <a:pt x="47" y="10"/>
                    <a:pt x="40" y="0"/>
                    <a:pt x="36" y="6"/>
                  </a:cubicBezTo>
                  <a:cubicBezTo>
                    <a:pt x="25" y="21"/>
                    <a:pt x="15" y="35"/>
                    <a:pt x="4" y="49"/>
                  </a:cubicBezTo>
                  <a:cubicBezTo>
                    <a:pt x="0" y="55"/>
                    <a:pt x="7" y="65"/>
                    <a:pt x="11" y="5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2" name="ïṡļiḓê">
              <a:extLst>
                <a:ext uri="{FF2B5EF4-FFF2-40B4-BE49-F238E27FC236}">
                  <a16:creationId xmlns:a16="http://schemas.microsoft.com/office/drawing/2014/main" id="{8A42EB95-AE43-4BD3-BBCB-2C19808B777E}"/>
                </a:ext>
              </a:extLst>
            </p:cNvPr>
            <p:cNvSpPr>
              <a:spLocks/>
            </p:cNvSpPr>
            <p:nvPr/>
          </p:nvSpPr>
          <p:spPr bwMode="auto">
            <a:xfrm>
              <a:off x="5332413" y="3227388"/>
              <a:ext cx="65088" cy="87313"/>
            </a:xfrm>
            <a:custGeom>
              <a:avLst/>
              <a:gdLst>
                <a:gd name="T0" fmla="*/ 2147483646 w 53"/>
                <a:gd name="T1" fmla="*/ 2147483646 h 71"/>
                <a:gd name="T2" fmla="*/ 2147483646 w 53"/>
                <a:gd name="T3" fmla="*/ 2147483646 h 71"/>
                <a:gd name="T4" fmla="*/ 2147483646 w 53"/>
                <a:gd name="T5" fmla="*/ 2147483646 h 71"/>
                <a:gd name="T6" fmla="*/ 2147483646 w 53"/>
                <a:gd name="T7" fmla="*/ 2147483646 h 71"/>
                <a:gd name="T8" fmla="*/ 2147483646 w 53"/>
                <a:gd name="T9" fmla="*/ 2147483646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71">
                  <a:moveTo>
                    <a:pt x="13" y="65"/>
                  </a:moveTo>
                  <a:cubicBezTo>
                    <a:pt x="25" y="49"/>
                    <a:pt x="37" y="32"/>
                    <a:pt x="48" y="16"/>
                  </a:cubicBezTo>
                  <a:cubicBezTo>
                    <a:pt x="53" y="9"/>
                    <a:pt x="45" y="0"/>
                    <a:pt x="40" y="7"/>
                  </a:cubicBezTo>
                  <a:cubicBezTo>
                    <a:pt x="29" y="23"/>
                    <a:pt x="17" y="39"/>
                    <a:pt x="5" y="55"/>
                  </a:cubicBezTo>
                  <a:cubicBezTo>
                    <a:pt x="0" y="62"/>
                    <a:pt x="8" y="71"/>
                    <a:pt x="13" y="65"/>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3" name="ïŝļíḋe">
              <a:extLst>
                <a:ext uri="{FF2B5EF4-FFF2-40B4-BE49-F238E27FC236}">
                  <a16:creationId xmlns:a16="http://schemas.microsoft.com/office/drawing/2014/main" id="{8AB7566E-5666-4871-80F3-037B13C807F7}"/>
                </a:ext>
              </a:extLst>
            </p:cNvPr>
            <p:cNvSpPr>
              <a:spLocks/>
            </p:cNvSpPr>
            <p:nvPr/>
          </p:nvSpPr>
          <p:spPr bwMode="auto">
            <a:xfrm>
              <a:off x="5026026" y="3232151"/>
              <a:ext cx="55563" cy="82550"/>
            </a:xfrm>
            <a:custGeom>
              <a:avLst/>
              <a:gdLst>
                <a:gd name="T0" fmla="*/ 2147483646 w 46"/>
                <a:gd name="T1" fmla="*/ 2147483646 h 67"/>
                <a:gd name="T2" fmla="*/ 2147483646 w 46"/>
                <a:gd name="T3" fmla="*/ 2147483646 h 67"/>
                <a:gd name="T4" fmla="*/ 2147483646 w 46"/>
                <a:gd name="T5" fmla="*/ 2147483646 h 67"/>
                <a:gd name="T6" fmla="*/ 2147483646 w 46"/>
                <a:gd name="T7" fmla="*/ 2147483646 h 67"/>
                <a:gd name="T8" fmla="*/ 2147483646 w 46"/>
                <a:gd name="T9" fmla="*/ 2147483646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67">
                  <a:moveTo>
                    <a:pt x="5" y="16"/>
                  </a:moveTo>
                  <a:cubicBezTo>
                    <a:pt x="14" y="31"/>
                    <a:pt x="24" y="46"/>
                    <a:pt x="34" y="61"/>
                  </a:cubicBezTo>
                  <a:cubicBezTo>
                    <a:pt x="38" y="67"/>
                    <a:pt x="46" y="58"/>
                    <a:pt x="42" y="52"/>
                  </a:cubicBezTo>
                  <a:cubicBezTo>
                    <a:pt x="32" y="37"/>
                    <a:pt x="22" y="22"/>
                    <a:pt x="12" y="7"/>
                  </a:cubicBezTo>
                  <a:cubicBezTo>
                    <a:pt x="8" y="0"/>
                    <a:pt x="0" y="9"/>
                    <a:pt x="5" y="16"/>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4" name="íŝḷîḓé">
              <a:extLst>
                <a:ext uri="{FF2B5EF4-FFF2-40B4-BE49-F238E27FC236}">
                  <a16:creationId xmlns:a16="http://schemas.microsoft.com/office/drawing/2014/main" id="{4808AB6D-8712-4685-9925-FDD4E801E634}"/>
                </a:ext>
              </a:extLst>
            </p:cNvPr>
            <p:cNvSpPr>
              <a:spLocks/>
            </p:cNvSpPr>
            <p:nvPr/>
          </p:nvSpPr>
          <p:spPr bwMode="auto">
            <a:xfrm>
              <a:off x="5324476" y="3686176"/>
              <a:ext cx="61913" cy="90488"/>
            </a:xfrm>
            <a:custGeom>
              <a:avLst/>
              <a:gdLst>
                <a:gd name="T0" fmla="*/ 2147483646 w 51"/>
                <a:gd name="T1" fmla="*/ 2147483646 h 74"/>
                <a:gd name="T2" fmla="*/ 2147483646 w 51"/>
                <a:gd name="T3" fmla="*/ 2147483646 h 74"/>
                <a:gd name="T4" fmla="*/ 2147483646 w 51"/>
                <a:gd name="T5" fmla="*/ 2147483646 h 74"/>
                <a:gd name="T6" fmla="*/ 2147483646 w 51"/>
                <a:gd name="T7" fmla="*/ 2147483646 h 74"/>
                <a:gd name="T8" fmla="*/ 2147483646 w 51"/>
                <a:gd name="T9" fmla="*/ 2147483646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74">
                  <a:moveTo>
                    <a:pt x="4" y="16"/>
                  </a:moveTo>
                  <a:cubicBezTo>
                    <a:pt x="15" y="33"/>
                    <a:pt x="26" y="50"/>
                    <a:pt x="38" y="67"/>
                  </a:cubicBezTo>
                  <a:cubicBezTo>
                    <a:pt x="42" y="74"/>
                    <a:pt x="51" y="65"/>
                    <a:pt x="46" y="58"/>
                  </a:cubicBezTo>
                  <a:cubicBezTo>
                    <a:pt x="35" y="41"/>
                    <a:pt x="24" y="24"/>
                    <a:pt x="13" y="7"/>
                  </a:cubicBezTo>
                  <a:cubicBezTo>
                    <a:pt x="8" y="0"/>
                    <a:pt x="0" y="9"/>
                    <a:pt x="4" y="16"/>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5" name="íśḷîḋé">
              <a:extLst>
                <a:ext uri="{FF2B5EF4-FFF2-40B4-BE49-F238E27FC236}">
                  <a16:creationId xmlns:a16="http://schemas.microsoft.com/office/drawing/2014/main" id="{116D516E-E48B-4506-92D4-3C85B5D9477B}"/>
                </a:ext>
              </a:extLst>
            </p:cNvPr>
            <p:cNvSpPr>
              <a:spLocks/>
            </p:cNvSpPr>
            <p:nvPr/>
          </p:nvSpPr>
          <p:spPr bwMode="auto">
            <a:xfrm>
              <a:off x="5724526" y="3130551"/>
              <a:ext cx="47625" cy="744538"/>
            </a:xfrm>
            <a:custGeom>
              <a:avLst/>
              <a:gdLst>
                <a:gd name="T0" fmla="*/ 2147483646 w 40"/>
                <a:gd name="T1" fmla="*/ 2147483646 h 611"/>
                <a:gd name="T2" fmla="*/ 2147483646 w 40"/>
                <a:gd name="T3" fmla="*/ 2147483646 h 611"/>
                <a:gd name="T4" fmla="*/ 0 w 40"/>
                <a:gd name="T5" fmla="*/ 2147483646 h 611"/>
                <a:gd name="T6" fmla="*/ 0 w 40"/>
                <a:gd name="T7" fmla="*/ 2147483646 h 611"/>
                <a:gd name="T8" fmla="*/ 2147483646 w 40"/>
                <a:gd name="T9" fmla="*/ 0 h 611"/>
                <a:gd name="T10" fmla="*/ 2147483646 w 40"/>
                <a:gd name="T11" fmla="*/ 0 h 611"/>
                <a:gd name="T12" fmla="*/ 2147483646 w 40"/>
                <a:gd name="T13" fmla="*/ 2147483646 h 611"/>
                <a:gd name="T14" fmla="*/ 2147483646 w 40"/>
                <a:gd name="T15" fmla="*/ 2147483646 h 611"/>
                <a:gd name="T16" fmla="*/ 2147483646 w 40"/>
                <a:gd name="T17" fmla="*/ 2147483646 h 6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611">
                  <a:moveTo>
                    <a:pt x="20" y="611"/>
                  </a:moveTo>
                  <a:cubicBezTo>
                    <a:pt x="20" y="611"/>
                    <a:pt x="20" y="611"/>
                    <a:pt x="20" y="611"/>
                  </a:cubicBezTo>
                  <a:cubicBezTo>
                    <a:pt x="9" y="610"/>
                    <a:pt x="0" y="599"/>
                    <a:pt x="0" y="586"/>
                  </a:cubicBezTo>
                  <a:cubicBezTo>
                    <a:pt x="0" y="24"/>
                    <a:pt x="0" y="24"/>
                    <a:pt x="0" y="24"/>
                  </a:cubicBezTo>
                  <a:cubicBezTo>
                    <a:pt x="0" y="12"/>
                    <a:pt x="9" y="1"/>
                    <a:pt x="20" y="0"/>
                  </a:cubicBezTo>
                  <a:cubicBezTo>
                    <a:pt x="20" y="0"/>
                    <a:pt x="20" y="0"/>
                    <a:pt x="20" y="0"/>
                  </a:cubicBezTo>
                  <a:cubicBezTo>
                    <a:pt x="31" y="0"/>
                    <a:pt x="40" y="9"/>
                    <a:pt x="40" y="22"/>
                  </a:cubicBezTo>
                  <a:cubicBezTo>
                    <a:pt x="40" y="589"/>
                    <a:pt x="40" y="589"/>
                    <a:pt x="40" y="589"/>
                  </a:cubicBezTo>
                  <a:cubicBezTo>
                    <a:pt x="40" y="602"/>
                    <a:pt x="31" y="611"/>
                    <a:pt x="20" y="611"/>
                  </a:cubicBezTo>
                  <a:close/>
                </a:path>
              </a:pathLst>
            </a:custGeom>
            <a:solidFill>
              <a:srgbClr val="798E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6" name="íSlídè">
              <a:extLst>
                <a:ext uri="{FF2B5EF4-FFF2-40B4-BE49-F238E27FC236}">
                  <a16:creationId xmlns:a16="http://schemas.microsoft.com/office/drawing/2014/main" id="{CCACE8C3-AADA-482B-B385-E6C44258F980}"/>
                </a:ext>
              </a:extLst>
            </p:cNvPr>
            <p:cNvSpPr>
              <a:spLocks/>
            </p:cNvSpPr>
            <p:nvPr/>
          </p:nvSpPr>
          <p:spPr bwMode="auto">
            <a:xfrm>
              <a:off x="5932488" y="2395538"/>
              <a:ext cx="44450" cy="2198688"/>
            </a:xfrm>
            <a:custGeom>
              <a:avLst/>
              <a:gdLst>
                <a:gd name="T0" fmla="*/ 2147483646 w 36"/>
                <a:gd name="T1" fmla="*/ 2147483646 h 1804"/>
                <a:gd name="T2" fmla="*/ 0 w 36"/>
                <a:gd name="T3" fmla="*/ 2147483646 h 1804"/>
                <a:gd name="T4" fmla="*/ 0 w 36"/>
                <a:gd name="T5" fmla="*/ 0 h 1804"/>
                <a:gd name="T6" fmla="*/ 2147483646 w 36"/>
                <a:gd name="T7" fmla="*/ 0 h 1804"/>
                <a:gd name="T8" fmla="*/ 2147483646 w 36"/>
                <a:gd name="T9" fmla="*/ 2147483646 h 1804"/>
                <a:gd name="T10" fmla="*/ 2147483646 w 36"/>
                <a:gd name="T11" fmla="*/ 2147483646 h 1804"/>
                <a:gd name="T12" fmla="*/ 2147483646 w 36"/>
                <a:gd name="T13" fmla="*/ 2147483646 h 18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1804">
                  <a:moveTo>
                    <a:pt x="28" y="1804"/>
                  </a:moveTo>
                  <a:cubicBezTo>
                    <a:pt x="0" y="1804"/>
                    <a:pt x="0" y="1804"/>
                    <a:pt x="0" y="1804"/>
                  </a:cubicBezTo>
                  <a:cubicBezTo>
                    <a:pt x="0" y="0"/>
                    <a:pt x="0" y="0"/>
                    <a:pt x="0" y="0"/>
                  </a:cubicBezTo>
                  <a:cubicBezTo>
                    <a:pt x="28" y="0"/>
                    <a:pt x="28" y="0"/>
                    <a:pt x="28" y="0"/>
                  </a:cubicBezTo>
                  <a:cubicBezTo>
                    <a:pt x="32" y="0"/>
                    <a:pt x="36" y="4"/>
                    <a:pt x="36" y="9"/>
                  </a:cubicBezTo>
                  <a:cubicBezTo>
                    <a:pt x="36" y="1796"/>
                    <a:pt x="36" y="1796"/>
                    <a:pt x="36" y="1796"/>
                  </a:cubicBezTo>
                  <a:cubicBezTo>
                    <a:pt x="36" y="1800"/>
                    <a:pt x="32" y="1804"/>
                    <a:pt x="28" y="1804"/>
                  </a:cubicBezTo>
                  <a:close/>
                </a:path>
              </a:pathLst>
            </a:custGeom>
            <a:solidFill>
              <a:srgbClr val="798E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7" name="ïṧļïdé">
              <a:extLst>
                <a:ext uri="{FF2B5EF4-FFF2-40B4-BE49-F238E27FC236}">
                  <a16:creationId xmlns:a16="http://schemas.microsoft.com/office/drawing/2014/main" id="{0F66125F-E7AB-42C9-8CC4-F0CF2771D706}"/>
                </a:ext>
              </a:extLst>
            </p:cNvPr>
            <p:cNvSpPr>
              <a:spLocks/>
            </p:cNvSpPr>
            <p:nvPr/>
          </p:nvSpPr>
          <p:spPr bwMode="auto">
            <a:xfrm>
              <a:off x="4514851" y="2913063"/>
              <a:ext cx="107950" cy="168275"/>
            </a:xfrm>
            <a:custGeom>
              <a:avLst/>
              <a:gdLst>
                <a:gd name="T0" fmla="*/ 2147483646 w 88"/>
                <a:gd name="T1" fmla="*/ 2147483646 h 138"/>
                <a:gd name="T2" fmla="*/ 2147483646 w 88"/>
                <a:gd name="T3" fmla="*/ 2147483646 h 138"/>
                <a:gd name="T4" fmla="*/ 2147483646 w 88"/>
                <a:gd name="T5" fmla="*/ 0 h 138"/>
                <a:gd name="T6" fmla="*/ 0 w 88"/>
                <a:gd name="T7" fmla="*/ 2147483646 h 138"/>
                <a:gd name="T8" fmla="*/ 0 w 88"/>
                <a:gd name="T9" fmla="*/ 2147483646 h 138"/>
                <a:gd name="T10" fmla="*/ 2147483646 w 8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38">
                  <a:moveTo>
                    <a:pt x="88" y="138"/>
                  </a:moveTo>
                  <a:cubicBezTo>
                    <a:pt x="88" y="44"/>
                    <a:pt x="88" y="44"/>
                    <a:pt x="88" y="44"/>
                  </a:cubicBezTo>
                  <a:cubicBezTo>
                    <a:pt x="88" y="19"/>
                    <a:pt x="69" y="0"/>
                    <a:pt x="44" y="0"/>
                  </a:cubicBezTo>
                  <a:cubicBezTo>
                    <a:pt x="20" y="0"/>
                    <a:pt x="0" y="19"/>
                    <a:pt x="0" y="44"/>
                  </a:cubicBezTo>
                  <a:cubicBezTo>
                    <a:pt x="0" y="138"/>
                    <a:pt x="0" y="138"/>
                    <a:pt x="0" y="138"/>
                  </a:cubicBezTo>
                  <a:lnTo>
                    <a:pt x="88" y="138"/>
                  </a:lnTo>
                  <a:close/>
                </a:path>
              </a:pathLst>
            </a:custGeom>
            <a:solidFill>
              <a:srgbClr val="798E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8" name="íṥ1îḑé">
              <a:extLst>
                <a:ext uri="{FF2B5EF4-FFF2-40B4-BE49-F238E27FC236}">
                  <a16:creationId xmlns:a16="http://schemas.microsoft.com/office/drawing/2014/main" id="{F2E486C2-8DCC-49B3-934A-37D796931E11}"/>
                </a:ext>
              </a:extLst>
            </p:cNvPr>
            <p:cNvSpPr>
              <a:spLocks/>
            </p:cNvSpPr>
            <p:nvPr/>
          </p:nvSpPr>
          <p:spPr bwMode="auto">
            <a:xfrm>
              <a:off x="4514851" y="3095626"/>
              <a:ext cx="107950" cy="168275"/>
            </a:xfrm>
            <a:custGeom>
              <a:avLst/>
              <a:gdLst>
                <a:gd name="T0" fmla="*/ 0 w 88"/>
                <a:gd name="T1" fmla="*/ 0 h 138"/>
                <a:gd name="T2" fmla="*/ 0 w 88"/>
                <a:gd name="T3" fmla="*/ 2147483646 h 138"/>
                <a:gd name="T4" fmla="*/ 2147483646 w 88"/>
                <a:gd name="T5" fmla="*/ 2147483646 h 138"/>
                <a:gd name="T6" fmla="*/ 2147483646 w 88"/>
                <a:gd name="T7" fmla="*/ 2147483646 h 138"/>
                <a:gd name="T8" fmla="*/ 2147483646 w 88"/>
                <a:gd name="T9" fmla="*/ 0 h 138"/>
                <a:gd name="T10" fmla="*/ 0 w 88"/>
                <a:gd name="T11" fmla="*/ 0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38">
                  <a:moveTo>
                    <a:pt x="0" y="0"/>
                  </a:moveTo>
                  <a:cubicBezTo>
                    <a:pt x="0" y="94"/>
                    <a:pt x="0" y="94"/>
                    <a:pt x="0" y="94"/>
                  </a:cubicBezTo>
                  <a:cubicBezTo>
                    <a:pt x="0" y="119"/>
                    <a:pt x="20" y="138"/>
                    <a:pt x="44" y="138"/>
                  </a:cubicBezTo>
                  <a:cubicBezTo>
                    <a:pt x="69" y="138"/>
                    <a:pt x="88" y="119"/>
                    <a:pt x="88" y="94"/>
                  </a:cubicBezTo>
                  <a:cubicBezTo>
                    <a:pt x="88" y="0"/>
                    <a:pt x="88" y="0"/>
                    <a:pt x="88" y="0"/>
                  </a:cubicBezTo>
                  <a:lnTo>
                    <a:pt x="0" y="0"/>
                  </a:lnTo>
                  <a:close/>
                </a:path>
              </a:pathLst>
            </a:custGeom>
            <a:solidFill>
              <a:srgbClr val="798E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79" name="îSḻîdê">
              <a:extLst>
                <a:ext uri="{FF2B5EF4-FFF2-40B4-BE49-F238E27FC236}">
                  <a16:creationId xmlns:a16="http://schemas.microsoft.com/office/drawing/2014/main" id="{C04940D7-EDA1-4943-A176-74A64DC9E46F}"/>
                </a:ext>
              </a:extLst>
            </p:cNvPr>
            <p:cNvSpPr>
              <a:spLocks/>
            </p:cNvSpPr>
            <p:nvPr/>
          </p:nvSpPr>
          <p:spPr bwMode="auto">
            <a:xfrm>
              <a:off x="4502151" y="3687763"/>
              <a:ext cx="107950" cy="168275"/>
            </a:xfrm>
            <a:custGeom>
              <a:avLst/>
              <a:gdLst>
                <a:gd name="T0" fmla="*/ 2147483646 w 88"/>
                <a:gd name="T1" fmla="*/ 2147483646 h 138"/>
                <a:gd name="T2" fmla="*/ 2147483646 w 88"/>
                <a:gd name="T3" fmla="*/ 2147483646 h 138"/>
                <a:gd name="T4" fmla="*/ 2147483646 w 88"/>
                <a:gd name="T5" fmla="*/ 0 h 138"/>
                <a:gd name="T6" fmla="*/ 0 w 88"/>
                <a:gd name="T7" fmla="*/ 2147483646 h 138"/>
                <a:gd name="T8" fmla="*/ 0 w 88"/>
                <a:gd name="T9" fmla="*/ 2147483646 h 138"/>
                <a:gd name="T10" fmla="*/ 2147483646 w 8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38">
                  <a:moveTo>
                    <a:pt x="88" y="138"/>
                  </a:moveTo>
                  <a:cubicBezTo>
                    <a:pt x="88" y="44"/>
                    <a:pt x="88" y="44"/>
                    <a:pt x="88" y="44"/>
                  </a:cubicBezTo>
                  <a:cubicBezTo>
                    <a:pt x="88" y="20"/>
                    <a:pt x="69" y="0"/>
                    <a:pt x="44" y="0"/>
                  </a:cubicBezTo>
                  <a:cubicBezTo>
                    <a:pt x="20" y="0"/>
                    <a:pt x="0" y="20"/>
                    <a:pt x="0" y="44"/>
                  </a:cubicBezTo>
                  <a:cubicBezTo>
                    <a:pt x="0" y="138"/>
                    <a:pt x="0" y="138"/>
                    <a:pt x="0" y="138"/>
                  </a:cubicBezTo>
                  <a:lnTo>
                    <a:pt x="88" y="138"/>
                  </a:lnTo>
                  <a:close/>
                </a:path>
              </a:pathLst>
            </a:custGeom>
            <a:solidFill>
              <a:srgbClr val="798E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0" name="îṣḷïḑe">
              <a:extLst>
                <a:ext uri="{FF2B5EF4-FFF2-40B4-BE49-F238E27FC236}">
                  <a16:creationId xmlns:a16="http://schemas.microsoft.com/office/drawing/2014/main" id="{C8FA91D5-2BA0-4F6C-9B68-61AAA4DF8679}"/>
                </a:ext>
              </a:extLst>
            </p:cNvPr>
            <p:cNvSpPr>
              <a:spLocks/>
            </p:cNvSpPr>
            <p:nvPr/>
          </p:nvSpPr>
          <p:spPr bwMode="auto">
            <a:xfrm>
              <a:off x="4502151" y="3870326"/>
              <a:ext cx="107950" cy="169863"/>
            </a:xfrm>
            <a:custGeom>
              <a:avLst/>
              <a:gdLst>
                <a:gd name="T0" fmla="*/ 0 w 88"/>
                <a:gd name="T1" fmla="*/ 0 h 139"/>
                <a:gd name="T2" fmla="*/ 0 w 88"/>
                <a:gd name="T3" fmla="*/ 2147483646 h 139"/>
                <a:gd name="T4" fmla="*/ 2147483646 w 88"/>
                <a:gd name="T5" fmla="*/ 2147483646 h 139"/>
                <a:gd name="T6" fmla="*/ 2147483646 w 88"/>
                <a:gd name="T7" fmla="*/ 2147483646 h 139"/>
                <a:gd name="T8" fmla="*/ 2147483646 w 88"/>
                <a:gd name="T9" fmla="*/ 0 h 139"/>
                <a:gd name="T10" fmla="*/ 0 w 88"/>
                <a:gd name="T11" fmla="*/ 0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39">
                  <a:moveTo>
                    <a:pt x="0" y="0"/>
                  </a:moveTo>
                  <a:cubicBezTo>
                    <a:pt x="0" y="95"/>
                    <a:pt x="0" y="95"/>
                    <a:pt x="0" y="95"/>
                  </a:cubicBezTo>
                  <a:cubicBezTo>
                    <a:pt x="0" y="119"/>
                    <a:pt x="20" y="139"/>
                    <a:pt x="44" y="139"/>
                  </a:cubicBezTo>
                  <a:cubicBezTo>
                    <a:pt x="69" y="139"/>
                    <a:pt x="88" y="119"/>
                    <a:pt x="88" y="95"/>
                  </a:cubicBezTo>
                  <a:cubicBezTo>
                    <a:pt x="88" y="0"/>
                    <a:pt x="88" y="0"/>
                    <a:pt x="88" y="0"/>
                  </a:cubicBezTo>
                  <a:lnTo>
                    <a:pt x="0" y="0"/>
                  </a:lnTo>
                  <a:close/>
                </a:path>
              </a:pathLst>
            </a:custGeom>
            <a:solidFill>
              <a:srgbClr val="798E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1" name="ïś1iḓê">
              <a:extLst>
                <a:ext uri="{FF2B5EF4-FFF2-40B4-BE49-F238E27FC236}">
                  <a16:creationId xmlns:a16="http://schemas.microsoft.com/office/drawing/2014/main" id="{C548DC5B-7DE0-4DD1-9127-FA3E2607F376}"/>
                </a:ext>
              </a:extLst>
            </p:cNvPr>
            <p:cNvSpPr>
              <a:spLocks/>
            </p:cNvSpPr>
            <p:nvPr/>
          </p:nvSpPr>
          <p:spPr bwMode="auto">
            <a:xfrm>
              <a:off x="5092701" y="2921001"/>
              <a:ext cx="312738" cy="314325"/>
            </a:xfrm>
            <a:custGeom>
              <a:avLst/>
              <a:gdLst>
                <a:gd name="T0" fmla="*/ 2147483646 w 256"/>
                <a:gd name="T1" fmla="*/ 2147483646 h 258"/>
                <a:gd name="T2" fmla="*/ 2147483646 w 256"/>
                <a:gd name="T3" fmla="*/ 2147483646 h 258"/>
                <a:gd name="T4" fmla="*/ 2147483646 w 256"/>
                <a:gd name="T5" fmla="*/ 2147483646 h 258"/>
                <a:gd name="T6" fmla="*/ 2147483646 w 256"/>
                <a:gd name="T7" fmla="*/ 2147483646 h 258"/>
                <a:gd name="T8" fmla="*/ 2147483646 w 256"/>
                <a:gd name="T9" fmla="*/ 2147483646 h 258"/>
                <a:gd name="T10" fmla="*/ 2147483646 w 256"/>
                <a:gd name="T11" fmla="*/ 2147483646 h 258"/>
                <a:gd name="T12" fmla="*/ 2147483646 w 256"/>
                <a:gd name="T13" fmla="*/ 2147483646 h 258"/>
                <a:gd name="T14" fmla="*/ 2147483646 w 256"/>
                <a:gd name="T15" fmla="*/ 2147483646 h 258"/>
                <a:gd name="T16" fmla="*/ 2147483646 w 256"/>
                <a:gd name="T17" fmla="*/ 2147483646 h 258"/>
                <a:gd name="T18" fmla="*/ 2147483646 w 256"/>
                <a:gd name="T19" fmla="*/ 2147483646 h 258"/>
                <a:gd name="T20" fmla="*/ 2147483646 w 256"/>
                <a:gd name="T21" fmla="*/ 2147483646 h 258"/>
                <a:gd name="T22" fmla="*/ 2147483646 w 256"/>
                <a:gd name="T23" fmla="*/ 2147483646 h 258"/>
                <a:gd name="T24" fmla="*/ 2147483646 w 256"/>
                <a:gd name="T25" fmla="*/ 2147483646 h 258"/>
                <a:gd name="T26" fmla="*/ 2147483646 w 256"/>
                <a:gd name="T27" fmla="*/ 2147483646 h 258"/>
                <a:gd name="T28" fmla="*/ 2147483646 w 256"/>
                <a:gd name="T29" fmla="*/ 2147483646 h 258"/>
                <a:gd name="T30" fmla="*/ 2147483646 w 256"/>
                <a:gd name="T31" fmla="*/ 2147483646 h 258"/>
                <a:gd name="T32" fmla="*/ 2147483646 w 256"/>
                <a:gd name="T33" fmla="*/ 2147483646 h 258"/>
                <a:gd name="T34" fmla="*/ 2147483646 w 256"/>
                <a:gd name="T35" fmla="*/ 2147483646 h 258"/>
                <a:gd name="T36" fmla="*/ 2147483646 w 256"/>
                <a:gd name="T37" fmla="*/ 2147483646 h 258"/>
                <a:gd name="T38" fmla="*/ 2147483646 w 256"/>
                <a:gd name="T39" fmla="*/ 2147483646 h 2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6" h="258">
                  <a:moveTo>
                    <a:pt x="1" y="204"/>
                  </a:moveTo>
                  <a:cubicBezTo>
                    <a:pt x="1" y="202"/>
                    <a:pt x="0" y="200"/>
                    <a:pt x="1" y="198"/>
                  </a:cubicBezTo>
                  <a:cubicBezTo>
                    <a:pt x="1" y="177"/>
                    <a:pt x="19" y="168"/>
                    <a:pt x="24" y="150"/>
                  </a:cubicBezTo>
                  <a:cubicBezTo>
                    <a:pt x="26" y="143"/>
                    <a:pt x="16" y="120"/>
                    <a:pt x="30" y="119"/>
                  </a:cubicBezTo>
                  <a:cubicBezTo>
                    <a:pt x="35" y="119"/>
                    <a:pt x="51" y="116"/>
                    <a:pt x="68" y="114"/>
                  </a:cubicBezTo>
                  <a:cubicBezTo>
                    <a:pt x="80" y="108"/>
                    <a:pt x="93" y="102"/>
                    <a:pt x="105" y="95"/>
                  </a:cubicBezTo>
                  <a:cubicBezTo>
                    <a:pt x="135" y="76"/>
                    <a:pt x="176" y="0"/>
                    <a:pt x="217" y="26"/>
                  </a:cubicBezTo>
                  <a:cubicBezTo>
                    <a:pt x="226" y="30"/>
                    <a:pt x="234" y="35"/>
                    <a:pt x="240" y="43"/>
                  </a:cubicBezTo>
                  <a:cubicBezTo>
                    <a:pt x="244" y="49"/>
                    <a:pt x="247" y="56"/>
                    <a:pt x="250" y="63"/>
                  </a:cubicBezTo>
                  <a:cubicBezTo>
                    <a:pt x="252" y="69"/>
                    <a:pt x="256" y="77"/>
                    <a:pt x="254" y="83"/>
                  </a:cubicBezTo>
                  <a:cubicBezTo>
                    <a:pt x="251" y="88"/>
                    <a:pt x="237" y="95"/>
                    <a:pt x="232" y="99"/>
                  </a:cubicBezTo>
                  <a:cubicBezTo>
                    <a:pt x="218" y="109"/>
                    <a:pt x="203" y="120"/>
                    <a:pt x="189" y="131"/>
                  </a:cubicBezTo>
                  <a:cubicBezTo>
                    <a:pt x="175" y="141"/>
                    <a:pt x="159" y="155"/>
                    <a:pt x="160" y="172"/>
                  </a:cubicBezTo>
                  <a:cubicBezTo>
                    <a:pt x="161" y="176"/>
                    <a:pt x="162" y="180"/>
                    <a:pt x="161" y="184"/>
                  </a:cubicBezTo>
                  <a:cubicBezTo>
                    <a:pt x="161" y="188"/>
                    <a:pt x="159" y="192"/>
                    <a:pt x="157" y="196"/>
                  </a:cubicBezTo>
                  <a:cubicBezTo>
                    <a:pt x="150" y="210"/>
                    <a:pt x="141" y="224"/>
                    <a:pt x="130" y="236"/>
                  </a:cubicBezTo>
                  <a:cubicBezTo>
                    <a:pt x="111" y="258"/>
                    <a:pt x="67" y="252"/>
                    <a:pt x="42" y="250"/>
                  </a:cubicBezTo>
                  <a:cubicBezTo>
                    <a:pt x="35" y="250"/>
                    <a:pt x="29" y="249"/>
                    <a:pt x="23" y="246"/>
                  </a:cubicBezTo>
                  <a:cubicBezTo>
                    <a:pt x="15" y="241"/>
                    <a:pt x="10" y="231"/>
                    <a:pt x="7" y="221"/>
                  </a:cubicBezTo>
                  <a:cubicBezTo>
                    <a:pt x="4" y="216"/>
                    <a:pt x="2" y="210"/>
                    <a:pt x="1" y="204"/>
                  </a:cubicBezTo>
                  <a:close/>
                </a:path>
              </a:pathLst>
            </a:custGeom>
            <a:solidFill>
              <a:srgbClr val="E5D1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2" name="îṥļíḍé">
              <a:extLst>
                <a:ext uri="{FF2B5EF4-FFF2-40B4-BE49-F238E27FC236}">
                  <a16:creationId xmlns:a16="http://schemas.microsoft.com/office/drawing/2014/main" id="{EB8C3915-41EF-4ADF-B865-E76B1A235596}"/>
                </a:ext>
              </a:extLst>
            </p:cNvPr>
            <p:cNvSpPr>
              <a:spLocks/>
            </p:cNvSpPr>
            <p:nvPr/>
          </p:nvSpPr>
          <p:spPr bwMode="auto">
            <a:xfrm>
              <a:off x="5251451" y="1744663"/>
              <a:ext cx="609600" cy="1374775"/>
            </a:xfrm>
            <a:custGeom>
              <a:avLst/>
              <a:gdLst>
                <a:gd name="T0" fmla="*/ 2147483646 w 500"/>
                <a:gd name="T1" fmla="*/ 2147483646 h 1129"/>
                <a:gd name="T2" fmla="*/ 2147483646 w 500"/>
                <a:gd name="T3" fmla="*/ 2147483646 h 1129"/>
                <a:gd name="T4" fmla="*/ 2147483646 w 500"/>
                <a:gd name="T5" fmla="*/ 2147483646 h 1129"/>
                <a:gd name="T6" fmla="*/ 2147483646 w 500"/>
                <a:gd name="T7" fmla="*/ 2147483646 h 1129"/>
                <a:gd name="T8" fmla="*/ 0 w 500"/>
                <a:gd name="T9" fmla="*/ 2147483646 h 1129"/>
                <a:gd name="T10" fmla="*/ 2147483646 w 500"/>
                <a:gd name="T11" fmla="*/ 2147483646 h 1129"/>
                <a:gd name="T12" fmla="*/ 2147483646 w 500"/>
                <a:gd name="T13" fmla="*/ 2147483646 h 1129"/>
                <a:gd name="T14" fmla="*/ 2147483646 w 500"/>
                <a:gd name="T15" fmla="*/ 2147483646 h 1129"/>
                <a:gd name="T16" fmla="*/ 2147483646 w 500"/>
                <a:gd name="T17" fmla="*/ 2147483646 h 1129"/>
                <a:gd name="T18" fmla="*/ 2147483646 w 500"/>
                <a:gd name="T19" fmla="*/ 2147483646 h 1129"/>
                <a:gd name="T20" fmla="*/ 2147483646 w 500"/>
                <a:gd name="T21" fmla="*/ 2147483646 h 1129"/>
                <a:gd name="T22" fmla="*/ 2147483646 w 500"/>
                <a:gd name="T23" fmla="*/ 2147483646 h 1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0" h="1129">
                  <a:moveTo>
                    <a:pt x="395" y="795"/>
                  </a:moveTo>
                  <a:cubicBezTo>
                    <a:pt x="391" y="817"/>
                    <a:pt x="387" y="839"/>
                    <a:pt x="378" y="860"/>
                  </a:cubicBezTo>
                  <a:cubicBezTo>
                    <a:pt x="370" y="876"/>
                    <a:pt x="359" y="891"/>
                    <a:pt x="348" y="905"/>
                  </a:cubicBezTo>
                  <a:cubicBezTo>
                    <a:pt x="277" y="992"/>
                    <a:pt x="193" y="1068"/>
                    <a:pt x="100" y="1129"/>
                  </a:cubicBezTo>
                  <a:cubicBezTo>
                    <a:pt x="59" y="1096"/>
                    <a:pt x="25" y="1054"/>
                    <a:pt x="0" y="1008"/>
                  </a:cubicBezTo>
                  <a:cubicBezTo>
                    <a:pt x="63" y="941"/>
                    <a:pt x="121" y="870"/>
                    <a:pt x="173" y="794"/>
                  </a:cubicBezTo>
                  <a:cubicBezTo>
                    <a:pt x="184" y="779"/>
                    <a:pt x="195" y="763"/>
                    <a:pt x="201" y="745"/>
                  </a:cubicBezTo>
                  <a:cubicBezTo>
                    <a:pt x="210" y="719"/>
                    <a:pt x="209" y="692"/>
                    <a:pt x="208" y="664"/>
                  </a:cubicBezTo>
                  <a:cubicBezTo>
                    <a:pt x="204" y="559"/>
                    <a:pt x="201" y="455"/>
                    <a:pt x="198" y="350"/>
                  </a:cubicBezTo>
                  <a:cubicBezTo>
                    <a:pt x="196" y="286"/>
                    <a:pt x="194" y="221"/>
                    <a:pt x="219" y="162"/>
                  </a:cubicBezTo>
                  <a:cubicBezTo>
                    <a:pt x="287" y="0"/>
                    <a:pt x="500" y="62"/>
                    <a:pt x="497" y="226"/>
                  </a:cubicBezTo>
                  <a:cubicBezTo>
                    <a:pt x="493" y="410"/>
                    <a:pt x="427" y="613"/>
                    <a:pt x="395" y="79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3" name="îṥļiḍe">
              <a:extLst>
                <a:ext uri="{FF2B5EF4-FFF2-40B4-BE49-F238E27FC236}">
                  <a16:creationId xmlns:a16="http://schemas.microsoft.com/office/drawing/2014/main" id="{497BA79B-5A9F-453F-961A-6072BFAAC1EE}"/>
                </a:ext>
              </a:extLst>
            </p:cNvPr>
            <p:cNvSpPr>
              <a:spLocks/>
            </p:cNvSpPr>
            <p:nvPr/>
          </p:nvSpPr>
          <p:spPr bwMode="auto">
            <a:xfrm>
              <a:off x="5492751" y="2568576"/>
              <a:ext cx="246063" cy="277813"/>
            </a:xfrm>
            <a:custGeom>
              <a:avLst/>
              <a:gdLst>
                <a:gd name="T0" fmla="*/ 2147483646 w 201"/>
                <a:gd name="T1" fmla="*/ 2147483646 h 228"/>
                <a:gd name="T2" fmla="*/ 2147483646 w 201"/>
                <a:gd name="T3" fmla="*/ 0 h 228"/>
                <a:gd name="T4" fmla="*/ 2147483646 w 201"/>
                <a:gd name="T5" fmla="*/ 2147483646 h 228"/>
                <a:gd name="T6" fmla="*/ 0 w 201"/>
                <a:gd name="T7" fmla="*/ 2147483646 h 228"/>
                <a:gd name="T8" fmla="*/ 2147483646 w 201"/>
                <a:gd name="T9" fmla="*/ 2147483646 h 228"/>
                <a:gd name="T10" fmla="*/ 2147483646 w 201"/>
                <a:gd name="T11" fmla="*/ 2147483646 h 228"/>
                <a:gd name="T12" fmla="*/ 2147483646 w 201"/>
                <a:gd name="T13" fmla="*/ 2147483646 h 228"/>
                <a:gd name="T14" fmla="*/ 2147483646 w 201"/>
                <a:gd name="T15" fmla="*/ 2147483646 h 228"/>
                <a:gd name="T16" fmla="*/ 2147483646 w 201"/>
                <a:gd name="T17" fmla="*/ 2147483646 h 228"/>
                <a:gd name="T18" fmla="*/ 2147483646 w 201"/>
                <a:gd name="T19" fmla="*/ 2147483646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28">
                  <a:moveTo>
                    <a:pt x="80" y="38"/>
                  </a:moveTo>
                  <a:cubicBezTo>
                    <a:pt x="56" y="25"/>
                    <a:pt x="33" y="13"/>
                    <a:pt x="10" y="0"/>
                  </a:cubicBezTo>
                  <a:cubicBezTo>
                    <a:pt x="11" y="23"/>
                    <a:pt x="10" y="46"/>
                    <a:pt x="3" y="68"/>
                  </a:cubicBezTo>
                  <a:cubicBezTo>
                    <a:pt x="2" y="71"/>
                    <a:pt x="1" y="73"/>
                    <a:pt x="0" y="76"/>
                  </a:cubicBezTo>
                  <a:cubicBezTo>
                    <a:pt x="51" y="125"/>
                    <a:pt x="99" y="177"/>
                    <a:pt x="149" y="228"/>
                  </a:cubicBezTo>
                  <a:cubicBezTo>
                    <a:pt x="150" y="228"/>
                    <a:pt x="150" y="228"/>
                    <a:pt x="150" y="228"/>
                  </a:cubicBezTo>
                  <a:cubicBezTo>
                    <a:pt x="161" y="214"/>
                    <a:pt x="172" y="199"/>
                    <a:pt x="180" y="183"/>
                  </a:cubicBezTo>
                  <a:cubicBezTo>
                    <a:pt x="189" y="162"/>
                    <a:pt x="193" y="140"/>
                    <a:pt x="197" y="118"/>
                  </a:cubicBezTo>
                  <a:cubicBezTo>
                    <a:pt x="199" y="111"/>
                    <a:pt x="200" y="104"/>
                    <a:pt x="201" y="97"/>
                  </a:cubicBezTo>
                  <a:cubicBezTo>
                    <a:pt x="160" y="79"/>
                    <a:pt x="119" y="59"/>
                    <a:pt x="80"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4" name="îšḷïde">
              <a:extLst>
                <a:ext uri="{FF2B5EF4-FFF2-40B4-BE49-F238E27FC236}">
                  <a16:creationId xmlns:a16="http://schemas.microsoft.com/office/drawing/2014/main" id="{46694BAF-D1AE-4D96-AA94-ECDD328669C3}"/>
                </a:ext>
              </a:extLst>
            </p:cNvPr>
            <p:cNvSpPr>
              <a:spLocks/>
            </p:cNvSpPr>
            <p:nvPr/>
          </p:nvSpPr>
          <p:spPr bwMode="auto">
            <a:xfrm>
              <a:off x="5540376" y="1843088"/>
              <a:ext cx="317500" cy="198438"/>
            </a:xfrm>
            <a:custGeom>
              <a:avLst/>
              <a:gdLst>
                <a:gd name="T0" fmla="*/ 2147483646 w 260"/>
                <a:gd name="T1" fmla="*/ 0 h 163"/>
                <a:gd name="T2" fmla="*/ 0 w 260"/>
                <a:gd name="T3" fmla="*/ 2147483646 h 163"/>
                <a:gd name="T4" fmla="*/ 2147483646 w 260"/>
                <a:gd name="T5" fmla="*/ 2147483646 h 163"/>
                <a:gd name="T6" fmla="*/ 2147483646 w 260"/>
                <a:gd name="T7" fmla="*/ 2147483646 h 163"/>
                <a:gd name="T8" fmla="*/ 2147483646 w 260"/>
                <a:gd name="T9" fmla="*/ 2147483646 h 163"/>
                <a:gd name="T10" fmla="*/ 2147483646 w 260"/>
                <a:gd name="T11" fmla="*/ 0 h 1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0" h="163">
                  <a:moveTo>
                    <a:pt x="55" y="0"/>
                  </a:moveTo>
                  <a:cubicBezTo>
                    <a:pt x="34" y="10"/>
                    <a:pt x="15" y="25"/>
                    <a:pt x="0" y="47"/>
                  </a:cubicBezTo>
                  <a:cubicBezTo>
                    <a:pt x="83" y="93"/>
                    <a:pt x="170" y="129"/>
                    <a:pt x="259" y="163"/>
                  </a:cubicBezTo>
                  <a:cubicBezTo>
                    <a:pt x="259" y="157"/>
                    <a:pt x="260" y="151"/>
                    <a:pt x="260" y="145"/>
                  </a:cubicBezTo>
                  <a:cubicBezTo>
                    <a:pt x="260" y="130"/>
                    <a:pt x="258" y="116"/>
                    <a:pt x="255" y="103"/>
                  </a:cubicBezTo>
                  <a:cubicBezTo>
                    <a:pt x="185" y="74"/>
                    <a:pt x="116" y="43"/>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5" name="ïš1íḑè">
              <a:extLst>
                <a:ext uri="{FF2B5EF4-FFF2-40B4-BE49-F238E27FC236}">
                  <a16:creationId xmlns:a16="http://schemas.microsoft.com/office/drawing/2014/main" id="{B5F6E1EE-E0E9-4358-B183-B6DC9BADE3E6}"/>
                </a:ext>
              </a:extLst>
            </p:cNvPr>
            <p:cNvSpPr>
              <a:spLocks/>
            </p:cNvSpPr>
            <p:nvPr/>
          </p:nvSpPr>
          <p:spPr bwMode="auto">
            <a:xfrm>
              <a:off x="5489576" y="1995488"/>
              <a:ext cx="358775" cy="304800"/>
            </a:xfrm>
            <a:custGeom>
              <a:avLst/>
              <a:gdLst>
                <a:gd name="T0" fmla="*/ 2147483646 w 294"/>
                <a:gd name="T1" fmla="*/ 0 h 250"/>
                <a:gd name="T2" fmla="*/ 2147483646 w 294"/>
                <a:gd name="T3" fmla="*/ 2147483646 h 250"/>
                <a:gd name="T4" fmla="*/ 2147483646 w 294"/>
                <a:gd name="T5" fmla="*/ 2147483646 h 250"/>
                <a:gd name="T6" fmla="*/ 2147483646 w 294"/>
                <a:gd name="T7" fmla="*/ 2147483646 h 250"/>
                <a:gd name="T8" fmla="*/ 2147483646 w 294"/>
                <a:gd name="T9" fmla="*/ 2147483646 h 250"/>
                <a:gd name="T10" fmla="*/ 2147483646 w 294"/>
                <a:gd name="T11" fmla="*/ 2147483646 h 250"/>
                <a:gd name="T12" fmla="*/ 2147483646 w 294"/>
                <a:gd name="T13" fmla="*/ 0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4" h="250">
                  <a:moveTo>
                    <a:pt x="10" y="0"/>
                  </a:moveTo>
                  <a:cubicBezTo>
                    <a:pt x="0" y="43"/>
                    <a:pt x="1" y="89"/>
                    <a:pt x="2" y="134"/>
                  </a:cubicBezTo>
                  <a:cubicBezTo>
                    <a:pt x="16" y="142"/>
                    <a:pt x="31" y="150"/>
                    <a:pt x="43" y="156"/>
                  </a:cubicBezTo>
                  <a:cubicBezTo>
                    <a:pt x="77" y="174"/>
                    <a:pt x="111" y="190"/>
                    <a:pt x="146" y="205"/>
                  </a:cubicBezTo>
                  <a:cubicBezTo>
                    <a:pt x="188" y="223"/>
                    <a:pt x="230" y="237"/>
                    <a:pt x="273" y="250"/>
                  </a:cubicBezTo>
                  <a:cubicBezTo>
                    <a:pt x="281" y="208"/>
                    <a:pt x="289" y="166"/>
                    <a:pt x="294" y="124"/>
                  </a:cubicBezTo>
                  <a:cubicBezTo>
                    <a:pt x="197" y="88"/>
                    <a:pt x="101" y="49"/>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6" name="íS1íďê">
              <a:extLst>
                <a:ext uri="{FF2B5EF4-FFF2-40B4-BE49-F238E27FC236}">
                  <a16:creationId xmlns:a16="http://schemas.microsoft.com/office/drawing/2014/main" id="{E602F3A8-C2B5-417C-9B65-30DC2717FC29}"/>
                </a:ext>
              </a:extLst>
            </p:cNvPr>
            <p:cNvSpPr>
              <a:spLocks/>
            </p:cNvSpPr>
            <p:nvPr/>
          </p:nvSpPr>
          <p:spPr bwMode="auto">
            <a:xfrm>
              <a:off x="5497513" y="2278063"/>
              <a:ext cx="303213" cy="306388"/>
            </a:xfrm>
            <a:custGeom>
              <a:avLst/>
              <a:gdLst>
                <a:gd name="T0" fmla="*/ 2147483646 w 249"/>
                <a:gd name="T1" fmla="*/ 2147483646 h 252"/>
                <a:gd name="T2" fmla="*/ 0 w 249"/>
                <a:gd name="T3" fmla="*/ 0 h 252"/>
                <a:gd name="T4" fmla="*/ 2147483646 w 249"/>
                <a:gd name="T5" fmla="*/ 2147483646 h 252"/>
                <a:gd name="T6" fmla="*/ 2147483646 w 249"/>
                <a:gd name="T7" fmla="*/ 2147483646 h 252"/>
                <a:gd name="T8" fmla="*/ 2147483646 w 249"/>
                <a:gd name="T9" fmla="*/ 2147483646 h 252"/>
                <a:gd name="T10" fmla="*/ 2147483646 w 249"/>
                <a:gd name="T11" fmla="*/ 2147483646 h 252"/>
                <a:gd name="T12" fmla="*/ 2147483646 w 249"/>
                <a:gd name="T13" fmla="*/ 2147483646 h 252"/>
                <a:gd name="T14" fmla="*/ 2147483646 w 249"/>
                <a:gd name="T15" fmla="*/ 2147483646 h 2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 h="252">
                  <a:moveTo>
                    <a:pt x="86" y="41"/>
                  </a:moveTo>
                  <a:cubicBezTo>
                    <a:pt x="58" y="27"/>
                    <a:pt x="28" y="14"/>
                    <a:pt x="0" y="0"/>
                  </a:cubicBezTo>
                  <a:cubicBezTo>
                    <a:pt x="1" y="47"/>
                    <a:pt x="3" y="95"/>
                    <a:pt x="4" y="142"/>
                  </a:cubicBezTo>
                  <a:cubicBezTo>
                    <a:pt x="13" y="147"/>
                    <a:pt x="22" y="152"/>
                    <a:pt x="31" y="157"/>
                  </a:cubicBezTo>
                  <a:cubicBezTo>
                    <a:pt x="62" y="173"/>
                    <a:pt x="93" y="191"/>
                    <a:pt x="124" y="208"/>
                  </a:cubicBezTo>
                  <a:cubicBezTo>
                    <a:pt x="154" y="224"/>
                    <a:pt x="184" y="238"/>
                    <a:pt x="215" y="252"/>
                  </a:cubicBezTo>
                  <a:cubicBezTo>
                    <a:pt x="226" y="202"/>
                    <a:pt x="238" y="152"/>
                    <a:pt x="249" y="101"/>
                  </a:cubicBezTo>
                  <a:cubicBezTo>
                    <a:pt x="194" y="85"/>
                    <a:pt x="139" y="65"/>
                    <a:pt x="86"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7" name="îśḻiďe">
              <a:extLst>
                <a:ext uri="{FF2B5EF4-FFF2-40B4-BE49-F238E27FC236}">
                  <a16:creationId xmlns:a16="http://schemas.microsoft.com/office/drawing/2014/main" id="{1DB2C5A0-9CE4-4CB7-8B75-D4B8EC37B9FA}"/>
                </a:ext>
              </a:extLst>
            </p:cNvPr>
            <p:cNvSpPr>
              <a:spLocks/>
            </p:cNvSpPr>
            <p:nvPr/>
          </p:nvSpPr>
          <p:spPr bwMode="auto">
            <a:xfrm>
              <a:off x="5383213" y="2749551"/>
              <a:ext cx="225425" cy="242888"/>
            </a:xfrm>
            <a:custGeom>
              <a:avLst/>
              <a:gdLst>
                <a:gd name="T0" fmla="*/ 2147483646 w 185"/>
                <a:gd name="T1" fmla="*/ 0 h 199"/>
                <a:gd name="T2" fmla="*/ 0 w 185"/>
                <a:gd name="T3" fmla="*/ 2147483646 h 199"/>
                <a:gd name="T4" fmla="*/ 2147483646 w 185"/>
                <a:gd name="T5" fmla="*/ 2147483646 h 199"/>
                <a:gd name="T6" fmla="*/ 2147483646 w 185"/>
                <a:gd name="T7" fmla="*/ 2147483646 h 199"/>
                <a:gd name="T8" fmla="*/ 2147483646 w 185"/>
                <a:gd name="T9" fmla="*/ 0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99">
                  <a:moveTo>
                    <a:pt x="44" y="0"/>
                  </a:moveTo>
                  <a:cubicBezTo>
                    <a:pt x="30" y="19"/>
                    <a:pt x="15" y="39"/>
                    <a:pt x="0" y="58"/>
                  </a:cubicBezTo>
                  <a:cubicBezTo>
                    <a:pt x="45" y="102"/>
                    <a:pt x="85" y="152"/>
                    <a:pt x="128" y="199"/>
                  </a:cubicBezTo>
                  <a:cubicBezTo>
                    <a:pt x="147" y="181"/>
                    <a:pt x="166" y="162"/>
                    <a:pt x="185" y="143"/>
                  </a:cubicBezTo>
                  <a:cubicBezTo>
                    <a:pt x="137" y="95"/>
                    <a:pt x="91" y="47"/>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88" name="iśḷídè">
              <a:extLst>
                <a:ext uri="{FF2B5EF4-FFF2-40B4-BE49-F238E27FC236}">
                  <a16:creationId xmlns:a16="http://schemas.microsoft.com/office/drawing/2014/main" id="{5DFAD60E-38F9-453D-8008-FB001E324CF5}"/>
                </a:ext>
              </a:extLst>
            </p:cNvPr>
            <p:cNvSpPr>
              <a:spLocks/>
            </p:cNvSpPr>
            <p:nvPr/>
          </p:nvSpPr>
          <p:spPr bwMode="auto">
            <a:xfrm>
              <a:off x="5251451" y="2898776"/>
              <a:ext cx="211138" cy="220663"/>
            </a:xfrm>
            <a:custGeom>
              <a:avLst/>
              <a:gdLst>
                <a:gd name="T0" fmla="*/ 2147483646 w 173"/>
                <a:gd name="T1" fmla="*/ 0 h 182"/>
                <a:gd name="T2" fmla="*/ 0 w 173"/>
                <a:gd name="T3" fmla="*/ 2147483646 h 182"/>
                <a:gd name="T4" fmla="*/ 2147483646 w 173"/>
                <a:gd name="T5" fmla="*/ 2147483646 h 182"/>
                <a:gd name="T6" fmla="*/ 2147483646 w 173"/>
                <a:gd name="T7" fmla="*/ 2147483646 h 182"/>
                <a:gd name="T8" fmla="*/ 2147483646 w 173"/>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182">
                  <a:moveTo>
                    <a:pt x="55" y="0"/>
                  </a:moveTo>
                  <a:cubicBezTo>
                    <a:pt x="37" y="21"/>
                    <a:pt x="19" y="41"/>
                    <a:pt x="0" y="61"/>
                  </a:cubicBezTo>
                  <a:cubicBezTo>
                    <a:pt x="25" y="107"/>
                    <a:pt x="59" y="149"/>
                    <a:pt x="100" y="182"/>
                  </a:cubicBezTo>
                  <a:cubicBezTo>
                    <a:pt x="125" y="165"/>
                    <a:pt x="149" y="148"/>
                    <a:pt x="173" y="129"/>
                  </a:cubicBezTo>
                  <a:cubicBezTo>
                    <a:pt x="134" y="86"/>
                    <a:pt x="97" y="4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8206" name="矩形 21">
            <a:extLst>
              <a:ext uri="{FF2B5EF4-FFF2-40B4-BE49-F238E27FC236}">
                <a16:creationId xmlns:a16="http://schemas.microsoft.com/office/drawing/2014/main" id="{8351ADCE-2BE9-47FB-BECA-9669ABA57F62}"/>
              </a:ext>
            </a:extLst>
          </p:cNvPr>
          <p:cNvSpPr>
            <a:spLocks noChangeArrowheads="1"/>
          </p:cNvSpPr>
          <p:nvPr/>
        </p:nvSpPr>
        <p:spPr bwMode="auto">
          <a:xfrm>
            <a:off x="5994400" y="3775075"/>
            <a:ext cx="2190750" cy="216535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7" name="文本框 22">
            <a:extLst>
              <a:ext uri="{FF2B5EF4-FFF2-40B4-BE49-F238E27FC236}">
                <a16:creationId xmlns:a16="http://schemas.microsoft.com/office/drawing/2014/main" id="{A47619DB-FBA3-4BDA-A04E-F41DAE9EA7EF}"/>
              </a:ext>
            </a:extLst>
          </p:cNvPr>
          <p:cNvSpPr>
            <a:spLocks noChangeArrowheads="1"/>
          </p:cNvSpPr>
          <p:nvPr/>
        </p:nvSpPr>
        <p:spPr bwMode="auto">
          <a:xfrm>
            <a:off x="4002088" y="4508500"/>
            <a:ext cx="2005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000" b="1">
                <a:solidFill>
                  <a:srgbClr val="2F2637"/>
                </a:solidFill>
                <a:latin typeface="华文宋体" pitchFamily="2" charset="-122"/>
                <a:ea typeface="华文宋体" pitchFamily="2" charset="-122"/>
                <a:sym typeface="华文宋体" pitchFamily="2" charset="-122"/>
              </a:rPr>
              <a:t>Embarrassing </a:t>
            </a:r>
          </a:p>
          <a:p>
            <a:pPr algn="r" eaLnBrk="1" hangingPunct="1">
              <a:lnSpc>
                <a:spcPct val="100000"/>
              </a:lnSpc>
              <a:spcBef>
                <a:spcPct val="0"/>
              </a:spcBef>
              <a:buFont typeface="Arial" panose="020B0604020202020204" pitchFamily="34" charset="0"/>
              <a:buNone/>
            </a:pPr>
            <a:r>
              <a:rPr lang="en-US" altLang="zh-CN" sz="2000" b="1">
                <a:solidFill>
                  <a:srgbClr val="2F2637"/>
                </a:solidFill>
                <a:latin typeface="华文宋体" pitchFamily="2" charset="-122"/>
                <a:ea typeface="华文宋体" pitchFamily="2" charset="-122"/>
                <a:sym typeface="华文宋体" pitchFamily="2" charset="-122"/>
              </a:rPr>
              <a:t>photos</a:t>
            </a:r>
            <a:r>
              <a:rPr lang="zh-CN" altLang="en-US" sz="2000" b="1">
                <a:solidFill>
                  <a:srgbClr val="2F2637"/>
                </a:solidFill>
                <a:latin typeface="华文宋体" pitchFamily="2" charset="-122"/>
                <a:ea typeface="华文宋体" pitchFamily="2" charset="-122"/>
                <a:sym typeface="华文宋体" pitchFamily="2" charset="-122"/>
              </a:rPr>
              <a:t>？</a:t>
            </a:r>
            <a:endParaRPr lang="en-US" altLang="zh-CN" sz="2000" b="1">
              <a:solidFill>
                <a:srgbClr val="2F2637"/>
              </a:solidFill>
              <a:latin typeface="华文宋体" pitchFamily="2" charset="-122"/>
              <a:ea typeface="华文宋体" pitchFamily="2" charset="-122"/>
              <a:sym typeface="华文宋体" pitchFamily="2" charset="-122"/>
            </a:endParaRPr>
          </a:p>
        </p:txBody>
      </p:sp>
      <p:sp>
        <p:nvSpPr>
          <p:cNvPr id="8208" name="文本框 23">
            <a:extLst>
              <a:ext uri="{FF2B5EF4-FFF2-40B4-BE49-F238E27FC236}">
                <a16:creationId xmlns:a16="http://schemas.microsoft.com/office/drawing/2014/main" id="{02DA9F21-E731-4CAA-9D54-2594EF0E8BB2}"/>
              </a:ext>
            </a:extLst>
          </p:cNvPr>
          <p:cNvSpPr>
            <a:spLocks noChangeArrowheads="1"/>
          </p:cNvSpPr>
          <p:nvPr/>
        </p:nvSpPr>
        <p:spPr bwMode="auto">
          <a:xfrm>
            <a:off x="6935788" y="2509838"/>
            <a:ext cx="1404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rgbClr val="2F2637"/>
                </a:solidFill>
                <a:latin typeface="华文宋体" pitchFamily="2" charset="-122"/>
                <a:ea typeface="华文宋体" pitchFamily="2" charset="-122"/>
                <a:sym typeface="华文宋体" pitchFamily="2" charset="-122"/>
              </a:rPr>
              <a:t>Crime</a:t>
            </a:r>
            <a:r>
              <a:rPr lang="zh-CN" altLang="en-US" sz="2400" b="1">
                <a:solidFill>
                  <a:srgbClr val="2F2637"/>
                </a:solidFill>
                <a:latin typeface="华文宋体" pitchFamily="2" charset="-122"/>
                <a:ea typeface="华文宋体" pitchFamily="2" charset="-122"/>
                <a:sym typeface="华文宋体" pitchFamily="2" charset="-122"/>
              </a:rPr>
              <a:t>？</a:t>
            </a:r>
            <a:endParaRPr lang="en-US" altLang="zh-CN" sz="2400" b="1">
              <a:solidFill>
                <a:srgbClr val="2F2637"/>
              </a:solidFill>
              <a:latin typeface="华文宋体" pitchFamily="2" charset="-122"/>
              <a:ea typeface="华文宋体" pitchFamily="2" charset="-122"/>
              <a:sym typeface="华文宋体" pitchFamily="2" charset="-122"/>
            </a:endParaRPr>
          </a:p>
        </p:txBody>
      </p:sp>
      <p:sp>
        <p:nvSpPr>
          <p:cNvPr id="8209" name="文本框 24">
            <a:extLst>
              <a:ext uri="{FF2B5EF4-FFF2-40B4-BE49-F238E27FC236}">
                <a16:creationId xmlns:a16="http://schemas.microsoft.com/office/drawing/2014/main" id="{7DFBDEA0-CF90-4CDA-9EB7-23B6F398424D}"/>
              </a:ext>
            </a:extLst>
          </p:cNvPr>
          <p:cNvSpPr>
            <a:spLocks noChangeArrowheads="1"/>
          </p:cNvSpPr>
          <p:nvPr/>
        </p:nvSpPr>
        <p:spPr bwMode="auto">
          <a:xfrm>
            <a:off x="3706813" y="2451100"/>
            <a:ext cx="3167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400" b="1">
                <a:solidFill>
                  <a:srgbClr val="FFFFFF"/>
                </a:solidFill>
                <a:latin typeface="方正姚体" pitchFamily="2" charset="-122"/>
                <a:sym typeface="方正姚体" pitchFamily="2" charset="-122"/>
              </a:rPr>
              <a:t>     </a:t>
            </a:r>
            <a:r>
              <a:rPr lang="zh-CN" altLang="en-US" b="1">
                <a:solidFill>
                  <a:srgbClr val="FFFFFF"/>
                </a:solidFill>
                <a:latin typeface="华文宋体" pitchFamily="2" charset="-122"/>
                <a:ea typeface="华文宋体" pitchFamily="2" charset="-122"/>
                <a:sym typeface="华文宋体" pitchFamily="2" charset="-122"/>
              </a:rPr>
              <a:t>不光鲜的 </a:t>
            </a:r>
            <a:r>
              <a:rPr lang="zh-CN" altLang="en-US" b="1">
                <a:solidFill>
                  <a:srgbClr val="2F2637"/>
                </a:solidFill>
                <a:latin typeface="华文宋体" pitchFamily="2" charset="-122"/>
                <a:ea typeface="华文宋体" pitchFamily="2" charset="-122"/>
                <a:sym typeface="华文宋体" pitchFamily="2" charset="-122"/>
              </a:rPr>
              <a:t>历史</a:t>
            </a:r>
            <a:endParaRPr lang="en-US" altLang="zh-CN" sz="2000" b="1">
              <a:solidFill>
                <a:srgbClr val="2F2637"/>
              </a:solidFill>
              <a:latin typeface="华文宋体" pitchFamily="2" charset="-122"/>
              <a:ea typeface="华文宋体" pitchFamily="2" charset="-122"/>
              <a:sym typeface="华文宋体" pitchFamily="2" charset="-122"/>
            </a:endParaRPr>
          </a:p>
        </p:txBody>
      </p:sp>
      <p:sp>
        <p:nvSpPr>
          <p:cNvPr id="8210" name="文本框 25">
            <a:extLst>
              <a:ext uri="{FF2B5EF4-FFF2-40B4-BE49-F238E27FC236}">
                <a16:creationId xmlns:a16="http://schemas.microsoft.com/office/drawing/2014/main" id="{1057933B-FFC3-4988-8EFE-7A9151000826}"/>
              </a:ext>
            </a:extLst>
          </p:cNvPr>
          <p:cNvSpPr>
            <a:spLocks noChangeArrowheads="1"/>
          </p:cNvSpPr>
          <p:nvPr/>
        </p:nvSpPr>
        <p:spPr bwMode="auto">
          <a:xfrm>
            <a:off x="6153150" y="4413250"/>
            <a:ext cx="1620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FFFFFF"/>
                </a:solidFill>
                <a:latin typeface="方正姚体" pitchFamily="2" charset="-122"/>
                <a:ea typeface="华文宋体" pitchFamily="2" charset="-122"/>
                <a:sym typeface="方正姚体" pitchFamily="2" charset="-122"/>
              </a:rPr>
              <a:t>不愿回忆</a:t>
            </a:r>
            <a:endParaRPr lang="en-US" altLang="zh-CN" b="1">
              <a:solidFill>
                <a:srgbClr val="FFFFFF"/>
              </a:solidFill>
              <a:latin typeface="方正姚体" pitchFamily="2" charset="-122"/>
              <a:ea typeface="华文宋体" pitchFamily="2" charset="-122"/>
              <a:sym typeface="方正姚体" pitchFamily="2" charset="-122"/>
            </a:endParaRPr>
          </a:p>
          <a:p>
            <a:pPr eaLnBrk="1" hangingPunct="1">
              <a:lnSpc>
                <a:spcPct val="100000"/>
              </a:lnSpc>
              <a:spcBef>
                <a:spcPct val="0"/>
              </a:spcBef>
              <a:buFont typeface="Arial" panose="020B0604020202020204" pitchFamily="34" charset="0"/>
              <a:buNone/>
            </a:pPr>
            <a:r>
              <a:rPr lang="zh-CN" altLang="en-US" b="1">
                <a:solidFill>
                  <a:srgbClr val="FFFFFF"/>
                </a:solidFill>
                <a:latin typeface="方正姚体" pitchFamily="2" charset="-122"/>
                <a:ea typeface="华文宋体" pitchFamily="2" charset="-122"/>
                <a:sym typeface="方正姚体" pitchFamily="2" charset="-122"/>
              </a:rPr>
              <a:t>的过往</a:t>
            </a:r>
            <a:endParaRPr lang="en-US" altLang="zh-CN" sz="1600" b="1">
              <a:solidFill>
                <a:srgbClr val="FFFFFF"/>
              </a:solidFill>
              <a:latin typeface="华文宋体" pitchFamily="2" charset="-122"/>
              <a:ea typeface="华文宋体" pitchFamily="2" charset="-122"/>
              <a:sym typeface="华文宋体"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9">
            <a:extLst>
              <a:ext uri="{FF2B5EF4-FFF2-40B4-BE49-F238E27FC236}">
                <a16:creationId xmlns:a16="http://schemas.microsoft.com/office/drawing/2014/main" id="{4E0CB2BE-7683-43EE-B4D9-AA05F7ED4EA6}"/>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19" name="矩形 30">
            <a:extLst>
              <a:ext uri="{FF2B5EF4-FFF2-40B4-BE49-F238E27FC236}">
                <a16:creationId xmlns:a16="http://schemas.microsoft.com/office/drawing/2014/main" id="{2DD1ADB0-E2B5-4D98-B077-1FA1781D93D6}"/>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20" name="直接连接符 8">
            <a:extLst>
              <a:ext uri="{FF2B5EF4-FFF2-40B4-BE49-F238E27FC236}">
                <a16:creationId xmlns:a16="http://schemas.microsoft.com/office/drawing/2014/main" id="{8FB29C22-F954-4024-B5A3-226ACE042F4D}"/>
              </a:ext>
            </a:extLst>
          </p:cNvPr>
          <p:cNvSpPr>
            <a:spLocks noChangeShapeType="1"/>
          </p:cNvSpPr>
          <p:nvPr/>
        </p:nvSpPr>
        <p:spPr bwMode="auto">
          <a:xfrm flipV="1">
            <a:off x="7218363" y="906463"/>
            <a:ext cx="4679950" cy="1587"/>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直接连接符 10">
            <a:extLst>
              <a:ext uri="{FF2B5EF4-FFF2-40B4-BE49-F238E27FC236}">
                <a16:creationId xmlns:a16="http://schemas.microsoft.com/office/drawing/2014/main" id="{AD477C71-36F2-4A9B-852A-59CC983B12EF}"/>
              </a:ext>
            </a:extLst>
          </p:cNvPr>
          <p:cNvSpPr>
            <a:spLocks noChangeShapeType="1"/>
          </p:cNvSpPr>
          <p:nvPr/>
        </p:nvSpPr>
        <p:spPr bwMode="auto">
          <a:xfrm flipV="1">
            <a:off x="379413" y="908050"/>
            <a:ext cx="4679950" cy="1588"/>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文本框 12">
            <a:extLst>
              <a:ext uri="{FF2B5EF4-FFF2-40B4-BE49-F238E27FC236}">
                <a16:creationId xmlns:a16="http://schemas.microsoft.com/office/drawing/2014/main" id="{62FF2880-4EED-4B0D-B4E1-22162F2131C8}"/>
              </a:ext>
            </a:extLst>
          </p:cNvPr>
          <p:cNvSpPr>
            <a:spLocks noChangeArrowheads="1"/>
          </p:cNvSpPr>
          <p:nvPr/>
        </p:nvSpPr>
        <p:spPr bwMode="auto">
          <a:xfrm>
            <a:off x="4789488" y="220663"/>
            <a:ext cx="2525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000000"/>
                </a:solidFill>
                <a:cs typeface="Calibri" panose="020F0502020204030204" pitchFamily="34" charset="0"/>
              </a:rPr>
              <a:t>  </a:t>
            </a:r>
            <a:r>
              <a:rPr lang="zh-CN" altLang="en-US" b="1">
                <a:solidFill>
                  <a:srgbClr val="262626"/>
                </a:solidFill>
                <a:latin typeface="华文宋体" pitchFamily="2" charset="-122"/>
                <a:ea typeface="华文宋体" pitchFamily="2" charset="-122"/>
                <a:sym typeface="华文宋体" pitchFamily="2" charset="-122"/>
              </a:rPr>
              <a:t>不光鲜的历史</a:t>
            </a:r>
            <a:endParaRPr lang="en-US" altLang="zh-CN" sz="2000" b="1">
              <a:solidFill>
                <a:srgbClr val="262626"/>
              </a:solidFill>
              <a:latin typeface="华文宋体" pitchFamily="2" charset="-122"/>
              <a:ea typeface="华文宋体" pitchFamily="2" charset="-122"/>
              <a:sym typeface="华文宋体" pitchFamily="2" charset="-122"/>
            </a:endParaRPr>
          </a:p>
        </p:txBody>
      </p:sp>
      <p:grpSp>
        <p:nvGrpSpPr>
          <p:cNvPr id="9223" name="组合 1">
            <a:extLst>
              <a:ext uri="{FF2B5EF4-FFF2-40B4-BE49-F238E27FC236}">
                <a16:creationId xmlns:a16="http://schemas.microsoft.com/office/drawing/2014/main" id="{DD605225-9D6A-416C-89A7-080B3194275F}"/>
              </a:ext>
            </a:extLst>
          </p:cNvPr>
          <p:cNvGrpSpPr>
            <a:grpSpLocks/>
          </p:cNvGrpSpPr>
          <p:nvPr/>
        </p:nvGrpSpPr>
        <p:grpSpPr bwMode="auto">
          <a:xfrm>
            <a:off x="5445125" y="790575"/>
            <a:ext cx="1468438" cy="307975"/>
            <a:chOff x="0" y="0"/>
            <a:chExt cx="1541192" cy="321992"/>
          </a:xfrm>
        </p:grpSpPr>
        <p:sp>
          <p:nvSpPr>
            <p:cNvPr id="9279" name="椭圆 13">
              <a:extLst>
                <a:ext uri="{FF2B5EF4-FFF2-40B4-BE49-F238E27FC236}">
                  <a16:creationId xmlns:a16="http://schemas.microsoft.com/office/drawing/2014/main" id="{251F17DE-92D1-4439-8B79-B82089012B3E}"/>
                </a:ext>
              </a:extLst>
            </p:cNvPr>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80" name="椭圆 15">
              <a:extLst>
                <a:ext uri="{FF2B5EF4-FFF2-40B4-BE49-F238E27FC236}">
                  <a16:creationId xmlns:a16="http://schemas.microsoft.com/office/drawing/2014/main" id="{533E03F0-C98A-466E-B10F-EE4D9EEAC930}"/>
                </a:ext>
              </a:extLst>
            </p:cNvPr>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81" name="椭圆 16">
              <a:extLst>
                <a:ext uri="{FF2B5EF4-FFF2-40B4-BE49-F238E27FC236}">
                  <a16:creationId xmlns:a16="http://schemas.microsoft.com/office/drawing/2014/main" id="{85F220F5-4A07-444F-9CC3-0D09C5288EFE}"/>
                </a:ext>
              </a:extLst>
            </p:cNvPr>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82" name="椭圆 17">
              <a:extLst>
                <a:ext uri="{FF2B5EF4-FFF2-40B4-BE49-F238E27FC236}">
                  <a16:creationId xmlns:a16="http://schemas.microsoft.com/office/drawing/2014/main" id="{9E62D713-EEF8-48E1-9A6B-5EB94C256CB4}"/>
                </a:ext>
              </a:extLst>
            </p:cNvPr>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9224" name="直接连接符 11">
            <a:extLst>
              <a:ext uri="{FF2B5EF4-FFF2-40B4-BE49-F238E27FC236}">
                <a16:creationId xmlns:a16="http://schemas.microsoft.com/office/drawing/2014/main" id="{2B690A0B-32DD-4743-BC32-C29E04F00D96}"/>
              </a:ext>
            </a:extLst>
          </p:cNvPr>
          <p:cNvSpPr>
            <a:spLocks noChangeShapeType="1"/>
          </p:cNvSpPr>
          <p:nvPr/>
        </p:nvSpPr>
        <p:spPr bwMode="auto">
          <a:xfrm rot="5400000">
            <a:off x="2935288" y="2465388"/>
            <a:ext cx="431800" cy="0"/>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5" name="组合 1">
            <a:extLst>
              <a:ext uri="{FF2B5EF4-FFF2-40B4-BE49-F238E27FC236}">
                <a16:creationId xmlns:a16="http://schemas.microsoft.com/office/drawing/2014/main" id="{8E701CC1-D1A4-4B32-AEBB-850184C8D989}"/>
              </a:ext>
            </a:extLst>
          </p:cNvPr>
          <p:cNvGrpSpPr>
            <a:grpSpLocks/>
          </p:cNvGrpSpPr>
          <p:nvPr/>
        </p:nvGrpSpPr>
        <p:grpSpPr bwMode="auto">
          <a:xfrm>
            <a:off x="1666875" y="1492250"/>
            <a:ext cx="9413875" cy="3659188"/>
            <a:chOff x="2058799" y="2194406"/>
            <a:chExt cx="9414057" cy="3659407"/>
          </a:xfrm>
        </p:grpSpPr>
        <p:sp>
          <p:nvSpPr>
            <p:cNvPr id="9228" name="直接连接符 14">
              <a:extLst>
                <a:ext uri="{FF2B5EF4-FFF2-40B4-BE49-F238E27FC236}">
                  <a16:creationId xmlns:a16="http://schemas.microsoft.com/office/drawing/2014/main" id="{2755D0A9-D680-4E70-A51E-5194500A80C1}"/>
                </a:ext>
              </a:extLst>
            </p:cNvPr>
            <p:cNvSpPr>
              <a:spLocks noChangeShapeType="1"/>
            </p:cNvSpPr>
            <p:nvPr/>
          </p:nvSpPr>
          <p:spPr bwMode="auto">
            <a:xfrm rot="10800000">
              <a:off x="3543501" y="3384550"/>
              <a:ext cx="1084061" cy="1588"/>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椭圆 18">
              <a:extLst>
                <a:ext uri="{FF2B5EF4-FFF2-40B4-BE49-F238E27FC236}">
                  <a16:creationId xmlns:a16="http://schemas.microsoft.com/office/drawing/2014/main" id="{4D076B94-BB88-4A98-923D-F7A51F13D39E}"/>
                </a:ext>
              </a:extLst>
            </p:cNvPr>
            <p:cNvSpPr>
              <a:spLocks noChangeArrowheads="1"/>
            </p:cNvSpPr>
            <p:nvPr/>
          </p:nvSpPr>
          <p:spPr bwMode="auto">
            <a:xfrm>
              <a:off x="3490674" y="2885167"/>
              <a:ext cx="111125" cy="11112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9230" name="组合 19">
              <a:extLst>
                <a:ext uri="{FF2B5EF4-FFF2-40B4-BE49-F238E27FC236}">
                  <a16:creationId xmlns:a16="http://schemas.microsoft.com/office/drawing/2014/main" id="{4870B42E-9550-45E5-9C0C-086CB8B20FA2}"/>
                </a:ext>
              </a:extLst>
            </p:cNvPr>
            <p:cNvGrpSpPr>
              <a:grpSpLocks/>
            </p:cNvGrpSpPr>
            <p:nvPr/>
          </p:nvGrpSpPr>
          <p:grpSpPr bwMode="auto">
            <a:xfrm flipV="1">
              <a:off x="3113187" y="4428892"/>
              <a:ext cx="997504" cy="431800"/>
              <a:chOff x="442400" y="14528"/>
              <a:chExt cx="997600" cy="432000"/>
            </a:xfrm>
          </p:grpSpPr>
          <p:sp>
            <p:nvSpPr>
              <p:cNvPr id="9277" name="直接连接符 20">
                <a:extLst>
                  <a:ext uri="{FF2B5EF4-FFF2-40B4-BE49-F238E27FC236}">
                    <a16:creationId xmlns:a16="http://schemas.microsoft.com/office/drawing/2014/main" id="{A0B1DE6D-9B63-429D-A24A-1AFD668BF59F}"/>
                  </a:ext>
                </a:extLst>
              </p:cNvPr>
              <p:cNvSpPr>
                <a:spLocks noChangeShapeType="1"/>
              </p:cNvSpPr>
              <p:nvPr/>
            </p:nvSpPr>
            <p:spPr bwMode="auto">
              <a:xfrm rot="5400000">
                <a:off x="226401" y="230527"/>
                <a:ext cx="432000" cy="1"/>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8" name="直接连接符 21">
                <a:extLst>
                  <a:ext uri="{FF2B5EF4-FFF2-40B4-BE49-F238E27FC236}">
                    <a16:creationId xmlns:a16="http://schemas.microsoft.com/office/drawing/2014/main" id="{2C905124-EBED-46AE-94C1-380E8445F055}"/>
                  </a:ext>
                </a:extLst>
              </p:cNvPr>
              <p:cNvSpPr>
                <a:spLocks noChangeShapeType="1"/>
              </p:cNvSpPr>
              <p:nvPr/>
            </p:nvSpPr>
            <p:spPr bwMode="auto">
              <a:xfrm rot="10800000" flipV="1">
                <a:off x="461352" y="426195"/>
                <a:ext cx="978648" cy="5803"/>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1" name="组合 25">
              <a:extLst>
                <a:ext uri="{FF2B5EF4-FFF2-40B4-BE49-F238E27FC236}">
                  <a16:creationId xmlns:a16="http://schemas.microsoft.com/office/drawing/2014/main" id="{E3ACF7A9-E08F-4388-A2AE-FE1304AE6DEF}"/>
                </a:ext>
              </a:extLst>
            </p:cNvPr>
            <p:cNvGrpSpPr>
              <a:grpSpLocks/>
            </p:cNvGrpSpPr>
            <p:nvPr/>
          </p:nvGrpSpPr>
          <p:grpSpPr bwMode="auto">
            <a:xfrm flipV="1">
              <a:off x="8581887" y="3488170"/>
              <a:ext cx="811631" cy="431801"/>
              <a:chOff x="0" y="-1"/>
              <a:chExt cx="1457860" cy="432001"/>
            </a:xfrm>
          </p:grpSpPr>
          <p:sp>
            <p:nvSpPr>
              <p:cNvPr id="9275" name="直接连接符 26">
                <a:extLst>
                  <a:ext uri="{FF2B5EF4-FFF2-40B4-BE49-F238E27FC236}">
                    <a16:creationId xmlns:a16="http://schemas.microsoft.com/office/drawing/2014/main" id="{D4BA1B55-9EB7-4D6F-A774-4DDD9ACFA2C8}"/>
                  </a:ext>
                </a:extLst>
              </p:cNvPr>
              <p:cNvSpPr>
                <a:spLocks noChangeShapeType="1"/>
              </p:cNvSpPr>
              <p:nvPr/>
            </p:nvSpPr>
            <p:spPr bwMode="auto">
              <a:xfrm rot="5400000">
                <a:off x="-215999" y="215998"/>
                <a:ext cx="432000" cy="1"/>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6" name="直接连接符 27">
                <a:extLst>
                  <a:ext uri="{FF2B5EF4-FFF2-40B4-BE49-F238E27FC236}">
                    <a16:creationId xmlns:a16="http://schemas.microsoft.com/office/drawing/2014/main" id="{B986CC64-5751-4195-A2C0-7F250129E9A9}"/>
                  </a:ext>
                </a:extLst>
              </p:cNvPr>
              <p:cNvSpPr>
                <a:spLocks noChangeShapeType="1"/>
              </p:cNvSpPr>
              <p:nvPr/>
            </p:nvSpPr>
            <p:spPr bwMode="auto">
              <a:xfrm rot="10800000">
                <a:off x="17860" y="431999"/>
                <a:ext cx="1440000" cy="1"/>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2" name="组合 28">
              <a:extLst>
                <a:ext uri="{FF2B5EF4-FFF2-40B4-BE49-F238E27FC236}">
                  <a16:creationId xmlns:a16="http://schemas.microsoft.com/office/drawing/2014/main" id="{BF463256-D2D5-4CFB-8721-BF7FA0209011}"/>
                </a:ext>
              </a:extLst>
            </p:cNvPr>
            <p:cNvGrpSpPr>
              <a:grpSpLocks/>
            </p:cNvGrpSpPr>
            <p:nvPr/>
          </p:nvGrpSpPr>
          <p:grpSpPr bwMode="auto">
            <a:xfrm flipV="1">
              <a:off x="6918324" y="2587626"/>
              <a:ext cx="496501" cy="431800"/>
              <a:chOff x="-2" y="-1"/>
              <a:chExt cx="890058" cy="432000"/>
            </a:xfrm>
          </p:grpSpPr>
          <p:sp>
            <p:nvSpPr>
              <p:cNvPr id="9273" name="直接连接符 31">
                <a:extLst>
                  <a:ext uri="{FF2B5EF4-FFF2-40B4-BE49-F238E27FC236}">
                    <a16:creationId xmlns:a16="http://schemas.microsoft.com/office/drawing/2014/main" id="{F033D10A-FC12-4FD1-8E91-09EFAE4CEB19}"/>
                  </a:ext>
                </a:extLst>
              </p:cNvPr>
              <p:cNvSpPr>
                <a:spLocks noChangeShapeType="1"/>
              </p:cNvSpPr>
              <p:nvPr/>
            </p:nvSpPr>
            <p:spPr bwMode="auto">
              <a:xfrm rot="5400000">
                <a:off x="-215999" y="215998"/>
                <a:ext cx="432000" cy="1"/>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4" name="直接连接符 32">
                <a:extLst>
                  <a:ext uri="{FF2B5EF4-FFF2-40B4-BE49-F238E27FC236}">
                    <a16:creationId xmlns:a16="http://schemas.microsoft.com/office/drawing/2014/main" id="{32B87A29-E74A-4778-A028-6CBAD5EB826F}"/>
                  </a:ext>
                </a:extLst>
              </p:cNvPr>
              <p:cNvSpPr>
                <a:spLocks noChangeShapeType="1"/>
              </p:cNvSpPr>
              <p:nvPr/>
            </p:nvSpPr>
            <p:spPr bwMode="auto">
              <a:xfrm rot="10800000">
                <a:off x="-2" y="426195"/>
                <a:ext cx="890058" cy="5804"/>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33" name="组合 33">
              <a:extLst>
                <a:ext uri="{FF2B5EF4-FFF2-40B4-BE49-F238E27FC236}">
                  <a16:creationId xmlns:a16="http://schemas.microsoft.com/office/drawing/2014/main" id="{DD992F70-5AD0-4F76-9CF7-F8ADC72E83E2}"/>
                </a:ext>
              </a:extLst>
            </p:cNvPr>
            <p:cNvGrpSpPr>
              <a:grpSpLocks/>
            </p:cNvGrpSpPr>
            <p:nvPr/>
          </p:nvGrpSpPr>
          <p:grpSpPr bwMode="auto">
            <a:xfrm>
              <a:off x="7491413" y="5100638"/>
              <a:ext cx="801687" cy="642937"/>
              <a:chOff x="0" y="0"/>
              <a:chExt cx="1440000" cy="432000"/>
            </a:xfrm>
          </p:grpSpPr>
          <p:sp>
            <p:nvSpPr>
              <p:cNvPr id="9271" name="直接连接符 34">
                <a:extLst>
                  <a:ext uri="{FF2B5EF4-FFF2-40B4-BE49-F238E27FC236}">
                    <a16:creationId xmlns:a16="http://schemas.microsoft.com/office/drawing/2014/main" id="{AB8FB199-48A9-4594-909B-A7676333CEF8}"/>
                  </a:ext>
                </a:extLst>
              </p:cNvPr>
              <p:cNvSpPr>
                <a:spLocks noChangeShapeType="1"/>
              </p:cNvSpPr>
              <p:nvPr/>
            </p:nvSpPr>
            <p:spPr bwMode="auto">
              <a:xfrm rot="5400000">
                <a:off x="-215999" y="215998"/>
                <a:ext cx="432000" cy="1"/>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2" name="直接连接符 35">
                <a:extLst>
                  <a:ext uri="{FF2B5EF4-FFF2-40B4-BE49-F238E27FC236}">
                    <a16:creationId xmlns:a16="http://schemas.microsoft.com/office/drawing/2014/main" id="{C34AEA72-88A9-43FC-BA35-C03038F8A7C5}"/>
                  </a:ext>
                </a:extLst>
              </p:cNvPr>
              <p:cNvSpPr>
                <a:spLocks noChangeShapeType="1"/>
              </p:cNvSpPr>
              <p:nvPr/>
            </p:nvSpPr>
            <p:spPr bwMode="auto">
              <a:xfrm rot="10800000">
                <a:off x="0" y="426195"/>
                <a:ext cx="1440000" cy="1"/>
              </a:xfrm>
              <a:prstGeom prst="line">
                <a:avLst/>
              </a:prstGeom>
              <a:noFill/>
              <a:ln w="12700">
                <a:solidFill>
                  <a:srgbClr val="2F2637"/>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34" name="椭圆 36">
              <a:extLst>
                <a:ext uri="{FF2B5EF4-FFF2-40B4-BE49-F238E27FC236}">
                  <a16:creationId xmlns:a16="http://schemas.microsoft.com/office/drawing/2014/main" id="{890E5658-8D8E-4EEB-AAF4-8E21E0316810}"/>
                </a:ext>
              </a:extLst>
            </p:cNvPr>
            <p:cNvSpPr>
              <a:spLocks noChangeArrowheads="1"/>
            </p:cNvSpPr>
            <p:nvPr/>
          </p:nvSpPr>
          <p:spPr bwMode="auto">
            <a:xfrm>
              <a:off x="3061617" y="4844620"/>
              <a:ext cx="103139" cy="11154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5" name="椭圆 38">
              <a:extLst>
                <a:ext uri="{FF2B5EF4-FFF2-40B4-BE49-F238E27FC236}">
                  <a16:creationId xmlns:a16="http://schemas.microsoft.com/office/drawing/2014/main" id="{1A5B6EF3-CB50-4E3D-9362-C4CAEAD826C6}"/>
                </a:ext>
              </a:extLst>
            </p:cNvPr>
            <p:cNvSpPr>
              <a:spLocks noChangeArrowheads="1"/>
            </p:cNvSpPr>
            <p:nvPr/>
          </p:nvSpPr>
          <p:spPr bwMode="auto">
            <a:xfrm>
              <a:off x="8275638" y="5688013"/>
              <a:ext cx="111125" cy="11112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6" name="椭圆 39">
              <a:extLst>
                <a:ext uri="{FF2B5EF4-FFF2-40B4-BE49-F238E27FC236}">
                  <a16:creationId xmlns:a16="http://schemas.microsoft.com/office/drawing/2014/main" id="{1484866D-CAEE-41CC-9D12-3BC41908486A}"/>
                </a:ext>
              </a:extLst>
            </p:cNvPr>
            <p:cNvSpPr>
              <a:spLocks noChangeArrowheads="1"/>
            </p:cNvSpPr>
            <p:nvPr/>
          </p:nvSpPr>
          <p:spPr bwMode="auto">
            <a:xfrm>
              <a:off x="9371029" y="3432608"/>
              <a:ext cx="111125" cy="11112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7" name="椭圆 40">
              <a:extLst>
                <a:ext uri="{FF2B5EF4-FFF2-40B4-BE49-F238E27FC236}">
                  <a16:creationId xmlns:a16="http://schemas.microsoft.com/office/drawing/2014/main" id="{E6EE1D78-19FC-4109-A1A2-8AAFCCD06491}"/>
                </a:ext>
              </a:extLst>
            </p:cNvPr>
            <p:cNvSpPr>
              <a:spLocks noChangeArrowheads="1"/>
            </p:cNvSpPr>
            <p:nvPr/>
          </p:nvSpPr>
          <p:spPr bwMode="auto">
            <a:xfrm>
              <a:off x="7359262" y="2532062"/>
              <a:ext cx="111125" cy="111125"/>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8" name="六边形 41">
              <a:extLst>
                <a:ext uri="{FF2B5EF4-FFF2-40B4-BE49-F238E27FC236}">
                  <a16:creationId xmlns:a16="http://schemas.microsoft.com/office/drawing/2014/main" id="{D3762E38-4ACE-4487-8B2C-2D2DF40F416E}"/>
                </a:ext>
              </a:extLst>
            </p:cNvPr>
            <p:cNvSpPr>
              <a:spLocks noChangeArrowheads="1"/>
            </p:cNvSpPr>
            <p:nvPr/>
          </p:nvSpPr>
          <p:spPr bwMode="auto">
            <a:xfrm rot="5400000">
              <a:off x="6386004" y="3793857"/>
              <a:ext cx="1746250" cy="1504950"/>
            </a:xfrm>
            <a:prstGeom prst="hexagon">
              <a:avLst>
                <a:gd name="adj" fmla="val 29669"/>
                <a:gd name="vf" fmla="val 115470"/>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9" name="六边形 42">
              <a:extLst>
                <a:ext uri="{FF2B5EF4-FFF2-40B4-BE49-F238E27FC236}">
                  <a16:creationId xmlns:a16="http://schemas.microsoft.com/office/drawing/2014/main" id="{992A988F-EECB-46D0-89CD-11CC456D950E}"/>
                </a:ext>
              </a:extLst>
            </p:cNvPr>
            <p:cNvSpPr>
              <a:spLocks noChangeArrowheads="1"/>
            </p:cNvSpPr>
            <p:nvPr/>
          </p:nvSpPr>
          <p:spPr bwMode="auto">
            <a:xfrm rot="5400000">
              <a:off x="4352926" y="2779712"/>
              <a:ext cx="1922462" cy="1655763"/>
            </a:xfrm>
            <a:prstGeom prst="hexagon">
              <a:avLst>
                <a:gd name="adj" fmla="val 29693"/>
                <a:gd name="vf" fmla="val 115470"/>
              </a:avLst>
            </a:prstGeom>
            <a:solidFill>
              <a:srgbClr val="D0EAEB"/>
            </a:solidFill>
            <a:ln w="12700">
              <a:solidFill>
                <a:srgbClr val="2F2637">
                  <a:alpha val="5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40" name="六边形 43">
              <a:extLst>
                <a:ext uri="{FF2B5EF4-FFF2-40B4-BE49-F238E27FC236}">
                  <a16:creationId xmlns:a16="http://schemas.microsoft.com/office/drawing/2014/main" id="{71AE99F9-FCD8-481F-B98C-F8B35505DFA1}"/>
                </a:ext>
              </a:extLst>
            </p:cNvPr>
            <p:cNvSpPr>
              <a:spLocks noChangeArrowheads="1"/>
            </p:cNvSpPr>
            <p:nvPr/>
          </p:nvSpPr>
          <p:spPr bwMode="auto">
            <a:xfrm rot="5400000">
              <a:off x="6123907" y="2931256"/>
              <a:ext cx="1108075" cy="954088"/>
            </a:xfrm>
            <a:prstGeom prst="hexagon">
              <a:avLst>
                <a:gd name="adj" fmla="val 29696"/>
                <a:gd name="vf" fmla="val 115470"/>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41" name="六边形 45">
              <a:extLst>
                <a:ext uri="{FF2B5EF4-FFF2-40B4-BE49-F238E27FC236}">
                  <a16:creationId xmlns:a16="http://schemas.microsoft.com/office/drawing/2014/main" id="{92288A40-7D6E-40EE-8937-E296B9E4644C}"/>
                </a:ext>
              </a:extLst>
            </p:cNvPr>
            <p:cNvSpPr>
              <a:spLocks noChangeArrowheads="1"/>
            </p:cNvSpPr>
            <p:nvPr/>
          </p:nvSpPr>
          <p:spPr bwMode="auto">
            <a:xfrm rot="5400000">
              <a:off x="4037667" y="4253953"/>
              <a:ext cx="971550" cy="838200"/>
            </a:xfrm>
            <a:prstGeom prst="hexagon">
              <a:avLst>
                <a:gd name="adj" fmla="val 29648"/>
                <a:gd name="vf" fmla="val 115470"/>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42" name="六边形 46">
              <a:extLst>
                <a:ext uri="{FF2B5EF4-FFF2-40B4-BE49-F238E27FC236}">
                  <a16:creationId xmlns:a16="http://schemas.microsoft.com/office/drawing/2014/main" id="{B5C9882F-6F51-4FA9-96F6-E96765B9FF7B}"/>
                </a:ext>
              </a:extLst>
            </p:cNvPr>
            <p:cNvSpPr>
              <a:spLocks noChangeArrowheads="1"/>
            </p:cNvSpPr>
            <p:nvPr/>
          </p:nvSpPr>
          <p:spPr bwMode="auto">
            <a:xfrm rot="5400000">
              <a:off x="7985012" y="3905573"/>
              <a:ext cx="971550" cy="838200"/>
            </a:xfrm>
            <a:prstGeom prst="hexagon">
              <a:avLst>
                <a:gd name="adj" fmla="val 29648"/>
                <a:gd name="vf" fmla="val 115470"/>
              </a:avLst>
            </a:prstGeom>
            <a:solidFill>
              <a:srgbClr val="D0EAEB"/>
            </a:solidFill>
            <a:ln w="12700">
              <a:solidFill>
                <a:srgbClr val="262626">
                  <a:alpha val="5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9243" name="组合 50">
              <a:extLst>
                <a:ext uri="{FF2B5EF4-FFF2-40B4-BE49-F238E27FC236}">
                  <a16:creationId xmlns:a16="http://schemas.microsoft.com/office/drawing/2014/main" id="{1258258A-4083-4666-8815-F5061A104FDD}"/>
                </a:ext>
              </a:extLst>
            </p:cNvPr>
            <p:cNvGrpSpPr>
              <a:grpSpLocks/>
            </p:cNvGrpSpPr>
            <p:nvPr/>
          </p:nvGrpSpPr>
          <p:grpSpPr bwMode="auto">
            <a:xfrm>
              <a:off x="5032375" y="3384550"/>
              <a:ext cx="593725" cy="568325"/>
              <a:chOff x="0" y="0"/>
              <a:chExt cx="2438400" cy="2332038"/>
            </a:xfrm>
          </p:grpSpPr>
          <p:sp>
            <p:nvSpPr>
              <p:cNvPr id="9269" name="Freeform 25">
                <a:extLst>
                  <a:ext uri="{FF2B5EF4-FFF2-40B4-BE49-F238E27FC236}">
                    <a16:creationId xmlns:a16="http://schemas.microsoft.com/office/drawing/2014/main" id="{73F9640A-9D80-47FD-A1C5-E5CBAE543BC9}"/>
                  </a:ext>
                </a:extLst>
              </p:cNvPr>
              <p:cNvSpPr>
                <a:spLocks noChangeArrowheads="1"/>
              </p:cNvSpPr>
              <p:nvPr/>
            </p:nvSpPr>
            <p:spPr bwMode="auto">
              <a:xfrm>
                <a:off x="893763" y="1676400"/>
                <a:ext cx="655638" cy="655638"/>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3F3E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70" name="任意多边形 52">
                <a:extLst>
                  <a:ext uri="{FF2B5EF4-FFF2-40B4-BE49-F238E27FC236}">
                    <a16:creationId xmlns:a16="http://schemas.microsoft.com/office/drawing/2014/main" id="{B7C482D7-5520-4558-A238-D07B3772BBB4}"/>
                  </a:ext>
                </a:extLst>
              </p:cNvPr>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3F3E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9244" name="组合 53">
              <a:extLst>
                <a:ext uri="{FF2B5EF4-FFF2-40B4-BE49-F238E27FC236}">
                  <a16:creationId xmlns:a16="http://schemas.microsoft.com/office/drawing/2014/main" id="{D3B1185D-B86F-4063-BB71-9561618BF5AF}"/>
                </a:ext>
              </a:extLst>
            </p:cNvPr>
            <p:cNvGrpSpPr>
              <a:grpSpLocks/>
            </p:cNvGrpSpPr>
            <p:nvPr/>
          </p:nvGrpSpPr>
          <p:grpSpPr bwMode="auto">
            <a:xfrm>
              <a:off x="7065258" y="4194176"/>
              <a:ext cx="468313" cy="598488"/>
              <a:chOff x="0" y="0"/>
              <a:chExt cx="563562" cy="720725"/>
            </a:xfrm>
          </p:grpSpPr>
          <p:sp>
            <p:nvSpPr>
              <p:cNvPr id="9266" name="Freeform 32">
                <a:extLst>
                  <a:ext uri="{FF2B5EF4-FFF2-40B4-BE49-F238E27FC236}">
                    <a16:creationId xmlns:a16="http://schemas.microsoft.com/office/drawing/2014/main" id="{E089804F-341B-4209-8F28-5F29CD5D9D84}"/>
                  </a:ext>
                </a:extLst>
              </p:cNvPr>
              <p:cNvSpPr>
                <a:spLocks noChangeArrowheads="1"/>
              </p:cNvSpPr>
              <p:nvPr/>
            </p:nvSpPr>
            <p:spPr bwMode="auto">
              <a:xfrm>
                <a:off x="209550" y="0"/>
                <a:ext cx="142875" cy="720725"/>
              </a:xfrm>
              <a:custGeom>
                <a:avLst/>
                <a:gdLst>
                  <a:gd name="T0" fmla="*/ 2147483646 w 64"/>
                  <a:gd name="T1" fmla="*/ 2147483646 h 321"/>
                  <a:gd name="T2" fmla="*/ 2147483646 w 64"/>
                  <a:gd name="T3" fmla="*/ 2147483646 h 321"/>
                  <a:gd name="T4" fmla="*/ 0 w 64"/>
                  <a:gd name="T5" fmla="*/ 2147483646 h 321"/>
                  <a:gd name="T6" fmla="*/ 0 w 64"/>
                  <a:gd name="T7" fmla="*/ 2147483646 h 321"/>
                  <a:gd name="T8" fmla="*/ 2147483646 w 64"/>
                  <a:gd name="T9" fmla="*/ 0 h 321"/>
                  <a:gd name="T10" fmla="*/ 2147483646 w 64"/>
                  <a:gd name="T11" fmla="*/ 2147483646 h 321"/>
                  <a:gd name="T12" fmla="*/ 2147483646 w 64"/>
                  <a:gd name="T13" fmla="*/ 2147483646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7" name="Freeform 33">
                <a:extLst>
                  <a:ext uri="{FF2B5EF4-FFF2-40B4-BE49-F238E27FC236}">
                    <a16:creationId xmlns:a16="http://schemas.microsoft.com/office/drawing/2014/main" id="{F5B8EE0B-1FE7-422E-93D5-A0A33763CCE4}"/>
                  </a:ext>
                </a:extLst>
              </p:cNvPr>
              <p:cNvSpPr>
                <a:spLocks noChangeArrowheads="1"/>
              </p:cNvSpPr>
              <p:nvPr/>
            </p:nvSpPr>
            <p:spPr bwMode="auto">
              <a:xfrm>
                <a:off x="0" y="439737"/>
                <a:ext cx="141288" cy="280988"/>
              </a:xfrm>
              <a:custGeom>
                <a:avLst/>
                <a:gdLst>
                  <a:gd name="T0" fmla="*/ 2147483646 w 63"/>
                  <a:gd name="T1" fmla="*/ 2147483646 h 125"/>
                  <a:gd name="T2" fmla="*/ 2147483646 w 63"/>
                  <a:gd name="T3" fmla="*/ 2147483646 h 125"/>
                  <a:gd name="T4" fmla="*/ 0 w 63"/>
                  <a:gd name="T5" fmla="*/ 2147483646 h 125"/>
                  <a:gd name="T6" fmla="*/ 0 w 63"/>
                  <a:gd name="T7" fmla="*/ 2147483646 h 125"/>
                  <a:gd name="T8" fmla="*/ 2147483646 w 63"/>
                  <a:gd name="T9" fmla="*/ 0 h 125"/>
                  <a:gd name="T10" fmla="*/ 2147483646 w 63"/>
                  <a:gd name="T11" fmla="*/ 2147483646 h 125"/>
                  <a:gd name="T12" fmla="*/ 2147483646 w 63"/>
                  <a:gd name="T13" fmla="*/ 2147483646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8" name="Freeform 34">
                <a:extLst>
                  <a:ext uri="{FF2B5EF4-FFF2-40B4-BE49-F238E27FC236}">
                    <a16:creationId xmlns:a16="http://schemas.microsoft.com/office/drawing/2014/main" id="{CFE5A2FA-186A-4899-A08F-5CEAC94D6E49}"/>
                  </a:ext>
                </a:extLst>
              </p:cNvPr>
              <p:cNvSpPr>
                <a:spLocks noChangeArrowheads="1"/>
              </p:cNvSpPr>
              <p:nvPr/>
            </p:nvSpPr>
            <p:spPr bwMode="auto">
              <a:xfrm>
                <a:off x="420687" y="231775"/>
                <a:ext cx="142875" cy="488950"/>
              </a:xfrm>
              <a:custGeom>
                <a:avLst/>
                <a:gdLst>
                  <a:gd name="T0" fmla="*/ 2147483646 w 64"/>
                  <a:gd name="T1" fmla="*/ 2147483646 h 218"/>
                  <a:gd name="T2" fmla="*/ 2147483646 w 64"/>
                  <a:gd name="T3" fmla="*/ 2147483646 h 218"/>
                  <a:gd name="T4" fmla="*/ 0 w 64"/>
                  <a:gd name="T5" fmla="*/ 2147483646 h 218"/>
                  <a:gd name="T6" fmla="*/ 0 w 64"/>
                  <a:gd name="T7" fmla="*/ 2147483646 h 218"/>
                  <a:gd name="T8" fmla="*/ 2147483646 w 64"/>
                  <a:gd name="T9" fmla="*/ 0 h 218"/>
                  <a:gd name="T10" fmla="*/ 2147483646 w 64"/>
                  <a:gd name="T11" fmla="*/ 2147483646 h 218"/>
                  <a:gd name="T12" fmla="*/ 2147483646 w 64"/>
                  <a:gd name="T13" fmla="*/ 214748364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9245" name="组合 57">
              <a:extLst>
                <a:ext uri="{FF2B5EF4-FFF2-40B4-BE49-F238E27FC236}">
                  <a16:creationId xmlns:a16="http://schemas.microsoft.com/office/drawing/2014/main" id="{37A16155-B669-40AE-A34C-61D3D5FD80D8}"/>
                </a:ext>
              </a:extLst>
            </p:cNvPr>
            <p:cNvGrpSpPr>
              <a:grpSpLocks/>
            </p:cNvGrpSpPr>
            <p:nvPr/>
          </p:nvGrpSpPr>
          <p:grpSpPr bwMode="auto">
            <a:xfrm>
              <a:off x="6554052" y="3174206"/>
              <a:ext cx="374650" cy="420688"/>
              <a:chOff x="-4203" y="-850"/>
              <a:chExt cx="402656" cy="450303"/>
            </a:xfrm>
          </p:grpSpPr>
          <p:sp>
            <p:nvSpPr>
              <p:cNvPr id="9261" name="Freeform 108">
                <a:extLst>
                  <a:ext uri="{FF2B5EF4-FFF2-40B4-BE49-F238E27FC236}">
                    <a16:creationId xmlns:a16="http://schemas.microsoft.com/office/drawing/2014/main" id="{3D3AD28D-DA09-455F-AA34-EC8DE7897E06}"/>
                  </a:ext>
                </a:extLst>
              </p:cNvPr>
              <p:cNvSpPr>
                <a:spLocks noEditPoints="1" noChangeArrowheads="1"/>
              </p:cNvSpPr>
              <p:nvPr/>
            </p:nvSpPr>
            <p:spPr bwMode="auto">
              <a:xfrm>
                <a:off x="69134" y="167228"/>
                <a:ext cx="56988" cy="57923"/>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2" name="Freeform 109">
                <a:extLst>
                  <a:ext uri="{FF2B5EF4-FFF2-40B4-BE49-F238E27FC236}">
                    <a16:creationId xmlns:a16="http://schemas.microsoft.com/office/drawing/2014/main" id="{B8773FB5-C5E6-478D-8126-CFA1B44F16FB}"/>
                  </a:ext>
                </a:extLst>
              </p:cNvPr>
              <p:cNvSpPr>
                <a:spLocks noEditPoints="1" noChangeArrowheads="1"/>
              </p:cNvSpPr>
              <p:nvPr/>
            </p:nvSpPr>
            <p:spPr bwMode="auto">
              <a:xfrm>
                <a:off x="197125" y="129859"/>
                <a:ext cx="48580" cy="48580"/>
              </a:xfrm>
              <a:custGeom>
                <a:avLst/>
                <a:gdLst>
                  <a:gd name="T0" fmla="*/ 2147483646 w 22"/>
                  <a:gd name="T1" fmla="*/ 0 h 22"/>
                  <a:gd name="T2" fmla="*/ 0 w 22"/>
                  <a:gd name="T3" fmla="*/ 2147483646 h 22"/>
                  <a:gd name="T4" fmla="*/ 2147483646 w 22"/>
                  <a:gd name="T5" fmla="*/ 2147483646 h 22"/>
                  <a:gd name="T6" fmla="*/ 2147483646 w 22"/>
                  <a:gd name="T7" fmla="*/ 2147483646 h 22"/>
                  <a:gd name="T8" fmla="*/ 2147483646 w 22"/>
                  <a:gd name="T9" fmla="*/ 0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3" name="Freeform 110">
                <a:extLst>
                  <a:ext uri="{FF2B5EF4-FFF2-40B4-BE49-F238E27FC236}">
                    <a16:creationId xmlns:a16="http://schemas.microsoft.com/office/drawing/2014/main" id="{3C6BE6ED-4D10-4189-9502-D840427732B8}"/>
                  </a:ext>
                </a:extLst>
              </p:cNvPr>
              <p:cNvSpPr>
                <a:spLocks noEditPoints="1" noChangeArrowheads="1"/>
              </p:cNvSpPr>
              <p:nvPr/>
            </p:nvSpPr>
            <p:spPr bwMode="auto">
              <a:xfrm>
                <a:off x="82213" y="181242"/>
                <a:ext cx="30830" cy="30830"/>
              </a:xfrm>
              <a:custGeom>
                <a:avLst/>
                <a:gdLst>
                  <a:gd name="T0" fmla="*/ 2147483646 w 14"/>
                  <a:gd name="T1" fmla="*/ 0 h 14"/>
                  <a:gd name="T2" fmla="*/ 0 w 14"/>
                  <a:gd name="T3" fmla="*/ 2147483646 h 14"/>
                  <a:gd name="T4" fmla="*/ 2147483646 w 14"/>
                  <a:gd name="T5" fmla="*/ 2147483646 h 14"/>
                  <a:gd name="T6" fmla="*/ 2147483646 w 14"/>
                  <a:gd name="T7" fmla="*/ 2147483646 h 14"/>
                  <a:gd name="T8" fmla="*/ 2147483646 w 14"/>
                  <a:gd name="T9" fmla="*/ 0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4" name="Freeform 111">
                <a:extLst>
                  <a:ext uri="{FF2B5EF4-FFF2-40B4-BE49-F238E27FC236}">
                    <a16:creationId xmlns:a16="http://schemas.microsoft.com/office/drawing/2014/main" id="{F2D339C8-239A-4E45-8538-2ACDD4B95FCA}"/>
                  </a:ext>
                </a:extLst>
              </p:cNvPr>
              <p:cNvSpPr>
                <a:spLocks noEditPoints="1" noChangeArrowheads="1"/>
              </p:cNvSpPr>
              <p:nvPr/>
            </p:nvSpPr>
            <p:spPr bwMode="auto">
              <a:xfrm>
                <a:off x="172834" y="105568"/>
                <a:ext cx="97161" cy="97161"/>
              </a:xfrm>
              <a:custGeom>
                <a:avLst/>
                <a:gdLst>
                  <a:gd name="T0" fmla="*/ 2147483646 w 44"/>
                  <a:gd name="T1" fmla="*/ 0 h 44"/>
                  <a:gd name="T2" fmla="*/ 0 w 44"/>
                  <a:gd name="T3" fmla="*/ 2147483646 h 44"/>
                  <a:gd name="T4" fmla="*/ 2147483646 w 44"/>
                  <a:gd name="T5" fmla="*/ 2147483646 h 44"/>
                  <a:gd name="T6" fmla="*/ 2147483646 w 44"/>
                  <a:gd name="T7" fmla="*/ 2147483646 h 44"/>
                  <a:gd name="T8" fmla="*/ 2147483646 w 44"/>
                  <a:gd name="T9" fmla="*/ 0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5" name="Freeform 112">
                <a:extLst>
                  <a:ext uri="{FF2B5EF4-FFF2-40B4-BE49-F238E27FC236}">
                    <a16:creationId xmlns:a16="http://schemas.microsoft.com/office/drawing/2014/main" id="{069E81E5-DFF2-46D8-B05D-9AB08C6AE8FA}"/>
                  </a:ext>
                </a:extLst>
              </p:cNvPr>
              <p:cNvSpPr>
                <a:spLocks noEditPoints="1" noChangeArrowheads="1"/>
              </p:cNvSpPr>
              <p:nvPr/>
            </p:nvSpPr>
            <p:spPr bwMode="auto">
              <a:xfrm>
                <a:off x="-4203" y="-850"/>
                <a:ext cx="402656" cy="450303"/>
              </a:xfrm>
              <a:custGeom>
                <a:avLst/>
                <a:gdLst>
                  <a:gd name="T0" fmla="*/ 2147483646 w 182"/>
                  <a:gd name="T1" fmla="*/ 2147483646 h 204"/>
                  <a:gd name="T2" fmla="*/ 2147483646 w 182"/>
                  <a:gd name="T3" fmla="*/ 2147483646 h 204"/>
                  <a:gd name="T4" fmla="*/ 2147483646 w 182"/>
                  <a:gd name="T5" fmla="*/ 0 h 204"/>
                  <a:gd name="T6" fmla="*/ 2147483646 w 182"/>
                  <a:gd name="T7" fmla="*/ 2147483646 h 204"/>
                  <a:gd name="T8" fmla="*/ 0 w 182"/>
                  <a:gd name="T9" fmla="*/ 2147483646 h 204"/>
                  <a:gd name="T10" fmla="*/ 2147483646 w 182"/>
                  <a:gd name="T11" fmla="*/ 2147483646 h 204"/>
                  <a:gd name="T12" fmla="*/ 2147483646 w 182"/>
                  <a:gd name="T13" fmla="*/ 2147483646 h 204"/>
                  <a:gd name="T14" fmla="*/ 2147483646 w 182"/>
                  <a:gd name="T15" fmla="*/ 2147483646 h 204"/>
                  <a:gd name="T16" fmla="*/ 2147483646 w 182"/>
                  <a:gd name="T17" fmla="*/ 2147483646 h 204"/>
                  <a:gd name="T18" fmla="*/ 2147483646 w 182"/>
                  <a:gd name="T19" fmla="*/ 2147483646 h 204"/>
                  <a:gd name="T20" fmla="*/ 2147483646 w 182"/>
                  <a:gd name="T21" fmla="*/ 2147483646 h 204"/>
                  <a:gd name="T22" fmla="*/ 2147483646 w 182"/>
                  <a:gd name="T23" fmla="*/ 2147483646 h 204"/>
                  <a:gd name="T24" fmla="*/ 2147483646 w 182"/>
                  <a:gd name="T25" fmla="*/ 2147483646 h 204"/>
                  <a:gd name="T26" fmla="*/ 2147483646 w 182"/>
                  <a:gd name="T27" fmla="*/ 2147483646 h 204"/>
                  <a:gd name="T28" fmla="*/ 2147483646 w 182"/>
                  <a:gd name="T29" fmla="*/ 2147483646 h 204"/>
                  <a:gd name="T30" fmla="*/ 2147483646 w 182"/>
                  <a:gd name="T31" fmla="*/ 2147483646 h 204"/>
                  <a:gd name="T32" fmla="*/ 2147483646 w 182"/>
                  <a:gd name="T33" fmla="*/ 2147483646 h 204"/>
                  <a:gd name="T34" fmla="*/ 2147483646 w 182"/>
                  <a:gd name="T35" fmla="*/ 2147483646 h 204"/>
                  <a:gd name="T36" fmla="*/ 2147483646 w 182"/>
                  <a:gd name="T37" fmla="*/ 2147483646 h 204"/>
                  <a:gd name="T38" fmla="*/ 2147483646 w 182"/>
                  <a:gd name="T39" fmla="*/ 2147483646 h 204"/>
                  <a:gd name="T40" fmla="*/ 2147483646 w 182"/>
                  <a:gd name="T41" fmla="*/ 2147483646 h 204"/>
                  <a:gd name="T42" fmla="*/ 2147483646 w 182"/>
                  <a:gd name="T43" fmla="*/ 2147483646 h 204"/>
                  <a:gd name="T44" fmla="*/ 2147483646 w 182"/>
                  <a:gd name="T45" fmla="*/ 2147483646 h 204"/>
                  <a:gd name="T46" fmla="*/ 2147483646 w 182"/>
                  <a:gd name="T47" fmla="*/ 2147483646 h 204"/>
                  <a:gd name="T48" fmla="*/ 2147483646 w 182"/>
                  <a:gd name="T49" fmla="*/ 2147483646 h 204"/>
                  <a:gd name="T50" fmla="*/ 2147483646 w 182"/>
                  <a:gd name="T51" fmla="*/ 2147483646 h 204"/>
                  <a:gd name="T52" fmla="*/ 2147483646 w 182"/>
                  <a:gd name="T53" fmla="*/ 2147483646 h 204"/>
                  <a:gd name="T54" fmla="*/ 2147483646 w 182"/>
                  <a:gd name="T55" fmla="*/ 2147483646 h 204"/>
                  <a:gd name="T56" fmla="*/ 2147483646 w 182"/>
                  <a:gd name="T57" fmla="*/ 2147483646 h 204"/>
                  <a:gd name="T58" fmla="*/ 2147483646 w 182"/>
                  <a:gd name="T59" fmla="*/ 2147483646 h 204"/>
                  <a:gd name="T60" fmla="*/ 2147483646 w 182"/>
                  <a:gd name="T61" fmla="*/ 2147483646 h 204"/>
                  <a:gd name="T62" fmla="*/ 2147483646 w 182"/>
                  <a:gd name="T63" fmla="*/ 2147483646 h 204"/>
                  <a:gd name="T64" fmla="*/ 2147483646 w 182"/>
                  <a:gd name="T65" fmla="*/ 2147483646 h 204"/>
                  <a:gd name="T66" fmla="*/ 2147483646 w 182"/>
                  <a:gd name="T67" fmla="*/ 2147483646 h 204"/>
                  <a:gd name="T68" fmla="*/ 2147483646 w 182"/>
                  <a:gd name="T69" fmla="*/ 2147483646 h 204"/>
                  <a:gd name="T70" fmla="*/ 2147483646 w 182"/>
                  <a:gd name="T71" fmla="*/ 2147483646 h 204"/>
                  <a:gd name="T72" fmla="*/ 2147483646 w 182"/>
                  <a:gd name="T73" fmla="*/ 2147483646 h 204"/>
                  <a:gd name="T74" fmla="*/ 2147483646 w 182"/>
                  <a:gd name="T75" fmla="*/ 2147483646 h 204"/>
                  <a:gd name="T76" fmla="*/ 2147483646 w 182"/>
                  <a:gd name="T77" fmla="*/ 2147483646 h 204"/>
                  <a:gd name="T78" fmla="*/ 2147483646 w 182"/>
                  <a:gd name="T79" fmla="*/ 2147483646 h 204"/>
                  <a:gd name="T80" fmla="*/ 2147483646 w 182"/>
                  <a:gd name="T81" fmla="*/ 2147483646 h 204"/>
                  <a:gd name="T82" fmla="*/ 2147483646 w 182"/>
                  <a:gd name="T83" fmla="*/ 2147483646 h 204"/>
                  <a:gd name="T84" fmla="*/ 2147483646 w 182"/>
                  <a:gd name="T85" fmla="*/ 2147483646 h 204"/>
                  <a:gd name="T86" fmla="*/ 2147483646 w 182"/>
                  <a:gd name="T87" fmla="*/ 2147483646 h 204"/>
                  <a:gd name="T88" fmla="*/ 2147483646 w 182"/>
                  <a:gd name="T89" fmla="*/ 2147483646 h 204"/>
                  <a:gd name="T90" fmla="*/ 2147483646 w 182"/>
                  <a:gd name="T91" fmla="*/ 2147483646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9246" name="组合 63">
              <a:extLst>
                <a:ext uri="{FF2B5EF4-FFF2-40B4-BE49-F238E27FC236}">
                  <a16:creationId xmlns:a16="http://schemas.microsoft.com/office/drawing/2014/main" id="{B46F6FB3-270C-4C0F-92AC-8603985C691E}"/>
                </a:ext>
              </a:extLst>
            </p:cNvPr>
            <p:cNvGrpSpPr>
              <a:grpSpLocks/>
            </p:cNvGrpSpPr>
            <p:nvPr/>
          </p:nvGrpSpPr>
          <p:grpSpPr bwMode="auto">
            <a:xfrm>
              <a:off x="4328179" y="4417043"/>
              <a:ext cx="390525" cy="439738"/>
              <a:chOff x="0" y="0"/>
              <a:chExt cx="406394" cy="459644"/>
            </a:xfrm>
          </p:grpSpPr>
          <p:sp>
            <p:nvSpPr>
              <p:cNvPr id="9258" name="Freeform 148">
                <a:extLst>
                  <a:ext uri="{FF2B5EF4-FFF2-40B4-BE49-F238E27FC236}">
                    <a16:creationId xmlns:a16="http://schemas.microsoft.com/office/drawing/2014/main" id="{898BD2D4-687C-4E0D-B757-DA59AB506F0C}"/>
                  </a:ext>
                </a:extLst>
              </p:cNvPr>
              <p:cNvSpPr>
                <a:spLocks noEditPoints="1" noChangeArrowheads="1"/>
              </p:cNvSpPr>
              <p:nvPr/>
            </p:nvSpPr>
            <p:spPr bwMode="auto">
              <a:xfrm>
                <a:off x="55121" y="0"/>
                <a:ext cx="351273" cy="456842"/>
              </a:xfrm>
              <a:custGeom>
                <a:avLst/>
                <a:gdLst>
                  <a:gd name="T0" fmla="*/ 2147483646 w 159"/>
                  <a:gd name="T1" fmla="*/ 2147483646 h 207"/>
                  <a:gd name="T2" fmla="*/ 2147483646 w 159"/>
                  <a:gd name="T3" fmla="*/ 2147483646 h 207"/>
                  <a:gd name="T4" fmla="*/ 2147483646 w 159"/>
                  <a:gd name="T5" fmla="*/ 2147483646 h 207"/>
                  <a:gd name="T6" fmla="*/ 2147483646 w 159"/>
                  <a:gd name="T7" fmla="*/ 2147483646 h 207"/>
                  <a:gd name="T8" fmla="*/ 2147483646 w 159"/>
                  <a:gd name="T9" fmla="*/ 2147483646 h 207"/>
                  <a:gd name="T10" fmla="*/ 2147483646 w 159"/>
                  <a:gd name="T11" fmla="*/ 2147483646 h 207"/>
                  <a:gd name="T12" fmla="*/ 2147483646 w 159"/>
                  <a:gd name="T13" fmla="*/ 2147483646 h 207"/>
                  <a:gd name="T14" fmla="*/ 2147483646 w 159"/>
                  <a:gd name="T15" fmla="*/ 2147483646 h 207"/>
                  <a:gd name="T16" fmla="*/ 2147483646 w 159"/>
                  <a:gd name="T17" fmla="*/ 2147483646 h 207"/>
                  <a:gd name="T18" fmla="*/ 2147483646 w 159"/>
                  <a:gd name="T19" fmla="*/ 2147483646 h 207"/>
                  <a:gd name="T20" fmla="*/ 2147483646 w 159"/>
                  <a:gd name="T21" fmla="*/ 2147483646 h 207"/>
                  <a:gd name="T22" fmla="*/ 2147483646 w 159"/>
                  <a:gd name="T23" fmla="*/ 2147483646 h 207"/>
                  <a:gd name="T24" fmla="*/ 2147483646 w 159"/>
                  <a:gd name="T25" fmla="*/ 2147483646 h 207"/>
                  <a:gd name="T26" fmla="*/ 2147483646 w 159"/>
                  <a:gd name="T27" fmla="*/ 2147483646 h 207"/>
                  <a:gd name="T28" fmla="*/ 2147483646 w 159"/>
                  <a:gd name="T29" fmla="*/ 2147483646 h 207"/>
                  <a:gd name="T30" fmla="*/ 2147483646 w 159"/>
                  <a:gd name="T31" fmla="*/ 2147483646 h 207"/>
                  <a:gd name="T32" fmla="*/ 2147483646 w 159"/>
                  <a:gd name="T33" fmla="*/ 2147483646 h 207"/>
                  <a:gd name="T34" fmla="*/ 2147483646 w 159"/>
                  <a:gd name="T35" fmla="*/ 2147483646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59" name="Freeform 149">
                <a:extLst>
                  <a:ext uri="{FF2B5EF4-FFF2-40B4-BE49-F238E27FC236}">
                    <a16:creationId xmlns:a16="http://schemas.microsoft.com/office/drawing/2014/main" id="{F81CDBBA-574A-44BF-849E-98EE71DE345D}"/>
                  </a:ext>
                </a:extLst>
              </p:cNvPr>
              <p:cNvSpPr>
                <a:spLocks noEditPoints="1" noChangeArrowheads="1"/>
              </p:cNvSpPr>
              <p:nvPr/>
            </p:nvSpPr>
            <p:spPr bwMode="auto">
              <a:xfrm>
                <a:off x="0" y="231690"/>
                <a:ext cx="231691" cy="227954"/>
              </a:xfrm>
              <a:custGeom>
                <a:avLst/>
                <a:gdLst>
                  <a:gd name="T0" fmla="*/ 2147483646 w 105"/>
                  <a:gd name="T1" fmla="*/ 2147483646 h 103"/>
                  <a:gd name="T2" fmla="*/ 2147483646 w 105"/>
                  <a:gd name="T3" fmla="*/ 2147483646 h 103"/>
                  <a:gd name="T4" fmla="*/ 2147483646 w 105"/>
                  <a:gd name="T5" fmla="*/ 2147483646 h 103"/>
                  <a:gd name="T6" fmla="*/ 2147483646 w 105"/>
                  <a:gd name="T7" fmla="*/ 2147483646 h 103"/>
                  <a:gd name="T8" fmla="*/ 2147483646 w 105"/>
                  <a:gd name="T9" fmla="*/ 2147483646 h 103"/>
                  <a:gd name="T10" fmla="*/ 2147483646 w 105"/>
                  <a:gd name="T11" fmla="*/ 0 h 103"/>
                  <a:gd name="T12" fmla="*/ 2147483646 w 105"/>
                  <a:gd name="T13" fmla="*/ 0 h 103"/>
                  <a:gd name="T14" fmla="*/ 2147483646 w 105"/>
                  <a:gd name="T15" fmla="*/ 2147483646 h 103"/>
                  <a:gd name="T16" fmla="*/ 2147483646 w 105"/>
                  <a:gd name="T17" fmla="*/ 2147483646 h 103"/>
                  <a:gd name="T18" fmla="*/ 2147483646 w 105"/>
                  <a:gd name="T19" fmla="*/ 2147483646 h 103"/>
                  <a:gd name="T20" fmla="*/ 2147483646 w 105"/>
                  <a:gd name="T21" fmla="*/ 2147483646 h 103"/>
                  <a:gd name="T22" fmla="*/ 2147483646 w 105"/>
                  <a:gd name="T23" fmla="*/ 2147483646 h 103"/>
                  <a:gd name="T24" fmla="*/ 2147483646 w 105"/>
                  <a:gd name="T25" fmla="*/ 2147483646 h 103"/>
                  <a:gd name="T26" fmla="*/ 0 w 105"/>
                  <a:gd name="T27" fmla="*/ 2147483646 h 103"/>
                  <a:gd name="T28" fmla="*/ 0 w 105"/>
                  <a:gd name="T29" fmla="*/ 2147483646 h 103"/>
                  <a:gd name="T30" fmla="*/ 2147483646 w 105"/>
                  <a:gd name="T31" fmla="*/ 2147483646 h 103"/>
                  <a:gd name="T32" fmla="*/ 2147483646 w 105"/>
                  <a:gd name="T33" fmla="*/ 2147483646 h 103"/>
                  <a:gd name="T34" fmla="*/ 2147483646 w 105"/>
                  <a:gd name="T35" fmla="*/ 2147483646 h 103"/>
                  <a:gd name="T36" fmla="*/ 2147483646 w 105"/>
                  <a:gd name="T37" fmla="*/ 2147483646 h 103"/>
                  <a:gd name="T38" fmla="*/ 2147483646 w 105"/>
                  <a:gd name="T39" fmla="*/ 2147483646 h 103"/>
                  <a:gd name="T40" fmla="*/ 2147483646 w 105"/>
                  <a:gd name="T41" fmla="*/ 2147483646 h 103"/>
                  <a:gd name="T42" fmla="*/ 2147483646 w 105"/>
                  <a:gd name="T43" fmla="*/ 2147483646 h 103"/>
                  <a:gd name="T44" fmla="*/ 2147483646 w 105"/>
                  <a:gd name="T45" fmla="*/ 2147483646 h 103"/>
                  <a:gd name="T46" fmla="*/ 2147483646 w 105"/>
                  <a:gd name="T47" fmla="*/ 2147483646 h 103"/>
                  <a:gd name="T48" fmla="*/ 2147483646 w 105"/>
                  <a:gd name="T49" fmla="*/ 2147483646 h 103"/>
                  <a:gd name="T50" fmla="*/ 2147483646 w 105"/>
                  <a:gd name="T51" fmla="*/ 2147483646 h 103"/>
                  <a:gd name="T52" fmla="*/ 2147483646 w 105"/>
                  <a:gd name="T53" fmla="*/ 2147483646 h 103"/>
                  <a:gd name="T54" fmla="*/ 2147483646 w 105"/>
                  <a:gd name="T55" fmla="*/ 2147483646 h 103"/>
                  <a:gd name="T56" fmla="*/ 2147483646 w 105"/>
                  <a:gd name="T57" fmla="*/ 2147483646 h 103"/>
                  <a:gd name="T58" fmla="*/ 2147483646 w 105"/>
                  <a:gd name="T59" fmla="*/ 2147483646 h 103"/>
                  <a:gd name="T60" fmla="*/ 2147483646 w 105"/>
                  <a:gd name="T61" fmla="*/ 2147483646 h 103"/>
                  <a:gd name="T62" fmla="*/ 2147483646 w 105"/>
                  <a:gd name="T63" fmla="*/ 2147483646 h 103"/>
                  <a:gd name="T64" fmla="*/ 2147483646 w 105"/>
                  <a:gd name="T65" fmla="*/ 2147483646 h 103"/>
                  <a:gd name="T66" fmla="*/ 2147483646 w 105"/>
                  <a:gd name="T67" fmla="*/ 2147483646 h 103"/>
                  <a:gd name="T68" fmla="*/ 2147483646 w 105"/>
                  <a:gd name="T69" fmla="*/ 2147483646 h 103"/>
                  <a:gd name="T70" fmla="*/ 2147483646 w 105"/>
                  <a:gd name="T71" fmla="*/ 2147483646 h 103"/>
                  <a:gd name="T72" fmla="*/ 2147483646 w 105"/>
                  <a:gd name="T73" fmla="*/ 2147483646 h 103"/>
                  <a:gd name="T74" fmla="*/ 2147483646 w 105"/>
                  <a:gd name="T75" fmla="*/ 2147483646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0" name="Oval 150">
                <a:extLst>
                  <a:ext uri="{FF2B5EF4-FFF2-40B4-BE49-F238E27FC236}">
                    <a16:creationId xmlns:a16="http://schemas.microsoft.com/office/drawing/2014/main" id="{9E8A574C-D8D8-41A0-91A3-55434A0A99C3}"/>
                  </a:ext>
                </a:extLst>
              </p:cNvPr>
              <p:cNvSpPr>
                <a:spLocks noChangeArrowheads="1"/>
              </p:cNvSpPr>
              <p:nvPr/>
            </p:nvSpPr>
            <p:spPr bwMode="auto">
              <a:xfrm>
                <a:off x="97160" y="326982"/>
                <a:ext cx="37370" cy="37370"/>
              </a:xfrm>
              <a:prstGeom prst="ellipse">
                <a:avLst/>
              </a:prstGeom>
              <a:solidFill>
                <a:srgbClr val="D0EAE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sp>
          <p:nvSpPr>
            <p:cNvPr id="9247" name="文本框 67">
              <a:extLst>
                <a:ext uri="{FF2B5EF4-FFF2-40B4-BE49-F238E27FC236}">
                  <a16:creationId xmlns:a16="http://schemas.microsoft.com/office/drawing/2014/main" id="{798ED825-02E2-4DD6-B10C-EBB03F9966BD}"/>
                </a:ext>
              </a:extLst>
            </p:cNvPr>
            <p:cNvSpPr>
              <a:spLocks noChangeArrowheads="1"/>
            </p:cNvSpPr>
            <p:nvPr/>
          </p:nvSpPr>
          <p:spPr bwMode="auto">
            <a:xfrm>
              <a:off x="2058799" y="2194406"/>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a:solidFill>
                    <a:srgbClr val="000000"/>
                  </a:solidFill>
                  <a:latin typeface="华文宋体" pitchFamily="2" charset="-122"/>
                  <a:ea typeface="华文宋体" pitchFamily="2" charset="-122"/>
                  <a:sym typeface="华文宋体" pitchFamily="2" charset="-122"/>
                </a:rPr>
                <a:t>高铁霸座？</a:t>
              </a:r>
              <a:endParaRPr lang="en-US" altLang="zh-CN" sz="2000" b="1">
                <a:solidFill>
                  <a:srgbClr val="000000"/>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2000" b="1">
                  <a:solidFill>
                    <a:srgbClr val="000000"/>
                  </a:solidFill>
                  <a:latin typeface="华文宋体" pitchFamily="2" charset="-122"/>
                  <a:ea typeface="华文宋体" pitchFamily="2" charset="-122"/>
                  <a:sym typeface="华文宋体" pitchFamily="2" charset="-122"/>
                </a:rPr>
                <a:t>辱骂公交车司机？</a:t>
              </a:r>
              <a:endParaRPr lang="en-US" altLang="zh-CN" sz="2000">
                <a:solidFill>
                  <a:srgbClr val="000000"/>
                </a:solidFill>
                <a:latin typeface="华文宋体" pitchFamily="2" charset="-122"/>
                <a:ea typeface="华文宋体" pitchFamily="2" charset="-122"/>
                <a:sym typeface="华文宋体" pitchFamily="2" charset="-122"/>
              </a:endParaRPr>
            </a:p>
          </p:txBody>
        </p:sp>
        <p:sp>
          <p:nvSpPr>
            <p:cNvPr id="9248" name="文本框 68">
              <a:extLst>
                <a:ext uri="{FF2B5EF4-FFF2-40B4-BE49-F238E27FC236}">
                  <a16:creationId xmlns:a16="http://schemas.microsoft.com/office/drawing/2014/main" id="{D53A18B1-E999-469B-AC82-D389C9C5C4BF}"/>
                </a:ext>
              </a:extLst>
            </p:cNvPr>
            <p:cNvSpPr>
              <a:spLocks noChangeArrowheads="1"/>
            </p:cNvSpPr>
            <p:nvPr/>
          </p:nvSpPr>
          <p:spPr bwMode="auto">
            <a:xfrm>
              <a:off x="2101047" y="5007658"/>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solidFill>
                    <a:srgbClr val="000000"/>
                  </a:solidFill>
                  <a:latin typeface="华文宋体" pitchFamily="2" charset="-122"/>
                  <a:ea typeface="华文宋体" pitchFamily="2" charset="-122"/>
                  <a:sym typeface="华文宋体" pitchFamily="2" charset="-122"/>
                </a:rPr>
                <a:t>诚信记录存污点？</a:t>
              </a:r>
              <a:endParaRPr lang="en-US" altLang="zh-CN" sz="2000">
                <a:solidFill>
                  <a:srgbClr val="000000"/>
                </a:solidFill>
                <a:latin typeface="华文宋体" pitchFamily="2" charset="-122"/>
                <a:ea typeface="华文宋体" pitchFamily="2" charset="-122"/>
                <a:sym typeface="华文宋体" pitchFamily="2" charset="-122"/>
              </a:endParaRPr>
            </a:p>
          </p:txBody>
        </p:sp>
        <p:sp>
          <p:nvSpPr>
            <p:cNvPr id="9249" name="文本框 70">
              <a:extLst>
                <a:ext uri="{FF2B5EF4-FFF2-40B4-BE49-F238E27FC236}">
                  <a16:creationId xmlns:a16="http://schemas.microsoft.com/office/drawing/2014/main" id="{8ACD02D0-4506-484F-9789-DD01DE4B71B5}"/>
                </a:ext>
              </a:extLst>
            </p:cNvPr>
            <p:cNvSpPr>
              <a:spLocks noChangeArrowheads="1"/>
            </p:cNvSpPr>
            <p:nvPr/>
          </p:nvSpPr>
          <p:spPr bwMode="auto">
            <a:xfrm>
              <a:off x="8593007" y="5576814"/>
              <a:ext cx="4796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200" b="1">
                  <a:solidFill>
                    <a:srgbClr val="000000"/>
                  </a:solidFill>
                  <a:latin typeface="华文宋体" pitchFamily="2" charset="-122"/>
                  <a:ea typeface="华文宋体" pitchFamily="2" charset="-122"/>
                  <a:sym typeface="华文宋体" pitchFamily="2" charset="-122"/>
                </a:rPr>
                <a:t>……</a:t>
              </a:r>
              <a:endParaRPr lang="en-US" altLang="zh-CN" sz="1200">
                <a:solidFill>
                  <a:srgbClr val="000000"/>
                </a:solidFill>
                <a:latin typeface="华文宋体" pitchFamily="2" charset="-122"/>
                <a:ea typeface="华文宋体" pitchFamily="2" charset="-122"/>
                <a:sym typeface="华文宋体" pitchFamily="2" charset="-122"/>
              </a:endParaRPr>
            </a:p>
          </p:txBody>
        </p:sp>
        <p:sp>
          <p:nvSpPr>
            <p:cNvPr id="9250" name="文本框 71">
              <a:extLst>
                <a:ext uri="{FF2B5EF4-FFF2-40B4-BE49-F238E27FC236}">
                  <a16:creationId xmlns:a16="http://schemas.microsoft.com/office/drawing/2014/main" id="{F62D2537-2409-43CC-801C-CCC5E2B329F2}"/>
                </a:ext>
              </a:extLst>
            </p:cNvPr>
            <p:cNvSpPr>
              <a:spLocks noChangeArrowheads="1"/>
            </p:cNvSpPr>
            <p:nvPr/>
          </p:nvSpPr>
          <p:spPr bwMode="auto">
            <a:xfrm>
              <a:off x="7473641" y="2275979"/>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000000"/>
                  </a:solidFill>
                  <a:latin typeface="华文宋体" pitchFamily="2" charset="-122"/>
                  <a:ea typeface="华文宋体" pitchFamily="2" charset="-122"/>
                  <a:sym typeface="华文宋体" pitchFamily="2" charset="-122"/>
                </a:rPr>
                <a:t>犯罪记录？</a:t>
              </a:r>
              <a:endParaRPr lang="en-US" altLang="zh-CN" b="1">
                <a:solidFill>
                  <a:srgbClr val="000000"/>
                </a:solidFill>
                <a:latin typeface="华文宋体" pitchFamily="2" charset="-122"/>
                <a:ea typeface="华文宋体" pitchFamily="2" charset="-122"/>
                <a:sym typeface="华文宋体" pitchFamily="2" charset="-122"/>
              </a:endParaRPr>
            </a:p>
          </p:txBody>
        </p:sp>
        <p:sp>
          <p:nvSpPr>
            <p:cNvPr id="9251" name="文本框 72">
              <a:extLst>
                <a:ext uri="{FF2B5EF4-FFF2-40B4-BE49-F238E27FC236}">
                  <a16:creationId xmlns:a16="http://schemas.microsoft.com/office/drawing/2014/main" id="{1C541012-3E3F-465B-AB71-6E4D0D735EC9}"/>
                </a:ext>
              </a:extLst>
            </p:cNvPr>
            <p:cNvSpPr>
              <a:spLocks noChangeArrowheads="1"/>
            </p:cNvSpPr>
            <p:nvPr/>
          </p:nvSpPr>
          <p:spPr bwMode="auto">
            <a:xfrm>
              <a:off x="9492827" y="3189790"/>
              <a:ext cx="19800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solidFill>
                    <a:srgbClr val="000000"/>
                  </a:solidFill>
                  <a:latin typeface="华文宋体" pitchFamily="2" charset="-122"/>
                  <a:ea typeface="华文宋体" pitchFamily="2" charset="-122"/>
                  <a:sym typeface="华文宋体" pitchFamily="2" charset="-122"/>
                </a:rPr>
                <a:t>发表不当言论？</a:t>
              </a:r>
              <a:endParaRPr lang="en-US" altLang="zh-CN" sz="2000" b="1">
                <a:solidFill>
                  <a:srgbClr val="000000"/>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zh-CN" altLang="en-US" sz="2000" b="1">
                  <a:solidFill>
                    <a:srgbClr val="000000"/>
                  </a:solidFill>
                  <a:latin typeface="华文宋体" pitchFamily="2" charset="-122"/>
                  <a:ea typeface="华文宋体" pitchFamily="2" charset="-122"/>
                  <a:sym typeface="华文宋体" pitchFamily="2" charset="-122"/>
                </a:rPr>
                <a:t>散布不实消息？</a:t>
              </a:r>
              <a:endParaRPr lang="en-US" altLang="zh-CN" sz="2000">
                <a:solidFill>
                  <a:srgbClr val="000000"/>
                </a:solidFill>
                <a:latin typeface="华文宋体" pitchFamily="2" charset="-122"/>
                <a:ea typeface="华文宋体" pitchFamily="2" charset="-122"/>
                <a:sym typeface="华文宋体" pitchFamily="2" charset="-122"/>
              </a:endParaRPr>
            </a:p>
          </p:txBody>
        </p:sp>
        <p:grpSp>
          <p:nvGrpSpPr>
            <p:cNvPr id="9252" name="组合 128">
              <a:extLst>
                <a:ext uri="{FF2B5EF4-FFF2-40B4-BE49-F238E27FC236}">
                  <a16:creationId xmlns:a16="http://schemas.microsoft.com/office/drawing/2014/main" id="{661C4A19-665B-4BAF-A7B6-07219A844BE9}"/>
                </a:ext>
              </a:extLst>
            </p:cNvPr>
            <p:cNvGrpSpPr>
              <a:grpSpLocks/>
            </p:cNvGrpSpPr>
            <p:nvPr/>
          </p:nvGrpSpPr>
          <p:grpSpPr bwMode="auto">
            <a:xfrm>
              <a:off x="8325763" y="4109567"/>
              <a:ext cx="400050" cy="430212"/>
              <a:chOff x="0" y="0"/>
              <a:chExt cx="466184" cy="501686"/>
            </a:xfrm>
          </p:grpSpPr>
          <p:sp>
            <p:nvSpPr>
              <p:cNvPr id="9253" name="Freeform 154">
                <a:extLst>
                  <a:ext uri="{FF2B5EF4-FFF2-40B4-BE49-F238E27FC236}">
                    <a16:creationId xmlns:a16="http://schemas.microsoft.com/office/drawing/2014/main" id="{0FE40727-4570-4F9B-BD2F-96FA6419A867}"/>
                  </a:ext>
                </a:extLst>
              </p:cNvPr>
              <p:cNvSpPr>
                <a:spLocks noChangeArrowheads="1"/>
              </p:cNvSpPr>
              <p:nvPr/>
            </p:nvSpPr>
            <p:spPr bwMode="auto">
              <a:xfrm>
                <a:off x="141070" y="426012"/>
                <a:ext cx="50449" cy="46712"/>
              </a:xfrm>
              <a:custGeom>
                <a:avLst/>
                <a:gdLst>
                  <a:gd name="T0" fmla="*/ 2147483646 w 23"/>
                  <a:gd name="T1" fmla="*/ 0 h 21"/>
                  <a:gd name="T2" fmla="*/ 2147483646 w 23"/>
                  <a:gd name="T3" fmla="*/ 2147483646 h 21"/>
                  <a:gd name="T4" fmla="*/ 2147483646 w 23"/>
                  <a:gd name="T5" fmla="*/ 2147483646 h 21"/>
                  <a:gd name="T6" fmla="*/ 2147483646 w 23"/>
                  <a:gd name="T7" fmla="*/ 2147483646 h 21"/>
                  <a:gd name="T8" fmla="*/ 2147483646 w 23"/>
                  <a:gd name="T9" fmla="*/ 2147483646 h 21"/>
                  <a:gd name="T10" fmla="*/ 2147483646 w 23"/>
                  <a:gd name="T11" fmla="*/ 2147483646 h 21"/>
                  <a:gd name="T12" fmla="*/ 2147483646 w 23"/>
                  <a:gd name="T13" fmla="*/ 0 h 21"/>
                  <a:gd name="T14" fmla="*/ 0 w 23"/>
                  <a:gd name="T15" fmla="*/ 2147483646 h 21"/>
                  <a:gd name="T16" fmla="*/ 2147483646 w 23"/>
                  <a:gd name="T17" fmla="*/ 2147483646 h 21"/>
                  <a:gd name="T18" fmla="*/ 2147483646 w 23"/>
                  <a:gd name="T19" fmla="*/ 2147483646 h 21"/>
                  <a:gd name="T20" fmla="*/ 214748364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54" name="Rectangle 155">
                <a:extLst>
                  <a:ext uri="{FF2B5EF4-FFF2-40B4-BE49-F238E27FC236}">
                    <a16:creationId xmlns:a16="http://schemas.microsoft.com/office/drawing/2014/main" id="{BE8D224B-D36D-4873-B917-288321C0C28F}"/>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9255" name="Freeform 156">
                <a:extLst>
                  <a:ext uri="{FF2B5EF4-FFF2-40B4-BE49-F238E27FC236}">
                    <a16:creationId xmlns:a16="http://schemas.microsoft.com/office/drawing/2014/main" id="{A12446D5-5172-4726-887A-5503E7558493}"/>
                  </a:ext>
                </a:extLst>
              </p:cNvPr>
              <p:cNvSpPr>
                <a:spLocks noEditPoints="1" noChangeArrowheads="1"/>
              </p:cNvSpPr>
              <p:nvPr/>
            </p:nvSpPr>
            <p:spPr bwMode="auto">
              <a:xfrm>
                <a:off x="39238" y="81278"/>
                <a:ext cx="260652" cy="260652"/>
              </a:xfrm>
              <a:custGeom>
                <a:avLst/>
                <a:gdLst>
                  <a:gd name="T0" fmla="*/ 2147483646 w 118"/>
                  <a:gd name="T1" fmla="*/ 2147483646 h 118"/>
                  <a:gd name="T2" fmla="*/ 2147483646 w 118"/>
                  <a:gd name="T3" fmla="*/ 2147483646 h 118"/>
                  <a:gd name="T4" fmla="*/ 2147483646 w 118"/>
                  <a:gd name="T5" fmla="*/ 2147483646 h 118"/>
                  <a:gd name="T6" fmla="*/ 2147483646 w 118"/>
                  <a:gd name="T7" fmla="*/ 2147483646 h 118"/>
                  <a:gd name="T8" fmla="*/ 2147483646 w 118"/>
                  <a:gd name="T9" fmla="*/ 2147483646 h 118"/>
                  <a:gd name="T10" fmla="*/ 2147483646 w 118"/>
                  <a:gd name="T11" fmla="*/ 2147483646 h 118"/>
                  <a:gd name="T12" fmla="*/ 2147483646 w 118"/>
                  <a:gd name="T13" fmla="*/ 2147483646 h 118"/>
                  <a:gd name="T14" fmla="*/ 2147483646 w 118"/>
                  <a:gd name="T15" fmla="*/ 2147483646 h 118"/>
                  <a:gd name="T16" fmla="*/ 2147483646 w 118"/>
                  <a:gd name="T17" fmla="*/ 2147483646 h 118"/>
                  <a:gd name="T18" fmla="*/ 2147483646 w 118"/>
                  <a:gd name="T19" fmla="*/ 2147483646 h 118"/>
                  <a:gd name="T20" fmla="*/ 2147483646 w 118"/>
                  <a:gd name="T21" fmla="*/ 2147483646 h 118"/>
                  <a:gd name="T22" fmla="*/ 2147483646 w 118"/>
                  <a:gd name="T23" fmla="*/ 2147483646 h 118"/>
                  <a:gd name="T24" fmla="*/ 2147483646 w 118"/>
                  <a:gd name="T25" fmla="*/ 2147483646 h 118"/>
                  <a:gd name="T26" fmla="*/ 2147483646 w 118"/>
                  <a:gd name="T27" fmla="*/ 2147483646 h 118"/>
                  <a:gd name="T28" fmla="*/ 2147483646 w 118"/>
                  <a:gd name="T29" fmla="*/ 2147483646 h 118"/>
                  <a:gd name="T30" fmla="*/ 2147483646 w 118"/>
                  <a:gd name="T31" fmla="*/ 2147483646 h 118"/>
                  <a:gd name="T32" fmla="*/ 2147483646 w 118"/>
                  <a:gd name="T33" fmla="*/ 2147483646 h 118"/>
                  <a:gd name="T34" fmla="*/ 2147483646 w 118"/>
                  <a:gd name="T35" fmla="*/ 2147483646 h 118"/>
                  <a:gd name="T36" fmla="*/ 2147483646 w 118"/>
                  <a:gd name="T37" fmla="*/ 2147483646 h 118"/>
                  <a:gd name="T38" fmla="*/ 2147483646 w 118"/>
                  <a:gd name="T39" fmla="*/ 2147483646 h 118"/>
                  <a:gd name="T40" fmla="*/ 2147483646 w 118"/>
                  <a:gd name="T41" fmla="*/ 2147483646 h 118"/>
                  <a:gd name="T42" fmla="*/ 2147483646 w 118"/>
                  <a:gd name="T43" fmla="*/ 2147483646 h 118"/>
                  <a:gd name="T44" fmla="*/ 2147483646 w 118"/>
                  <a:gd name="T45" fmla="*/ 2147483646 h 118"/>
                  <a:gd name="T46" fmla="*/ 2147483646 w 118"/>
                  <a:gd name="T47" fmla="*/ 2147483646 h 118"/>
                  <a:gd name="T48" fmla="*/ 2147483646 w 118"/>
                  <a:gd name="T49" fmla="*/ 2147483646 h 118"/>
                  <a:gd name="T50" fmla="*/ 2147483646 w 118"/>
                  <a:gd name="T51" fmla="*/ 2147483646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56" name="Freeform 157">
                <a:extLst>
                  <a:ext uri="{FF2B5EF4-FFF2-40B4-BE49-F238E27FC236}">
                    <a16:creationId xmlns:a16="http://schemas.microsoft.com/office/drawing/2014/main" id="{24FAEB5C-EED2-4E84-81D8-BCD633623CD5}"/>
                  </a:ext>
                </a:extLst>
              </p:cNvPr>
              <p:cNvSpPr>
                <a:spLocks noEditPoints="1" noChangeArrowheads="1"/>
              </p:cNvSpPr>
              <p:nvPr/>
            </p:nvSpPr>
            <p:spPr bwMode="auto">
              <a:xfrm>
                <a:off x="0" y="0"/>
                <a:ext cx="338194" cy="501686"/>
              </a:xfrm>
              <a:custGeom>
                <a:avLst/>
                <a:gdLst>
                  <a:gd name="T0" fmla="*/ 2147483646 w 153"/>
                  <a:gd name="T1" fmla="*/ 2147483646 h 227"/>
                  <a:gd name="T2" fmla="*/ 2147483646 w 153"/>
                  <a:gd name="T3" fmla="*/ 2147483646 h 227"/>
                  <a:gd name="T4" fmla="*/ 2147483646 w 153"/>
                  <a:gd name="T5" fmla="*/ 2147483646 h 227"/>
                  <a:gd name="T6" fmla="*/ 2147483646 w 153"/>
                  <a:gd name="T7" fmla="*/ 2147483646 h 227"/>
                  <a:gd name="T8" fmla="*/ 2147483646 w 153"/>
                  <a:gd name="T9" fmla="*/ 2147483646 h 227"/>
                  <a:gd name="T10" fmla="*/ 2147483646 w 153"/>
                  <a:gd name="T11" fmla="*/ 2147483646 h 227"/>
                  <a:gd name="T12" fmla="*/ 2147483646 w 153"/>
                  <a:gd name="T13" fmla="*/ 2147483646 h 227"/>
                  <a:gd name="T14" fmla="*/ 2147483646 w 153"/>
                  <a:gd name="T15" fmla="*/ 2147483646 h 227"/>
                  <a:gd name="T16" fmla="*/ 2147483646 w 153"/>
                  <a:gd name="T17" fmla="*/ 0 h 227"/>
                  <a:gd name="T18" fmla="*/ 2147483646 w 153"/>
                  <a:gd name="T19" fmla="*/ 0 h 227"/>
                  <a:gd name="T20" fmla="*/ 0 w 153"/>
                  <a:gd name="T21" fmla="*/ 2147483646 h 227"/>
                  <a:gd name="T22" fmla="*/ 0 w 153"/>
                  <a:gd name="T23" fmla="*/ 2147483646 h 227"/>
                  <a:gd name="T24" fmla="*/ 2147483646 w 153"/>
                  <a:gd name="T25" fmla="*/ 2147483646 h 227"/>
                  <a:gd name="T26" fmla="*/ 2147483646 w 153"/>
                  <a:gd name="T27" fmla="*/ 2147483646 h 227"/>
                  <a:gd name="T28" fmla="*/ 2147483646 w 153"/>
                  <a:gd name="T29" fmla="*/ 2147483646 h 227"/>
                  <a:gd name="T30" fmla="*/ 2147483646 w 153"/>
                  <a:gd name="T31" fmla="*/ 2147483646 h 227"/>
                  <a:gd name="T32" fmla="*/ 2147483646 w 153"/>
                  <a:gd name="T33" fmla="*/ 2147483646 h 227"/>
                  <a:gd name="T34" fmla="*/ 2147483646 w 153"/>
                  <a:gd name="T35" fmla="*/ 2147483646 h 227"/>
                  <a:gd name="T36" fmla="*/ 2147483646 w 153"/>
                  <a:gd name="T37" fmla="*/ 2147483646 h 227"/>
                  <a:gd name="T38" fmla="*/ 2147483646 w 153"/>
                  <a:gd name="T39" fmla="*/ 2147483646 h 227"/>
                  <a:gd name="T40" fmla="*/ 2147483646 w 153"/>
                  <a:gd name="T41" fmla="*/ 2147483646 h 227"/>
                  <a:gd name="T42" fmla="*/ 2147483646 w 153"/>
                  <a:gd name="T43" fmla="*/ 2147483646 h 227"/>
                  <a:gd name="T44" fmla="*/ 2147483646 w 153"/>
                  <a:gd name="T45" fmla="*/ 214748364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57" name="Freeform 158">
                <a:extLst>
                  <a:ext uri="{FF2B5EF4-FFF2-40B4-BE49-F238E27FC236}">
                    <a16:creationId xmlns:a16="http://schemas.microsoft.com/office/drawing/2014/main" id="{37CB1C28-0C6D-4623-8662-71FBB294C2DA}"/>
                  </a:ext>
                </a:extLst>
              </p:cNvPr>
              <p:cNvSpPr>
                <a:spLocks noEditPoints="1" noChangeArrowheads="1"/>
              </p:cNvSpPr>
              <p:nvPr/>
            </p:nvSpPr>
            <p:spPr bwMode="auto">
              <a:xfrm>
                <a:off x="275600" y="202729"/>
                <a:ext cx="190584" cy="190584"/>
              </a:xfrm>
              <a:custGeom>
                <a:avLst/>
                <a:gdLst>
                  <a:gd name="T0" fmla="*/ 2147483646 w 86"/>
                  <a:gd name="T1" fmla="*/ 2147483646 h 86"/>
                  <a:gd name="T2" fmla="*/ 2147483646 w 86"/>
                  <a:gd name="T3" fmla="*/ 2147483646 h 86"/>
                  <a:gd name="T4" fmla="*/ 2147483646 w 86"/>
                  <a:gd name="T5" fmla="*/ 2147483646 h 86"/>
                  <a:gd name="T6" fmla="*/ 2147483646 w 86"/>
                  <a:gd name="T7" fmla="*/ 2147483646 h 86"/>
                  <a:gd name="T8" fmla="*/ 2147483646 w 86"/>
                  <a:gd name="T9" fmla="*/ 2147483646 h 86"/>
                  <a:gd name="T10" fmla="*/ 2147483646 w 86"/>
                  <a:gd name="T11" fmla="*/ 2147483646 h 86"/>
                  <a:gd name="T12" fmla="*/ 2147483646 w 86"/>
                  <a:gd name="T13" fmla="*/ 2147483646 h 86"/>
                  <a:gd name="T14" fmla="*/ 2147483646 w 86"/>
                  <a:gd name="T15" fmla="*/ 2147483646 h 86"/>
                  <a:gd name="T16" fmla="*/ 2147483646 w 86"/>
                  <a:gd name="T17" fmla="*/ 2147483646 h 86"/>
                  <a:gd name="T18" fmla="*/ 2147483646 w 86"/>
                  <a:gd name="T19" fmla="*/ 2147483646 h 86"/>
                  <a:gd name="T20" fmla="*/ 2147483646 w 86"/>
                  <a:gd name="T21" fmla="*/ 2147483646 h 86"/>
                  <a:gd name="T22" fmla="*/ 2147483646 w 86"/>
                  <a:gd name="T23" fmla="*/ 2147483646 h 86"/>
                  <a:gd name="T24" fmla="*/ 2147483646 w 86"/>
                  <a:gd name="T25" fmla="*/ 2147483646 h 86"/>
                  <a:gd name="T26" fmla="*/ 2147483646 w 86"/>
                  <a:gd name="T27" fmla="*/ 2147483646 h 86"/>
                  <a:gd name="T28" fmla="*/ 2147483646 w 86"/>
                  <a:gd name="T29" fmla="*/ 2147483646 h 86"/>
                  <a:gd name="T30" fmla="*/ 2147483646 w 86"/>
                  <a:gd name="T31" fmla="*/ 2147483646 h 86"/>
                  <a:gd name="T32" fmla="*/ 2147483646 w 86"/>
                  <a:gd name="T33" fmla="*/ 2147483646 h 86"/>
                  <a:gd name="T34" fmla="*/ 2147483646 w 86"/>
                  <a:gd name="T35" fmla="*/ 2147483646 h 86"/>
                  <a:gd name="T36" fmla="*/ 2147483646 w 86"/>
                  <a:gd name="T37" fmla="*/ 2147483646 h 86"/>
                  <a:gd name="T38" fmla="*/ 2147483646 w 86"/>
                  <a:gd name="T39" fmla="*/ 2147483646 h 86"/>
                  <a:gd name="T40" fmla="*/ 2147483646 w 86"/>
                  <a:gd name="T41" fmla="*/ 2147483646 h 86"/>
                  <a:gd name="T42" fmla="*/ 2147483646 w 86"/>
                  <a:gd name="T43" fmla="*/ 2147483646 h 86"/>
                  <a:gd name="T44" fmla="*/ 2147483646 w 86"/>
                  <a:gd name="T45" fmla="*/ 2147483646 h 86"/>
                  <a:gd name="T46" fmla="*/ 2147483646 w 86"/>
                  <a:gd name="T47" fmla="*/ 2147483646 h 86"/>
                  <a:gd name="T48" fmla="*/ 2147483646 w 86"/>
                  <a:gd name="T49" fmla="*/ 2147483646 h 86"/>
                  <a:gd name="T50" fmla="*/ 2147483646 w 86"/>
                  <a:gd name="T51" fmla="*/ 2147483646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sp>
        <p:nvSpPr>
          <p:cNvPr id="9226" name="文本框 2">
            <a:extLst>
              <a:ext uri="{FF2B5EF4-FFF2-40B4-BE49-F238E27FC236}">
                <a16:creationId xmlns:a16="http://schemas.microsoft.com/office/drawing/2014/main" id="{3F2D9884-5DCB-4BF7-846A-DBD5D92B42D5}"/>
              </a:ext>
            </a:extLst>
          </p:cNvPr>
          <p:cNvSpPr txBox="1">
            <a:spLocks noChangeArrowheads="1"/>
          </p:cNvSpPr>
          <p:nvPr/>
        </p:nvSpPr>
        <p:spPr bwMode="auto">
          <a:xfrm>
            <a:off x="3209925" y="5651500"/>
            <a:ext cx="7553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2400" b="1">
                <a:latin typeface="Arial" panose="020B0604020202020204" pitchFamily="34" charset="0"/>
                <a:ea typeface="华文宋体" pitchFamily="2" charset="-122"/>
              </a:rPr>
              <a:t>遗忘一个人的过往是否是对其他人的残忍？</a:t>
            </a:r>
          </a:p>
        </p:txBody>
      </p:sp>
      <p:sp>
        <p:nvSpPr>
          <p:cNvPr id="9227" name="文本框 3">
            <a:extLst>
              <a:ext uri="{FF2B5EF4-FFF2-40B4-BE49-F238E27FC236}">
                <a16:creationId xmlns:a16="http://schemas.microsoft.com/office/drawing/2014/main" id="{A74F7923-F6AC-4322-B1C2-D2C2DD4291CA}"/>
              </a:ext>
            </a:extLst>
          </p:cNvPr>
          <p:cNvSpPr txBox="1">
            <a:spLocks noChangeArrowheads="1"/>
          </p:cNvSpPr>
          <p:nvPr/>
        </p:nvSpPr>
        <p:spPr bwMode="auto">
          <a:xfrm>
            <a:off x="2155825" y="6218238"/>
            <a:ext cx="796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1800">
                <a:latin typeface="Arial" panose="020B0604020202020204" pitchFamily="34" charset="0"/>
                <a:ea typeface="华文宋体" pitchFamily="2" charset="-122"/>
              </a:rPr>
              <a:t>为什么有过以上行为的人可以与一贯坚持正直善良的人拥有相同的历史信息？</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1">
            <a:extLst>
              <a:ext uri="{FF2B5EF4-FFF2-40B4-BE49-F238E27FC236}">
                <a16:creationId xmlns:a16="http://schemas.microsoft.com/office/drawing/2014/main" id="{D9B52032-FFF4-402C-9983-13BF1D6D0C2D}"/>
              </a:ext>
            </a:extLst>
          </p:cNvPr>
          <p:cNvSpPr>
            <a:spLocks noChangeArrowheads="1"/>
          </p:cNvSpPr>
          <p:nvPr/>
        </p:nvSpPr>
        <p:spPr bwMode="auto">
          <a:xfrm>
            <a:off x="0" y="0"/>
            <a:ext cx="12192000" cy="34845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3" name="矩形 35">
            <a:extLst>
              <a:ext uri="{FF2B5EF4-FFF2-40B4-BE49-F238E27FC236}">
                <a16:creationId xmlns:a16="http://schemas.microsoft.com/office/drawing/2014/main" id="{BA0D9414-4AFA-4670-B1C8-5E629A0C3C02}"/>
              </a:ext>
            </a:extLst>
          </p:cNvPr>
          <p:cNvSpPr>
            <a:spLocks noChangeArrowheads="1"/>
          </p:cNvSpPr>
          <p:nvPr/>
        </p:nvSpPr>
        <p:spPr bwMode="auto">
          <a:xfrm>
            <a:off x="-233363" y="-1246188"/>
            <a:ext cx="12658726" cy="4730751"/>
          </a:xfrm>
          <a:prstGeom prst="rect">
            <a:avLst/>
          </a:prstGeom>
          <a:solidFill>
            <a:srgbClr val="263346">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4" name="矩形 29">
            <a:extLst>
              <a:ext uri="{FF2B5EF4-FFF2-40B4-BE49-F238E27FC236}">
                <a16:creationId xmlns:a16="http://schemas.microsoft.com/office/drawing/2014/main" id="{FE180EFA-BF5A-4234-A6E2-7BA52C6F538D}"/>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5" name="矩形 30">
            <a:extLst>
              <a:ext uri="{FF2B5EF4-FFF2-40B4-BE49-F238E27FC236}">
                <a16:creationId xmlns:a16="http://schemas.microsoft.com/office/drawing/2014/main" id="{FD5BEA95-3C57-4C4E-A11A-76BE5846DD90}"/>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6" name="文本框 23">
            <a:extLst>
              <a:ext uri="{FF2B5EF4-FFF2-40B4-BE49-F238E27FC236}">
                <a16:creationId xmlns:a16="http://schemas.microsoft.com/office/drawing/2014/main" id="{B7A64072-FA20-4588-9DB1-AC8802ED09A5}"/>
              </a:ext>
            </a:extLst>
          </p:cNvPr>
          <p:cNvSpPr>
            <a:spLocks noChangeArrowheads="1"/>
          </p:cNvSpPr>
          <p:nvPr/>
        </p:nvSpPr>
        <p:spPr bwMode="auto">
          <a:xfrm>
            <a:off x="5738813" y="5172075"/>
            <a:ext cx="62579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F4E79"/>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潜在的隐患：</a:t>
            </a:r>
            <a:endParaRPr lang="en-US" altLang="zh-CN" b="1">
              <a:solidFill>
                <a:srgbClr val="1F4E79"/>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b="1">
                <a:solidFill>
                  <a:srgbClr val="1F4E79"/>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rPr>
              <a:t>利用可能存在的信息不对等从中获益</a:t>
            </a:r>
            <a:endParaRPr lang="zh-CN" altLang="en-US" sz="2000">
              <a:solidFill>
                <a:srgbClr val="1F4E79"/>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en-US" sz="1800">
              <a:solidFill>
                <a:srgbClr val="3F3F3F"/>
              </a:solidFill>
              <a:ea typeface="微软雅黑" panose="020B0503020204020204" pitchFamily="34"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800">
              <a:solidFill>
                <a:srgbClr val="3F3F3F"/>
              </a:solidFill>
              <a:latin typeface="微软雅黑" panose="020B0503020204020204" pitchFamily="34" charset="-122"/>
              <a:ea typeface="微软雅黑" panose="020B0503020204020204" pitchFamily="34" charset="-122"/>
              <a:cs typeface="Calibri" panose="020F0502020204030204" pitchFamily="34" charset="0"/>
              <a:sym typeface="微软雅黑" panose="020B0503020204020204" pitchFamily="34" charset="-122"/>
            </a:endParaRPr>
          </a:p>
        </p:txBody>
      </p:sp>
      <p:sp>
        <p:nvSpPr>
          <p:cNvPr id="10247" name="直接连接符 25">
            <a:extLst>
              <a:ext uri="{FF2B5EF4-FFF2-40B4-BE49-F238E27FC236}">
                <a16:creationId xmlns:a16="http://schemas.microsoft.com/office/drawing/2014/main" id="{20666B1E-8C5F-4197-B657-F59C824B6299}"/>
              </a:ext>
            </a:extLst>
          </p:cNvPr>
          <p:cNvSpPr>
            <a:spLocks noChangeShapeType="1"/>
          </p:cNvSpPr>
          <p:nvPr/>
        </p:nvSpPr>
        <p:spPr bwMode="auto">
          <a:xfrm flipV="1">
            <a:off x="7194550" y="931863"/>
            <a:ext cx="4679950" cy="1587"/>
          </a:xfrm>
          <a:prstGeom prst="line">
            <a:avLst/>
          </a:prstGeom>
          <a:noFill/>
          <a:ln w="6350">
            <a:solidFill>
              <a:srgbClr val="D0EAEB"/>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直接连接符 26">
            <a:extLst>
              <a:ext uri="{FF2B5EF4-FFF2-40B4-BE49-F238E27FC236}">
                <a16:creationId xmlns:a16="http://schemas.microsoft.com/office/drawing/2014/main" id="{6DE3B1CC-1E0B-41D2-B555-D8D04BE47CD4}"/>
              </a:ext>
            </a:extLst>
          </p:cNvPr>
          <p:cNvSpPr>
            <a:spLocks noChangeShapeType="1"/>
          </p:cNvSpPr>
          <p:nvPr/>
        </p:nvSpPr>
        <p:spPr bwMode="auto">
          <a:xfrm flipV="1">
            <a:off x="258763" y="922338"/>
            <a:ext cx="4679950" cy="1587"/>
          </a:xfrm>
          <a:prstGeom prst="line">
            <a:avLst/>
          </a:prstGeom>
          <a:noFill/>
          <a:ln w="6350">
            <a:solidFill>
              <a:srgbClr val="D0EAEB"/>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文本框 27">
            <a:extLst>
              <a:ext uri="{FF2B5EF4-FFF2-40B4-BE49-F238E27FC236}">
                <a16:creationId xmlns:a16="http://schemas.microsoft.com/office/drawing/2014/main" id="{8A279A60-C99F-45FF-9842-DA56BF715ED4}"/>
              </a:ext>
            </a:extLst>
          </p:cNvPr>
          <p:cNvSpPr>
            <a:spLocks noChangeArrowheads="1"/>
          </p:cNvSpPr>
          <p:nvPr/>
        </p:nvSpPr>
        <p:spPr bwMode="auto">
          <a:xfrm>
            <a:off x="4298950" y="223838"/>
            <a:ext cx="3960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E7E9DC"/>
                </a:solidFill>
                <a:ea typeface="华文宋体" pitchFamily="2" charset="-122"/>
                <a:cs typeface="Calibri" panose="020F0502020204030204" pitchFamily="34" charset="0"/>
              </a:rPr>
              <a:t>不愿被人了解的过往</a:t>
            </a:r>
            <a:endParaRPr lang="en-US" altLang="zh-CN" sz="1800" b="1">
              <a:solidFill>
                <a:srgbClr val="E7E9DC"/>
              </a:solidFill>
              <a:latin typeface="华文宋体" pitchFamily="2" charset="-122"/>
              <a:ea typeface="华文宋体" pitchFamily="2" charset="-122"/>
              <a:cs typeface="Calibri" panose="020F0502020204030204" pitchFamily="34" charset="0"/>
              <a:sym typeface="华文宋体" pitchFamily="2" charset="-122"/>
            </a:endParaRPr>
          </a:p>
        </p:txBody>
      </p:sp>
      <p:grpSp>
        <p:nvGrpSpPr>
          <p:cNvPr id="10250" name="组合 28">
            <a:extLst>
              <a:ext uri="{FF2B5EF4-FFF2-40B4-BE49-F238E27FC236}">
                <a16:creationId xmlns:a16="http://schemas.microsoft.com/office/drawing/2014/main" id="{EB9F9B66-2A04-42F1-A430-246EC3AE4CB3}"/>
              </a:ext>
            </a:extLst>
          </p:cNvPr>
          <p:cNvGrpSpPr>
            <a:grpSpLocks/>
          </p:cNvGrpSpPr>
          <p:nvPr/>
        </p:nvGrpSpPr>
        <p:grpSpPr bwMode="auto">
          <a:xfrm>
            <a:off x="5197475" y="779463"/>
            <a:ext cx="1468438" cy="307975"/>
            <a:chOff x="0" y="0"/>
            <a:chExt cx="1541192" cy="321992"/>
          </a:xfrm>
        </p:grpSpPr>
        <p:sp>
          <p:nvSpPr>
            <p:cNvPr id="10254" name="椭圆 31">
              <a:extLst>
                <a:ext uri="{FF2B5EF4-FFF2-40B4-BE49-F238E27FC236}">
                  <a16:creationId xmlns:a16="http://schemas.microsoft.com/office/drawing/2014/main" id="{ED3C9F24-C8E8-4382-80F9-00578DB18623}"/>
                </a:ext>
              </a:extLst>
            </p:cNvPr>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5" name="椭圆 32">
              <a:extLst>
                <a:ext uri="{FF2B5EF4-FFF2-40B4-BE49-F238E27FC236}">
                  <a16:creationId xmlns:a16="http://schemas.microsoft.com/office/drawing/2014/main" id="{F59FC182-BD1E-45C3-8306-FBA992834F08}"/>
                </a:ext>
              </a:extLst>
            </p:cNvPr>
            <p:cNvSpPr>
              <a:spLocks noChangeArrowheads="1"/>
            </p:cNvSpPr>
            <p:nvPr/>
          </p:nvSpPr>
          <p:spPr bwMode="auto">
            <a:xfrm>
              <a:off x="4064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6" name="椭圆 33">
              <a:extLst>
                <a:ext uri="{FF2B5EF4-FFF2-40B4-BE49-F238E27FC236}">
                  <a16:creationId xmlns:a16="http://schemas.microsoft.com/office/drawing/2014/main" id="{8CFD10A4-CFF1-45A4-884E-4CB61AB61E94}"/>
                </a:ext>
              </a:extLst>
            </p:cNvPr>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7" name="椭圆 34">
              <a:extLst>
                <a:ext uri="{FF2B5EF4-FFF2-40B4-BE49-F238E27FC236}">
                  <a16:creationId xmlns:a16="http://schemas.microsoft.com/office/drawing/2014/main" id="{8BAF9233-74E4-4971-A0FC-8F8785417EBE}"/>
                </a:ext>
              </a:extLst>
            </p:cNvPr>
            <p:cNvSpPr>
              <a:spLocks noChangeArrowheads="1"/>
            </p:cNvSpPr>
            <p:nvPr/>
          </p:nvSpPr>
          <p:spPr bwMode="auto">
            <a:xfrm>
              <a:off x="12192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3" name="图片 2">
            <a:extLst>
              <a:ext uri="{FF2B5EF4-FFF2-40B4-BE49-F238E27FC236}">
                <a16:creationId xmlns:a16="http://schemas.microsoft.com/office/drawing/2014/main" id="{D1872126-BAC0-47BC-ADBF-472F0D031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1285875"/>
            <a:ext cx="4471988" cy="4727575"/>
          </a:xfrm>
          <a:prstGeom prst="rect">
            <a:avLst/>
          </a:prstGeom>
          <a:ln>
            <a:noFill/>
          </a:ln>
          <a:effectLst>
            <a:outerShdw blurRad="190500" algn="tl" rotWithShape="0">
              <a:srgbClr val="000000">
                <a:alpha val="70000"/>
              </a:srgbClr>
            </a:outerShdw>
          </a:effectLst>
        </p:spPr>
      </p:pic>
      <p:pic>
        <p:nvPicPr>
          <p:cNvPr id="4" name="图片 3">
            <a:extLst>
              <a:ext uri="{FF2B5EF4-FFF2-40B4-BE49-F238E27FC236}">
                <a16:creationId xmlns:a16="http://schemas.microsoft.com/office/drawing/2014/main" id="{6C8561C5-0911-4200-8A53-F24DE855468B}"/>
              </a:ext>
            </a:extLst>
          </p:cNvPr>
          <p:cNvPicPr>
            <a:picLocks noChangeAspect="1"/>
          </p:cNvPicPr>
          <p:nvPr/>
        </p:nvPicPr>
        <p:blipFill rotWithShape="1">
          <a:blip r:embed="rId4">
            <a:extLst>
              <a:ext uri="{28A0092B-C50C-407E-A947-70E740481C1C}">
                <a14:useLocalDpi xmlns:a14="http://schemas.microsoft.com/office/drawing/2010/main" val="0"/>
              </a:ext>
            </a:extLst>
          </a:blip>
          <a:srcRect t="50196" r="-114"/>
          <a:stretch/>
        </p:blipFill>
        <p:spPr>
          <a:xfrm>
            <a:off x="5738813" y="3632200"/>
            <a:ext cx="5942012" cy="1284288"/>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047D4135-B735-4018-892C-C8CBC18370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4690" y="2110814"/>
            <a:ext cx="6276746" cy="1020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9">
            <a:extLst>
              <a:ext uri="{FF2B5EF4-FFF2-40B4-BE49-F238E27FC236}">
                <a16:creationId xmlns:a16="http://schemas.microsoft.com/office/drawing/2014/main" id="{04090731-7DC3-45B2-AF22-C53B2E119E93}"/>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7" name="矩形 30">
            <a:extLst>
              <a:ext uri="{FF2B5EF4-FFF2-40B4-BE49-F238E27FC236}">
                <a16:creationId xmlns:a16="http://schemas.microsoft.com/office/drawing/2014/main" id="{FFE69D1A-F38B-41FE-925A-26FCF1946A0C}"/>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8" name="直接连接符 8">
            <a:extLst>
              <a:ext uri="{FF2B5EF4-FFF2-40B4-BE49-F238E27FC236}">
                <a16:creationId xmlns:a16="http://schemas.microsoft.com/office/drawing/2014/main" id="{54FCC9CF-84A2-4906-BCAC-265BB8D06E6F}"/>
              </a:ext>
            </a:extLst>
          </p:cNvPr>
          <p:cNvSpPr>
            <a:spLocks noChangeShapeType="1"/>
          </p:cNvSpPr>
          <p:nvPr/>
        </p:nvSpPr>
        <p:spPr bwMode="auto">
          <a:xfrm flipV="1">
            <a:off x="7199313" y="971550"/>
            <a:ext cx="4679950" cy="1588"/>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直接连接符 10">
            <a:extLst>
              <a:ext uri="{FF2B5EF4-FFF2-40B4-BE49-F238E27FC236}">
                <a16:creationId xmlns:a16="http://schemas.microsoft.com/office/drawing/2014/main" id="{4ACC8CB4-6A9F-463D-AB8A-703FA22750AC}"/>
              </a:ext>
            </a:extLst>
          </p:cNvPr>
          <p:cNvSpPr>
            <a:spLocks noChangeShapeType="1"/>
          </p:cNvSpPr>
          <p:nvPr/>
        </p:nvSpPr>
        <p:spPr bwMode="auto">
          <a:xfrm flipV="1">
            <a:off x="342900" y="971550"/>
            <a:ext cx="4679950" cy="1588"/>
          </a:xfrm>
          <a:prstGeom prst="line">
            <a:avLst/>
          </a:prstGeom>
          <a:noFill/>
          <a:ln w="635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文本框 12">
            <a:extLst>
              <a:ext uri="{FF2B5EF4-FFF2-40B4-BE49-F238E27FC236}">
                <a16:creationId xmlns:a16="http://schemas.microsoft.com/office/drawing/2014/main" id="{38F0FEA0-99D9-4924-943D-CF2F7A751B81}"/>
              </a:ext>
            </a:extLst>
          </p:cNvPr>
          <p:cNvSpPr>
            <a:spLocks noChangeArrowheads="1"/>
          </p:cNvSpPr>
          <p:nvPr/>
        </p:nvSpPr>
        <p:spPr bwMode="auto">
          <a:xfrm>
            <a:off x="3622675" y="288925"/>
            <a:ext cx="503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000000"/>
                </a:solidFill>
                <a:cs typeface="Calibri" panose="020F0502020204030204" pitchFamily="34" charset="0"/>
              </a:rPr>
              <a:t>  </a:t>
            </a:r>
            <a:r>
              <a:rPr lang="zh-CN" altLang="en-US" b="1">
                <a:solidFill>
                  <a:srgbClr val="2F2637"/>
                </a:solidFill>
                <a:latin typeface="华文宋体" pitchFamily="2" charset="-122"/>
                <a:ea typeface="华文宋体" pitchFamily="2" charset="-122"/>
                <a:sym typeface="华文宋体" pitchFamily="2" charset="-122"/>
              </a:rPr>
              <a:t>上述事件中“被遗忘的”事实</a:t>
            </a:r>
            <a:endParaRPr lang="en-US" altLang="zh-CN" sz="2000" b="1">
              <a:solidFill>
                <a:srgbClr val="2F2637"/>
              </a:solidFill>
              <a:latin typeface="华文宋体" pitchFamily="2" charset="-122"/>
              <a:ea typeface="华文宋体" pitchFamily="2" charset="-122"/>
              <a:sym typeface="华文宋体" pitchFamily="2" charset="-122"/>
            </a:endParaRPr>
          </a:p>
        </p:txBody>
      </p:sp>
      <p:grpSp>
        <p:nvGrpSpPr>
          <p:cNvPr id="11271" name="组合 1">
            <a:extLst>
              <a:ext uri="{FF2B5EF4-FFF2-40B4-BE49-F238E27FC236}">
                <a16:creationId xmlns:a16="http://schemas.microsoft.com/office/drawing/2014/main" id="{ED0580DD-2399-47EC-872F-A341BB7E630D}"/>
              </a:ext>
            </a:extLst>
          </p:cNvPr>
          <p:cNvGrpSpPr>
            <a:grpSpLocks/>
          </p:cNvGrpSpPr>
          <p:nvPr/>
        </p:nvGrpSpPr>
        <p:grpSpPr bwMode="auto">
          <a:xfrm>
            <a:off x="5360988" y="819150"/>
            <a:ext cx="1468437" cy="307975"/>
            <a:chOff x="0" y="0"/>
            <a:chExt cx="1541192" cy="321992"/>
          </a:xfrm>
        </p:grpSpPr>
        <p:sp>
          <p:nvSpPr>
            <p:cNvPr id="11289" name="椭圆 13">
              <a:extLst>
                <a:ext uri="{FF2B5EF4-FFF2-40B4-BE49-F238E27FC236}">
                  <a16:creationId xmlns:a16="http://schemas.microsoft.com/office/drawing/2014/main" id="{72C679E8-F113-4577-B7CF-B0395F363532}"/>
                </a:ext>
              </a:extLst>
            </p:cNvPr>
            <p:cNvSpPr>
              <a:spLocks noChangeArrowheads="1"/>
            </p:cNvSpPr>
            <p:nvPr/>
          </p:nvSpPr>
          <p:spPr bwMode="auto">
            <a:xfrm>
              <a:off x="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0" name="椭圆 15">
              <a:extLst>
                <a:ext uri="{FF2B5EF4-FFF2-40B4-BE49-F238E27FC236}">
                  <a16:creationId xmlns:a16="http://schemas.microsoft.com/office/drawing/2014/main" id="{A14A1ECD-16FA-4F91-A39A-97AA322062ED}"/>
                </a:ext>
              </a:extLst>
            </p:cNvPr>
            <p:cNvSpPr>
              <a:spLocks noChangeArrowheads="1"/>
            </p:cNvSpPr>
            <p:nvPr/>
          </p:nvSpPr>
          <p:spPr bwMode="auto">
            <a:xfrm>
              <a:off x="4064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1" name="椭圆 16">
              <a:extLst>
                <a:ext uri="{FF2B5EF4-FFF2-40B4-BE49-F238E27FC236}">
                  <a16:creationId xmlns:a16="http://schemas.microsoft.com/office/drawing/2014/main" id="{DF419DEA-CC45-4202-BDBC-5F6B1C88BC50}"/>
                </a:ext>
              </a:extLst>
            </p:cNvPr>
            <p:cNvSpPr>
              <a:spLocks noChangeArrowheads="1"/>
            </p:cNvSpPr>
            <p:nvPr/>
          </p:nvSpPr>
          <p:spPr bwMode="auto">
            <a:xfrm>
              <a:off x="812800" y="0"/>
              <a:ext cx="321992" cy="321992"/>
            </a:xfrm>
            <a:prstGeom prst="ellipse">
              <a:avLst/>
            </a:prstGeom>
            <a:solidFill>
              <a:srgbClr val="D0EAEB"/>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2" name="椭圆 17">
              <a:extLst>
                <a:ext uri="{FF2B5EF4-FFF2-40B4-BE49-F238E27FC236}">
                  <a16:creationId xmlns:a16="http://schemas.microsoft.com/office/drawing/2014/main" id="{B15843EF-0636-4825-9C70-B9E8FC8F882C}"/>
                </a:ext>
              </a:extLst>
            </p:cNvPr>
            <p:cNvSpPr>
              <a:spLocks noChangeArrowheads="1"/>
            </p:cNvSpPr>
            <p:nvPr/>
          </p:nvSpPr>
          <p:spPr bwMode="auto">
            <a:xfrm>
              <a:off x="1219200" y="0"/>
              <a:ext cx="321992" cy="321992"/>
            </a:xfrm>
            <a:prstGeom prst="ellipse">
              <a:avLst/>
            </a:prstGeom>
            <a:solidFill>
              <a:srgbClr val="2F2637"/>
            </a:solidFill>
            <a:ln w="9525">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272" name="矩形 11">
            <a:extLst>
              <a:ext uri="{FF2B5EF4-FFF2-40B4-BE49-F238E27FC236}">
                <a16:creationId xmlns:a16="http://schemas.microsoft.com/office/drawing/2014/main" id="{03FC7AA4-2FDD-4B54-AAAE-63CFEA29D9C3}"/>
              </a:ext>
            </a:extLst>
          </p:cNvPr>
          <p:cNvSpPr>
            <a:spLocks noChangeArrowheads="1"/>
          </p:cNvSpPr>
          <p:nvPr/>
        </p:nvSpPr>
        <p:spPr bwMode="auto">
          <a:xfrm>
            <a:off x="655638" y="2190750"/>
            <a:ext cx="2382837" cy="3973513"/>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3" name="矩形 14">
            <a:extLst>
              <a:ext uri="{FF2B5EF4-FFF2-40B4-BE49-F238E27FC236}">
                <a16:creationId xmlns:a16="http://schemas.microsoft.com/office/drawing/2014/main" id="{0BB3722E-AC9D-49BD-9390-F057151D4D84}"/>
              </a:ext>
            </a:extLst>
          </p:cNvPr>
          <p:cNvSpPr>
            <a:spLocks noChangeArrowheads="1"/>
          </p:cNvSpPr>
          <p:nvPr/>
        </p:nvSpPr>
        <p:spPr bwMode="auto">
          <a:xfrm>
            <a:off x="3506788" y="2190750"/>
            <a:ext cx="2351087" cy="3973513"/>
          </a:xfrm>
          <a:prstGeom prst="rect">
            <a:avLst/>
          </a:prstGeom>
          <a:solidFill>
            <a:srgbClr val="D0EAEB"/>
          </a:solidFill>
          <a:ln w="6350">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4" name="矩形 18">
            <a:extLst>
              <a:ext uri="{FF2B5EF4-FFF2-40B4-BE49-F238E27FC236}">
                <a16:creationId xmlns:a16="http://schemas.microsoft.com/office/drawing/2014/main" id="{CA1577AD-2FD7-4DBE-BBAF-0F363F7D5264}"/>
              </a:ext>
            </a:extLst>
          </p:cNvPr>
          <p:cNvSpPr>
            <a:spLocks noChangeArrowheads="1"/>
          </p:cNvSpPr>
          <p:nvPr/>
        </p:nvSpPr>
        <p:spPr bwMode="auto">
          <a:xfrm>
            <a:off x="6396038" y="2190750"/>
            <a:ext cx="2368550" cy="3979863"/>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5" name="矩形 19">
            <a:extLst>
              <a:ext uri="{FF2B5EF4-FFF2-40B4-BE49-F238E27FC236}">
                <a16:creationId xmlns:a16="http://schemas.microsoft.com/office/drawing/2014/main" id="{73A5C72C-E75C-46D0-AE67-FB5645DD3B5E}"/>
              </a:ext>
            </a:extLst>
          </p:cNvPr>
          <p:cNvSpPr>
            <a:spLocks noChangeArrowheads="1"/>
          </p:cNvSpPr>
          <p:nvPr/>
        </p:nvSpPr>
        <p:spPr bwMode="auto">
          <a:xfrm>
            <a:off x="9312275" y="2190750"/>
            <a:ext cx="2368550" cy="3973513"/>
          </a:xfrm>
          <a:prstGeom prst="rect">
            <a:avLst/>
          </a:prstGeom>
          <a:solidFill>
            <a:srgbClr val="D0EAEB"/>
          </a:solidFill>
          <a:ln w="9525">
            <a:solidFill>
              <a:srgbClr val="2F2637"/>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6" name="文本框 20">
            <a:extLst>
              <a:ext uri="{FF2B5EF4-FFF2-40B4-BE49-F238E27FC236}">
                <a16:creationId xmlns:a16="http://schemas.microsoft.com/office/drawing/2014/main" id="{183384EB-CCE1-45DB-93A5-0DBF5ED8D383}"/>
              </a:ext>
            </a:extLst>
          </p:cNvPr>
          <p:cNvSpPr>
            <a:spLocks noChangeArrowheads="1"/>
          </p:cNvSpPr>
          <p:nvPr/>
        </p:nvSpPr>
        <p:spPr bwMode="auto">
          <a:xfrm>
            <a:off x="3470275" y="3392488"/>
            <a:ext cx="23876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chemeClr val="bg1"/>
                </a:solidFill>
                <a:cs typeface="Calibri" panose="020F0502020204030204" pitchFamily="34" charset="0"/>
              </a:rPr>
              <a:t>  </a:t>
            </a:r>
            <a:r>
              <a:rPr lang="zh-CN" altLang="en-US" sz="2000" b="1">
                <a:solidFill>
                  <a:srgbClr val="3F3F3F"/>
                </a:solidFill>
                <a:latin typeface="华文宋体" pitchFamily="2" charset="-122"/>
                <a:ea typeface="华文宋体" pitchFamily="2" charset="-122"/>
                <a:sym typeface="华文宋体" pitchFamily="2" charset="-122"/>
              </a:rPr>
              <a:t>考公务员</a:t>
            </a:r>
            <a:endParaRPr lang="en-US" altLang="zh-CN" sz="2000" b="1">
              <a:solidFill>
                <a:srgbClr val="3F3F3F"/>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zh-CN" altLang="en-US" sz="2000" b="1">
                <a:solidFill>
                  <a:srgbClr val="3F3F3F"/>
                </a:solidFill>
                <a:latin typeface="华文宋体" pitchFamily="2" charset="-122"/>
                <a:ea typeface="华文宋体" pitchFamily="2" charset="-122"/>
                <a:sym typeface="华文宋体" pitchFamily="2" charset="-122"/>
              </a:rPr>
              <a:t>内心</a:t>
            </a:r>
            <a:r>
              <a:rPr lang="zh-CN" altLang="en-US" sz="2400" b="1">
                <a:solidFill>
                  <a:srgbClr val="3F3F3F"/>
                </a:solidFill>
                <a:latin typeface="华文宋体" pitchFamily="2" charset="-122"/>
                <a:ea typeface="华文宋体" pitchFamily="2" charset="-122"/>
                <a:sym typeface="华文宋体" pitchFamily="2" charset="-122"/>
              </a:rPr>
              <a:t>毫无波澜</a:t>
            </a:r>
            <a:endParaRPr lang="en-US" altLang="zh-CN" sz="2000" b="1">
              <a:solidFill>
                <a:srgbClr val="3F3F3F"/>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zh-CN" altLang="en-US" sz="2000" b="1">
                <a:solidFill>
                  <a:srgbClr val="3F3F3F"/>
                </a:solidFill>
                <a:latin typeface="华文宋体" pitchFamily="2" charset="-122"/>
                <a:ea typeface="华文宋体" pitchFamily="2" charset="-122"/>
                <a:sym typeface="华文宋体" pitchFamily="2" charset="-122"/>
              </a:rPr>
              <a:t>笔试第二名</a:t>
            </a:r>
            <a:endParaRPr lang="en-US" altLang="zh-CN" sz="2000" b="1">
              <a:solidFill>
                <a:srgbClr val="3F3F3F"/>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endParaRPr lang="en-US" altLang="zh-CN" sz="2000" b="1">
              <a:solidFill>
                <a:srgbClr val="3F3F3F"/>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zh-CN" altLang="en-US" sz="1800">
                <a:solidFill>
                  <a:srgbClr val="3F3F3F"/>
                </a:solidFill>
                <a:latin typeface="华文宋体" pitchFamily="2" charset="-122"/>
                <a:ea typeface="华文宋体" pitchFamily="2" charset="-122"/>
                <a:sym typeface="华文宋体" pitchFamily="2" charset="-122"/>
              </a:rPr>
              <a:t>但微博上每天的画风</a:t>
            </a:r>
            <a:endParaRPr lang="en-US" altLang="zh-CN" sz="1800">
              <a:solidFill>
                <a:srgbClr val="3F3F3F"/>
              </a:solidFill>
              <a:latin typeface="华文宋体" pitchFamily="2" charset="-122"/>
              <a:ea typeface="华文宋体" pitchFamily="2" charset="-122"/>
              <a:sym typeface="华文宋体" pitchFamily="2" charset="-122"/>
            </a:endParaRPr>
          </a:p>
          <a:p>
            <a:pPr eaLnBrk="1" hangingPunct="1">
              <a:lnSpc>
                <a:spcPct val="100000"/>
              </a:lnSpc>
              <a:spcBef>
                <a:spcPct val="0"/>
              </a:spcBef>
              <a:buFont typeface="Arial" panose="020B0604020202020204" pitchFamily="34" charset="0"/>
              <a:buNone/>
            </a:pPr>
            <a:r>
              <a:rPr lang="zh-CN" altLang="en-US" sz="1800">
                <a:solidFill>
                  <a:srgbClr val="3F3F3F"/>
                </a:solidFill>
                <a:latin typeface="华文宋体" pitchFamily="2" charset="-122"/>
                <a:ea typeface="华文宋体" pitchFamily="2" charset="-122"/>
                <a:sym typeface="华文宋体" pitchFamily="2" charset="-122"/>
              </a:rPr>
              <a:t>就是各种紧张与期待</a:t>
            </a:r>
          </a:p>
          <a:p>
            <a:pPr eaLnBrk="1" hangingPunct="1">
              <a:lnSpc>
                <a:spcPct val="100000"/>
              </a:lnSpc>
              <a:spcBef>
                <a:spcPct val="0"/>
              </a:spcBef>
              <a:buFont typeface="Arial" panose="020B0604020202020204" pitchFamily="34" charset="0"/>
              <a:buNone/>
            </a:pPr>
            <a:endParaRPr lang="zh-CN" altLang="en-US" sz="1800">
              <a:solidFill>
                <a:srgbClr val="3F3F3F"/>
              </a:solidFill>
              <a:latin typeface="华文宋体" pitchFamily="2" charset="-122"/>
              <a:ea typeface="华文宋体" pitchFamily="2" charset="-122"/>
              <a:sym typeface="华文宋体" pitchFamily="2" charset="-122"/>
            </a:endParaRPr>
          </a:p>
        </p:txBody>
      </p:sp>
      <p:sp>
        <p:nvSpPr>
          <p:cNvPr id="11277" name="矩形 21">
            <a:extLst>
              <a:ext uri="{FF2B5EF4-FFF2-40B4-BE49-F238E27FC236}">
                <a16:creationId xmlns:a16="http://schemas.microsoft.com/office/drawing/2014/main" id="{D5E5B9DD-C92C-4867-955D-D52922A69A5E}"/>
              </a:ext>
            </a:extLst>
          </p:cNvPr>
          <p:cNvSpPr>
            <a:spLocks noChangeArrowheads="1"/>
          </p:cNvSpPr>
          <p:nvPr/>
        </p:nvSpPr>
        <p:spPr bwMode="auto">
          <a:xfrm>
            <a:off x="3746500" y="2501900"/>
            <a:ext cx="1870075" cy="52228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8" name="矩形 22">
            <a:extLst>
              <a:ext uri="{FF2B5EF4-FFF2-40B4-BE49-F238E27FC236}">
                <a16:creationId xmlns:a16="http://schemas.microsoft.com/office/drawing/2014/main" id="{DF21E0CE-B193-480B-8CF7-6EA727B6FB0B}"/>
              </a:ext>
            </a:extLst>
          </p:cNvPr>
          <p:cNvSpPr>
            <a:spLocks noChangeArrowheads="1"/>
          </p:cNvSpPr>
          <p:nvPr/>
        </p:nvSpPr>
        <p:spPr bwMode="auto">
          <a:xfrm>
            <a:off x="912813" y="2486025"/>
            <a:ext cx="1870075" cy="522288"/>
          </a:xfrm>
          <a:prstGeom prst="rect">
            <a:avLst/>
          </a:pr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9" name="文本框 23">
            <a:extLst>
              <a:ext uri="{FF2B5EF4-FFF2-40B4-BE49-F238E27FC236}">
                <a16:creationId xmlns:a16="http://schemas.microsoft.com/office/drawing/2014/main" id="{16C3633F-AD3D-4032-A652-ACB7DA50F998}"/>
              </a:ext>
            </a:extLst>
          </p:cNvPr>
          <p:cNvSpPr>
            <a:spLocks noChangeArrowheads="1"/>
          </p:cNvSpPr>
          <p:nvPr/>
        </p:nvSpPr>
        <p:spPr bwMode="auto">
          <a:xfrm>
            <a:off x="1479550" y="2347913"/>
            <a:ext cx="76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a:solidFill>
                  <a:srgbClr val="2F2637"/>
                </a:solidFill>
                <a:latin typeface="华文宋体" pitchFamily="2" charset="-122"/>
                <a:ea typeface="华文宋体" pitchFamily="2" charset="-122"/>
                <a:sym typeface="华文宋体" pitchFamily="2" charset="-122"/>
              </a:rPr>
              <a:t>01</a:t>
            </a:r>
            <a:endParaRPr lang="zh-CN" altLang="en-US" sz="4800">
              <a:solidFill>
                <a:srgbClr val="2F2637"/>
              </a:solidFill>
              <a:latin typeface="华文宋体" pitchFamily="2" charset="-122"/>
              <a:ea typeface="华文宋体" pitchFamily="2" charset="-122"/>
              <a:sym typeface="华文宋体" pitchFamily="2" charset="-122"/>
            </a:endParaRPr>
          </a:p>
        </p:txBody>
      </p:sp>
      <p:sp>
        <p:nvSpPr>
          <p:cNvPr id="11280" name="文本框 24">
            <a:extLst>
              <a:ext uri="{FF2B5EF4-FFF2-40B4-BE49-F238E27FC236}">
                <a16:creationId xmlns:a16="http://schemas.microsoft.com/office/drawing/2014/main" id="{EF56E846-1E32-42CB-B36C-BF81DF6517C7}"/>
              </a:ext>
            </a:extLst>
          </p:cNvPr>
          <p:cNvSpPr>
            <a:spLocks noChangeArrowheads="1"/>
          </p:cNvSpPr>
          <p:nvPr/>
        </p:nvSpPr>
        <p:spPr bwMode="auto">
          <a:xfrm>
            <a:off x="782638" y="3576638"/>
            <a:ext cx="2127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a:solidFill>
                  <a:schemeClr val="bg1"/>
                </a:solidFill>
                <a:ea typeface="华文宋体" pitchFamily="2" charset="-122"/>
                <a:cs typeface="Calibri" panose="020F0502020204030204" pitchFamily="34" charset="0"/>
              </a:rPr>
              <a:t>高考发挥超常语文分数高</a:t>
            </a:r>
            <a:endParaRPr lang="en-US" altLang="zh-CN" sz="2400" b="1">
              <a:solidFill>
                <a:schemeClr val="bg1"/>
              </a:solidFill>
              <a:ea typeface="华文宋体"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16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800">
                <a:solidFill>
                  <a:schemeClr val="bg1"/>
                </a:solidFill>
                <a:latin typeface="华文宋体" pitchFamily="2" charset="-122"/>
                <a:ea typeface="华文宋体" pitchFamily="2" charset="-122"/>
                <a:cs typeface="Calibri" panose="020F0502020204030204" pitchFamily="34" charset="0"/>
                <a:sym typeface="华文宋体" pitchFamily="2" charset="-122"/>
              </a:rPr>
              <a:t>而这是她复读一年</a:t>
            </a:r>
            <a:endParaRPr lang="en-US" altLang="zh-CN" sz="1800">
              <a:solidFill>
                <a:schemeClr val="bg1"/>
              </a:solidFill>
              <a:latin typeface="华文宋体" pitchFamily="2" charset="-122"/>
              <a:ea typeface="华文宋体" pitchFamily="2" charset="-122"/>
              <a:cs typeface="Calibri" panose="020F0502020204030204" pitchFamily="34" charset="0"/>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800">
                <a:solidFill>
                  <a:schemeClr val="bg1"/>
                </a:solidFill>
                <a:latin typeface="华文宋体" pitchFamily="2" charset="-122"/>
                <a:ea typeface="华文宋体" pitchFamily="2" charset="-122"/>
                <a:cs typeface="Calibri" panose="020F0502020204030204" pitchFamily="34" charset="0"/>
                <a:sym typeface="华文宋体" pitchFamily="2" charset="-122"/>
              </a:rPr>
              <a:t>第二次参加高考</a:t>
            </a:r>
          </a:p>
          <a:p>
            <a:pPr eaLnBrk="1" hangingPunct="1">
              <a:lnSpc>
                <a:spcPct val="100000"/>
              </a:lnSpc>
              <a:spcBef>
                <a:spcPct val="0"/>
              </a:spcBef>
              <a:buFont typeface="Arial" panose="020B0604020202020204" pitchFamily="34" charset="0"/>
              <a:buNone/>
            </a:pPr>
            <a:endParaRPr lang="zh-CN" altLang="en-US" sz="18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p:txBody>
      </p:sp>
      <p:sp>
        <p:nvSpPr>
          <p:cNvPr id="11281" name="矩形 25">
            <a:extLst>
              <a:ext uri="{FF2B5EF4-FFF2-40B4-BE49-F238E27FC236}">
                <a16:creationId xmlns:a16="http://schemas.microsoft.com/office/drawing/2014/main" id="{D3A9A091-BD27-4B77-9727-ACFA2A56A806}"/>
              </a:ext>
            </a:extLst>
          </p:cNvPr>
          <p:cNvSpPr>
            <a:spLocks noChangeArrowheads="1"/>
          </p:cNvSpPr>
          <p:nvPr/>
        </p:nvSpPr>
        <p:spPr bwMode="auto">
          <a:xfrm>
            <a:off x="6681788" y="2501900"/>
            <a:ext cx="1870075" cy="522288"/>
          </a:xfrm>
          <a:prstGeom prst="rect">
            <a:avLst/>
          </a:pr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82" name="文本框 26">
            <a:extLst>
              <a:ext uri="{FF2B5EF4-FFF2-40B4-BE49-F238E27FC236}">
                <a16:creationId xmlns:a16="http://schemas.microsoft.com/office/drawing/2014/main" id="{CF167D5A-6B49-4183-8BBE-010CA1A4FE1E}"/>
              </a:ext>
            </a:extLst>
          </p:cNvPr>
          <p:cNvSpPr>
            <a:spLocks noChangeArrowheads="1"/>
          </p:cNvSpPr>
          <p:nvPr/>
        </p:nvSpPr>
        <p:spPr bwMode="auto">
          <a:xfrm>
            <a:off x="6230938" y="3265488"/>
            <a:ext cx="269875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b="1">
                <a:solidFill>
                  <a:schemeClr val="bg1"/>
                </a:solidFill>
                <a:cs typeface="Calibri" panose="020F0502020204030204" pitchFamily="34" charset="0"/>
              </a:rPr>
              <a:t>  </a:t>
            </a:r>
            <a:r>
              <a:rPr lang="zh-CN" altLang="en-US" sz="2000" b="1">
                <a:solidFill>
                  <a:schemeClr val="bg1"/>
                </a:solidFill>
                <a:latin typeface="华文宋体" pitchFamily="2" charset="-122"/>
                <a:ea typeface="华文宋体" pitchFamily="2" charset="-122"/>
                <a:sym typeface="华文宋体" pitchFamily="2" charset="-122"/>
              </a:rPr>
              <a:t>不断强调自己</a:t>
            </a:r>
            <a:endParaRPr lang="en-US" altLang="zh-CN" sz="2000" b="1">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2000" b="1">
                <a:solidFill>
                  <a:schemeClr val="bg1"/>
                </a:solidFill>
                <a:latin typeface="华文宋体" pitchFamily="2" charset="-122"/>
                <a:ea typeface="华文宋体" pitchFamily="2" charset="-122"/>
                <a:sym typeface="华文宋体" pitchFamily="2" charset="-122"/>
              </a:rPr>
              <a:t>顺风顺水</a:t>
            </a:r>
            <a:endParaRPr lang="en-US" altLang="zh-CN" sz="2000" b="1">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2000" b="1">
                <a:solidFill>
                  <a:schemeClr val="bg1"/>
                </a:solidFill>
                <a:latin typeface="华文宋体" pitchFamily="2" charset="-122"/>
                <a:ea typeface="华文宋体" pitchFamily="2" charset="-122"/>
                <a:sym typeface="华文宋体" pitchFamily="2" charset="-122"/>
              </a:rPr>
              <a:t>运气爆表</a:t>
            </a:r>
            <a:endParaRPr lang="en-US" altLang="zh-CN" sz="2000" b="1">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endParaRPr lang="en-US" altLang="zh-CN" sz="1600">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600">
                <a:solidFill>
                  <a:schemeClr val="bg1"/>
                </a:solidFill>
                <a:latin typeface="华文宋体" pitchFamily="2" charset="-122"/>
                <a:ea typeface="华文宋体" pitchFamily="2" charset="-122"/>
                <a:sym typeface="华文宋体" pitchFamily="2" charset="-122"/>
              </a:rPr>
              <a:t>微博上说又丧又焦虑</a:t>
            </a:r>
            <a:endParaRPr lang="en-US" altLang="zh-CN" sz="1600">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600">
                <a:solidFill>
                  <a:schemeClr val="bg1"/>
                </a:solidFill>
                <a:latin typeface="华文宋体" pitchFamily="2" charset="-122"/>
                <a:ea typeface="华文宋体" pitchFamily="2" charset="-122"/>
                <a:sym typeface="华文宋体" pitchFamily="2" charset="-122"/>
              </a:rPr>
              <a:t>   称“简直活不下去了”</a:t>
            </a:r>
            <a:endParaRPr lang="en-US" altLang="zh-CN" sz="1600">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endParaRPr lang="en-US" altLang="zh-CN" sz="1600">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600">
                <a:solidFill>
                  <a:schemeClr val="bg1"/>
                </a:solidFill>
                <a:latin typeface="华文宋体" pitchFamily="2" charset="-122"/>
                <a:ea typeface="华文宋体" pitchFamily="2" charset="-122"/>
                <a:sym typeface="华文宋体" pitchFamily="2" charset="-122"/>
              </a:rPr>
              <a:t>豆瓣发文</a:t>
            </a:r>
            <a:r>
              <a:rPr lang="en-US" altLang="zh-CN" sz="1600">
                <a:solidFill>
                  <a:schemeClr val="bg1"/>
                </a:solidFill>
                <a:latin typeface="华文宋体" pitchFamily="2" charset="-122"/>
                <a:ea typeface="华文宋体" pitchFamily="2" charset="-122"/>
                <a:sym typeface="华文宋体" pitchFamily="2" charset="-122"/>
              </a:rPr>
              <a:t>《</a:t>
            </a:r>
            <a:r>
              <a:rPr lang="zh-CN" altLang="en-US" sz="1600">
                <a:solidFill>
                  <a:schemeClr val="bg1"/>
                </a:solidFill>
                <a:latin typeface="华文宋体" pitchFamily="2" charset="-122"/>
                <a:ea typeface="华文宋体" pitchFamily="2" charset="-122"/>
                <a:sym typeface="华文宋体" pitchFamily="2" charset="-122"/>
              </a:rPr>
              <a:t>我其实过</a:t>
            </a:r>
            <a:endParaRPr lang="en-US" altLang="zh-CN" sz="1600">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600">
                <a:solidFill>
                  <a:schemeClr val="bg1"/>
                </a:solidFill>
                <a:latin typeface="华文宋体" pitchFamily="2" charset="-122"/>
                <a:ea typeface="华文宋体" pitchFamily="2" charset="-122"/>
                <a:sym typeface="华文宋体" pitchFamily="2" charset="-122"/>
              </a:rPr>
              <a:t>得没有那么好，没有</a:t>
            </a:r>
            <a:endParaRPr lang="en-US" altLang="zh-CN" sz="1600">
              <a:solidFill>
                <a:schemeClr val="bg1"/>
              </a:solidFill>
              <a:latin typeface="华文宋体" pitchFamily="2" charset="-122"/>
              <a:ea typeface="华文宋体" pitchFamily="2" charset="-122"/>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600">
                <a:solidFill>
                  <a:schemeClr val="bg1"/>
                </a:solidFill>
                <a:latin typeface="华文宋体" pitchFamily="2" charset="-122"/>
                <a:ea typeface="华文宋体" pitchFamily="2" charset="-122"/>
                <a:sym typeface="华文宋体" pitchFamily="2" charset="-122"/>
              </a:rPr>
              <a:t>朋友圈那么好</a:t>
            </a:r>
            <a:r>
              <a:rPr lang="en-US" altLang="zh-CN" sz="1600">
                <a:solidFill>
                  <a:schemeClr val="bg1"/>
                </a:solidFill>
                <a:latin typeface="华文宋体" pitchFamily="2" charset="-122"/>
                <a:ea typeface="华文宋体" pitchFamily="2" charset="-122"/>
                <a:sym typeface="华文宋体" pitchFamily="2" charset="-122"/>
              </a:rPr>
              <a:t>》</a:t>
            </a:r>
            <a:endParaRPr lang="zh-CN" altLang="en-US" sz="1800">
              <a:solidFill>
                <a:srgbClr val="3F3F3F"/>
              </a:solidFill>
              <a:latin typeface="华文宋体" pitchFamily="2" charset="-122"/>
              <a:ea typeface="华文宋体" pitchFamily="2" charset="-122"/>
              <a:sym typeface="华文宋体" pitchFamily="2" charset="-122"/>
            </a:endParaRPr>
          </a:p>
        </p:txBody>
      </p:sp>
      <p:sp>
        <p:nvSpPr>
          <p:cNvPr id="11283" name="矩形 27">
            <a:extLst>
              <a:ext uri="{FF2B5EF4-FFF2-40B4-BE49-F238E27FC236}">
                <a16:creationId xmlns:a16="http://schemas.microsoft.com/office/drawing/2014/main" id="{2DB6B5D9-6298-4FB7-9088-81CCE18AADD9}"/>
              </a:ext>
            </a:extLst>
          </p:cNvPr>
          <p:cNvSpPr>
            <a:spLocks noChangeArrowheads="1"/>
          </p:cNvSpPr>
          <p:nvPr/>
        </p:nvSpPr>
        <p:spPr bwMode="auto">
          <a:xfrm>
            <a:off x="9480550" y="2501900"/>
            <a:ext cx="1870075" cy="52228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84" name="文本框 28">
            <a:extLst>
              <a:ext uri="{FF2B5EF4-FFF2-40B4-BE49-F238E27FC236}">
                <a16:creationId xmlns:a16="http://schemas.microsoft.com/office/drawing/2014/main" id="{CE5AF0AE-E039-4AAB-A00F-CA7A340DB13D}"/>
              </a:ext>
            </a:extLst>
          </p:cNvPr>
          <p:cNvSpPr>
            <a:spLocks noChangeArrowheads="1"/>
          </p:cNvSpPr>
          <p:nvPr/>
        </p:nvSpPr>
        <p:spPr bwMode="auto">
          <a:xfrm>
            <a:off x="9356725" y="3514725"/>
            <a:ext cx="23685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a:solidFill>
                  <a:srgbClr val="2F2637"/>
                </a:solidFill>
                <a:ea typeface="华文宋体" pitchFamily="2" charset="-122"/>
                <a:cs typeface="Calibri" panose="020F0502020204030204" pitchFamily="34" charset="0"/>
              </a:rPr>
              <a:t>被调剂却进了</a:t>
            </a:r>
            <a:endParaRPr lang="en-US" altLang="zh-CN" sz="2000" b="1">
              <a:solidFill>
                <a:srgbClr val="2F2637"/>
              </a:solidFill>
              <a:ea typeface="华文宋体" pitchFamily="2" charset="-122"/>
              <a:cs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sz="2000" b="1">
                <a:solidFill>
                  <a:srgbClr val="2F2637"/>
                </a:solidFill>
                <a:ea typeface="华文宋体" pitchFamily="2" charset="-122"/>
                <a:cs typeface="Calibri" panose="020F0502020204030204" pitchFamily="34" charset="0"/>
              </a:rPr>
              <a:t>  全校最好专业？</a:t>
            </a:r>
            <a:endParaRPr lang="en-US" altLang="zh-CN" sz="2000" b="1">
              <a:solidFill>
                <a:srgbClr val="2F2637"/>
              </a:solidFill>
              <a:ea typeface="华文宋体"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16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a:p>
            <a:pPr algn="ctr" eaLnBrk="1" hangingPunct="1">
              <a:lnSpc>
                <a:spcPct val="100000"/>
              </a:lnSpc>
              <a:spcBef>
                <a:spcPct val="0"/>
              </a:spcBef>
              <a:buFont typeface="Arial" panose="020B0604020202020204" pitchFamily="34" charset="0"/>
              <a:buNone/>
            </a:pPr>
            <a:r>
              <a:rPr lang="zh-CN" altLang="en-US" sz="1800">
                <a:solidFill>
                  <a:srgbClr val="3F3F3F"/>
                </a:solidFill>
                <a:latin typeface="华文宋体" pitchFamily="2" charset="-122"/>
                <a:ea typeface="华文宋体" pitchFamily="2" charset="-122"/>
                <a:cs typeface="Calibri" panose="020F0502020204030204" pitchFamily="34" charset="0"/>
                <a:sym typeface="华文宋体" pitchFamily="2" charset="-122"/>
              </a:rPr>
              <a:t>微博显示作者是某</a:t>
            </a:r>
            <a:endParaRPr lang="en-US" altLang="zh-CN" sz="18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a:p>
            <a:pPr algn="ctr" eaLnBrk="1" hangingPunct="1">
              <a:lnSpc>
                <a:spcPct val="100000"/>
              </a:lnSpc>
              <a:spcBef>
                <a:spcPct val="0"/>
              </a:spcBef>
              <a:buFont typeface="Arial" panose="020B0604020202020204" pitchFamily="34" charset="0"/>
              <a:buNone/>
            </a:pPr>
            <a:r>
              <a:rPr lang="en-US" altLang="zh-CN" sz="1800">
                <a:solidFill>
                  <a:srgbClr val="3F3F3F"/>
                </a:solidFill>
                <a:latin typeface="华文宋体" pitchFamily="2" charset="-122"/>
                <a:ea typeface="华文宋体" pitchFamily="2" charset="-122"/>
                <a:cs typeface="Calibri" panose="020F0502020204030204" pitchFamily="34" charset="0"/>
                <a:sym typeface="华文宋体" pitchFamily="2" charset="-122"/>
              </a:rPr>
              <a:t>211</a:t>
            </a:r>
            <a:r>
              <a:rPr lang="zh-CN" altLang="en-US" sz="1800" b="1">
                <a:solidFill>
                  <a:srgbClr val="3F3F3F"/>
                </a:solidFill>
                <a:latin typeface="华文宋体" pitchFamily="2" charset="-122"/>
                <a:ea typeface="华文宋体" pitchFamily="2" charset="-122"/>
                <a:cs typeface="Calibri" panose="020F0502020204030204" pitchFamily="34" charset="0"/>
                <a:sym typeface="华文宋体" pitchFamily="2" charset="-122"/>
              </a:rPr>
              <a:t>理工</a:t>
            </a:r>
            <a:r>
              <a:rPr lang="zh-CN" altLang="en-US" sz="1800">
                <a:solidFill>
                  <a:srgbClr val="3F3F3F"/>
                </a:solidFill>
                <a:latin typeface="华文宋体" pitchFamily="2" charset="-122"/>
                <a:ea typeface="华文宋体" pitchFamily="2" charset="-122"/>
                <a:cs typeface="Calibri" panose="020F0502020204030204" pitchFamily="34" charset="0"/>
                <a:sym typeface="华文宋体" pitchFamily="2" charset="-122"/>
              </a:rPr>
              <a:t>大学</a:t>
            </a:r>
            <a:r>
              <a:rPr lang="zh-CN" altLang="en-US" sz="1800" b="1">
                <a:solidFill>
                  <a:srgbClr val="3F3F3F"/>
                </a:solidFill>
                <a:latin typeface="华文宋体" pitchFamily="2" charset="-122"/>
                <a:ea typeface="华文宋体" pitchFamily="2" charset="-122"/>
                <a:cs typeface="Calibri" panose="020F0502020204030204" pitchFamily="34" charset="0"/>
                <a:sym typeface="华文宋体" pitchFamily="2" charset="-122"/>
              </a:rPr>
              <a:t>行政管理</a:t>
            </a:r>
            <a:r>
              <a:rPr lang="zh-CN" altLang="en-US" sz="1800">
                <a:solidFill>
                  <a:srgbClr val="3F3F3F"/>
                </a:solidFill>
                <a:latin typeface="华文宋体" pitchFamily="2" charset="-122"/>
                <a:ea typeface="华文宋体" pitchFamily="2" charset="-122"/>
                <a:cs typeface="Calibri" panose="020F0502020204030204" pitchFamily="34" charset="0"/>
                <a:sym typeface="华文宋体" pitchFamily="2" charset="-122"/>
              </a:rPr>
              <a:t>专业学生</a:t>
            </a:r>
            <a:endParaRPr lang="en-US" altLang="zh-CN" sz="18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a:p>
            <a:pPr eaLnBrk="1" hangingPunct="1">
              <a:lnSpc>
                <a:spcPct val="100000"/>
              </a:lnSpc>
              <a:spcBef>
                <a:spcPct val="0"/>
              </a:spcBef>
              <a:buFont typeface="Arial" panose="020B0604020202020204" pitchFamily="34" charset="0"/>
              <a:buNone/>
            </a:pPr>
            <a:endParaRPr lang="zh-CN" altLang="en-US" sz="16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a:p>
            <a:pPr eaLnBrk="1" hangingPunct="1">
              <a:lnSpc>
                <a:spcPct val="100000"/>
              </a:lnSpc>
              <a:spcBef>
                <a:spcPct val="0"/>
              </a:spcBef>
              <a:buFont typeface="Arial" panose="020B0604020202020204" pitchFamily="34" charset="0"/>
              <a:buNone/>
            </a:pPr>
            <a:endParaRPr lang="zh-CN" altLang="en-US" sz="1800">
              <a:solidFill>
                <a:srgbClr val="3F3F3F"/>
              </a:solidFill>
              <a:latin typeface="华文宋体" pitchFamily="2" charset="-122"/>
              <a:ea typeface="华文宋体" pitchFamily="2" charset="-122"/>
              <a:cs typeface="Calibri" panose="020F0502020204030204" pitchFamily="34" charset="0"/>
              <a:sym typeface="华文宋体" pitchFamily="2" charset="-122"/>
            </a:endParaRPr>
          </a:p>
        </p:txBody>
      </p:sp>
      <p:sp>
        <p:nvSpPr>
          <p:cNvPr id="11285" name="文本框 31">
            <a:extLst>
              <a:ext uri="{FF2B5EF4-FFF2-40B4-BE49-F238E27FC236}">
                <a16:creationId xmlns:a16="http://schemas.microsoft.com/office/drawing/2014/main" id="{8E660614-99DF-48A7-829B-0AA35973D12A}"/>
              </a:ext>
            </a:extLst>
          </p:cNvPr>
          <p:cNvSpPr>
            <a:spLocks noChangeArrowheads="1"/>
          </p:cNvSpPr>
          <p:nvPr/>
        </p:nvSpPr>
        <p:spPr bwMode="auto">
          <a:xfrm>
            <a:off x="4260850" y="2374900"/>
            <a:ext cx="76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a:solidFill>
                  <a:schemeClr val="bg1"/>
                </a:solidFill>
                <a:latin typeface="华文宋体" pitchFamily="2" charset="-122"/>
                <a:ea typeface="华文宋体" pitchFamily="2" charset="-122"/>
                <a:sym typeface="华文宋体" pitchFamily="2" charset="-122"/>
              </a:rPr>
              <a:t>02</a:t>
            </a:r>
            <a:endParaRPr lang="zh-CN" altLang="en-US" sz="4800">
              <a:solidFill>
                <a:schemeClr val="bg1"/>
              </a:solidFill>
              <a:latin typeface="华文宋体" pitchFamily="2" charset="-122"/>
              <a:ea typeface="华文宋体" pitchFamily="2" charset="-122"/>
              <a:sym typeface="华文宋体" pitchFamily="2" charset="-122"/>
            </a:endParaRPr>
          </a:p>
        </p:txBody>
      </p:sp>
      <p:sp>
        <p:nvSpPr>
          <p:cNvPr id="11286" name="文本框 32">
            <a:extLst>
              <a:ext uri="{FF2B5EF4-FFF2-40B4-BE49-F238E27FC236}">
                <a16:creationId xmlns:a16="http://schemas.microsoft.com/office/drawing/2014/main" id="{F1C0D8D1-611B-4C93-A222-72EB09B02872}"/>
              </a:ext>
            </a:extLst>
          </p:cNvPr>
          <p:cNvSpPr>
            <a:spLocks noChangeArrowheads="1"/>
          </p:cNvSpPr>
          <p:nvPr/>
        </p:nvSpPr>
        <p:spPr bwMode="auto">
          <a:xfrm>
            <a:off x="7199313" y="2374900"/>
            <a:ext cx="76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a:solidFill>
                  <a:srgbClr val="2F2637"/>
                </a:solidFill>
                <a:latin typeface="华文宋体" pitchFamily="2" charset="-122"/>
                <a:ea typeface="华文宋体" pitchFamily="2" charset="-122"/>
                <a:sym typeface="华文宋体" pitchFamily="2" charset="-122"/>
              </a:rPr>
              <a:t>03</a:t>
            </a:r>
            <a:endParaRPr lang="zh-CN" altLang="en-US" sz="4800">
              <a:solidFill>
                <a:srgbClr val="2F2637"/>
              </a:solidFill>
              <a:latin typeface="华文宋体" pitchFamily="2" charset="-122"/>
              <a:ea typeface="华文宋体" pitchFamily="2" charset="-122"/>
              <a:sym typeface="华文宋体" pitchFamily="2" charset="-122"/>
            </a:endParaRPr>
          </a:p>
        </p:txBody>
      </p:sp>
      <p:sp>
        <p:nvSpPr>
          <p:cNvPr id="11287" name="文本框 33">
            <a:extLst>
              <a:ext uri="{FF2B5EF4-FFF2-40B4-BE49-F238E27FC236}">
                <a16:creationId xmlns:a16="http://schemas.microsoft.com/office/drawing/2014/main" id="{06C64549-5C0C-4F54-B0A1-B13BDD5AC031}"/>
              </a:ext>
            </a:extLst>
          </p:cNvPr>
          <p:cNvSpPr>
            <a:spLocks noChangeArrowheads="1"/>
          </p:cNvSpPr>
          <p:nvPr/>
        </p:nvSpPr>
        <p:spPr bwMode="auto">
          <a:xfrm>
            <a:off x="9963150" y="2371725"/>
            <a:ext cx="904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a:solidFill>
                  <a:schemeClr val="bg1"/>
                </a:solidFill>
                <a:latin typeface="华文宋体" pitchFamily="2" charset="-122"/>
                <a:ea typeface="华文宋体" pitchFamily="2" charset="-122"/>
                <a:sym typeface="华文宋体" pitchFamily="2" charset="-122"/>
              </a:rPr>
              <a:t>04</a:t>
            </a:r>
            <a:endParaRPr lang="zh-CN" altLang="en-US" sz="4800">
              <a:solidFill>
                <a:schemeClr val="bg1"/>
              </a:solidFill>
              <a:latin typeface="华文宋体" pitchFamily="2" charset="-122"/>
              <a:ea typeface="华文宋体" pitchFamily="2" charset="-122"/>
              <a:sym typeface="华文宋体" pitchFamily="2" charset="-122"/>
            </a:endParaRPr>
          </a:p>
        </p:txBody>
      </p:sp>
      <p:sp>
        <p:nvSpPr>
          <p:cNvPr id="11288" name="文本框 1">
            <a:extLst>
              <a:ext uri="{FF2B5EF4-FFF2-40B4-BE49-F238E27FC236}">
                <a16:creationId xmlns:a16="http://schemas.microsoft.com/office/drawing/2014/main" id="{4F920723-EBF5-48E8-96EE-C467FCBDF10A}"/>
              </a:ext>
            </a:extLst>
          </p:cNvPr>
          <p:cNvSpPr txBox="1">
            <a:spLocks noChangeArrowheads="1"/>
          </p:cNvSpPr>
          <p:nvPr/>
        </p:nvSpPr>
        <p:spPr bwMode="auto">
          <a:xfrm>
            <a:off x="2682875" y="1312863"/>
            <a:ext cx="90678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2000" b="1">
                <a:solidFill>
                  <a:srgbClr val="2F2637"/>
                </a:solidFill>
                <a:latin typeface="Arial" panose="020B0604020202020204" pitchFamily="34" charset="0"/>
                <a:ea typeface="华文宋体" pitchFamily="2" charset="-122"/>
              </a:rPr>
              <a:t>全文作者都试图证明自己一路走到今天靠的都是运气，然而</a:t>
            </a:r>
            <a:r>
              <a:rPr lang="en-US" altLang="zh-CN" sz="2000" b="1">
                <a:solidFill>
                  <a:srgbClr val="2F2637"/>
                </a:solidFill>
                <a:latin typeface="Arial" panose="020B0604020202020204" pitchFamily="34" charset="0"/>
                <a:ea typeface="华文宋体" pitchFamily="2" charset="-122"/>
              </a:rPr>
              <a:t>——</a:t>
            </a:r>
          </a:p>
          <a:p>
            <a:pPr>
              <a:lnSpc>
                <a:spcPct val="100000"/>
              </a:lnSpc>
              <a:spcBef>
                <a:spcPct val="0"/>
              </a:spcBef>
              <a:buFontTx/>
              <a:buNone/>
            </a:pPr>
            <a:r>
              <a:rPr lang="zh-CN" altLang="en-US" sz="1400">
                <a:solidFill>
                  <a:srgbClr val="2F2637"/>
                </a:solidFill>
                <a:latin typeface="Arial" panose="020B0604020202020204" pitchFamily="34" charset="0"/>
                <a:ea typeface="华文宋体" pitchFamily="2" charset="-122"/>
              </a:rPr>
              <a:t>                                               （以下均为网友调查结果）</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9">
            <a:extLst>
              <a:ext uri="{FF2B5EF4-FFF2-40B4-BE49-F238E27FC236}">
                <a16:creationId xmlns:a16="http://schemas.microsoft.com/office/drawing/2014/main" id="{4B9E1A24-DFCA-4D25-A2BC-7101EDBD28F4}"/>
              </a:ext>
            </a:extLst>
          </p:cNvPr>
          <p:cNvSpPr>
            <a:spLocks noChangeAspect="1" noChangeArrowheads="1"/>
          </p:cNvSpPr>
          <p:nvPr/>
        </p:nvSpPr>
        <p:spPr bwMode="auto">
          <a:xfrm rot="5400000">
            <a:off x="2379663" y="-1117600"/>
            <a:ext cx="1028700" cy="1028700"/>
          </a:xfrm>
          <a:prstGeom prst="rect">
            <a:avLst/>
          </a:prstGeom>
          <a:solidFill>
            <a:srgbClr val="D0EAEB"/>
          </a:solidFill>
          <a:ln w="3175">
            <a:solidFill>
              <a:srgbClr val="2F2637">
                <a:alpha val="38823"/>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91" name="矩形 30">
            <a:extLst>
              <a:ext uri="{FF2B5EF4-FFF2-40B4-BE49-F238E27FC236}">
                <a16:creationId xmlns:a16="http://schemas.microsoft.com/office/drawing/2014/main" id="{22411AE6-8FEA-4041-986A-C182E4463161}"/>
              </a:ext>
            </a:extLst>
          </p:cNvPr>
          <p:cNvSpPr>
            <a:spLocks noChangeAspect="1" noChangeArrowheads="1"/>
          </p:cNvSpPr>
          <p:nvPr/>
        </p:nvSpPr>
        <p:spPr bwMode="auto">
          <a:xfrm rot="5400000">
            <a:off x="1212850" y="-1117600"/>
            <a:ext cx="1028700" cy="1028700"/>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92" name="椭圆 51">
            <a:extLst>
              <a:ext uri="{FF2B5EF4-FFF2-40B4-BE49-F238E27FC236}">
                <a16:creationId xmlns:a16="http://schemas.microsoft.com/office/drawing/2014/main" id="{43AEE829-58C8-4FF0-8F7B-93629A8F683B}"/>
              </a:ext>
            </a:extLst>
          </p:cNvPr>
          <p:cNvSpPr>
            <a:spLocks noChangeArrowheads="1"/>
          </p:cNvSpPr>
          <p:nvPr/>
        </p:nvSpPr>
        <p:spPr bwMode="auto">
          <a:xfrm>
            <a:off x="1057275" y="1954213"/>
            <a:ext cx="3635375" cy="363537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93" name="椭圆 52">
            <a:extLst>
              <a:ext uri="{FF2B5EF4-FFF2-40B4-BE49-F238E27FC236}">
                <a16:creationId xmlns:a16="http://schemas.microsoft.com/office/drawing/2014/main" id="{BE511B89-4A61-445A-8CC7-484BFD077796}"/>
              </a:ext>
            </a:extLst>
          </p:cNvPr>
          <p:cNvSpPr>
            <a:spLocks noChangeArrowheads="1"/>
          </p:cNvSpPr>
          <p:nvPr/>
        </p:nvSpPr>
        <p:spPr bwMode="auto">
          <a:xfrm>
            <a:off x="3870325" y="5586413"/>
            <a:ext cx="749300" cy="738187"/>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94" name="椭圆 53">
            <a:extLst>
              <a:ext uri="{FF2B5EF4-FFF2-40B4-BE49-F238E27FC236}">
                <a16:creationId xmlns:a16="http://schemas.microsoft.com/office/drawing/2014/main" id="{1379CF18-EB9C-47EA-98F8-BF08F012C0FB}"/>
              </a:ext>
            </a:extLst>
          </p:cNvPr>
          <p:cNvSpPr>
            <a:spLocks noChangeArrowheads="1"/>
          </p:cNvSpPr>
          <p:nvPr/>
        </p:nvSpPr>
        <p:spPr bwMode="auto">
          <a:xfrm>
            <a:off x="3432175" y="1146175"/>
            <a:ext cx="508000" cy="455613"/>
          </a:xfrm>
          <a:prstGeom prst="ellipse">
            <a:avLst/>
          </a:prstGeom>
          <a:solidFill>
            <a:srgbClr val="D0EAEB"/>
          </a:solidFill>
          <a:ln w="6350">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95" name="文本框 54">
            <a:extLst>
              <a:ext uri="{FF2B5EF4-FFF2-40B4-BE49-F238E27FC236}">
                <a16:creationId xmlns:a16="http://schemas.microsoft.com/office/drawing/2014/main" id="{FAF90600-54B8-4411-B03D-5FA935967028}"/>
              </a:ext>
            </a:extLst>
          </p:cNvPr>
          <p:cNvSpPr>
            <a:spLocks noChangeArrowheads="1"/>
          </p:cNvSpPr>
          <p:nvPr/>
        </p:nvSpPr>
        <p:spPr bwMode="auto">
          <a:xfrm>
            <a:off x="5186363" y="3309938"/>
            <a:ext cx="65262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000000"/>
                </a:solidFill>
                <a:cs typeface="Calibri" panose="020F0502020204030204" pitchFamily="34" charset="0"/>
              </a:rPr>
              <a:t>  </a:t>
            </a:r>
            <a:r>
              <a:rPr lang="zh-CN" altLang="en-US" sz="3200" b="1">
                <a:solidFill>
                  <a:srgbClr val="262626"/>
                </a:solidFill>
                <a:latin typeface="华文宋体" pitchFamily="2" charset="-122"/>
                <a:ea typeface="华文宋体" pitchFamily="2" charset="-122"/>
                <a:sym typeface="华文宋体" pitchFamily="2" charset="-122"/>
              </a:rPr>
              <a:t>是否每个人都应该拥有被遗忘权？</a:t>
            </a:r>
            <a:endParaRPr lang="en-US" altLang="zh-CN" sz="2400" b="1">
              <a:solidFill>
                <a:srgbClr val="262626"/>
              </a:solidFill>
              <a:latin typeface="华文宋体" pitchFamily="2" charset="-122"/>
              <a:ea typeface="华文宋体" pitchFamily="2" charset="-122"/>
              <a:sym typeface="华文宋体" pitchFamily="2" charset="-122"/>
            </a:endParaRPr>
          </a:p>
        </p:txBody>
      </p:sp>
      <p:sp>
        <p:nvSpPr>
          <p:cNvPr id="12296" name="直接连接符 56">
            <a:extLst>
              <a:ext uri="{FF2B5EF4-FFF2-40B4-BE49-F238E27FC236}">
                <a16:creationId xmlns:a16="http://schemas.microsoft.com/office/drawing/2014/main" id="{9E94590F-3CBA-4AC3-864A-4C4A45942A85}"/>
              </a:ext>
            </a:extLst>
          </p:cNvPr>
          <p:cNvSpPr>
            <a:spLocks noChangeShapeType="1"/>
          </p:cNvSpPr>
          <p:nvPr/>
        </p:nvSpPr>
        <p:spPr bwMode="auto">
          <a:xfrm rot="5400000">
            <a:off x="10008394" y="2096294"/>
            <a:ext cx="1588" cy="3600450"/>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 name="椭圆 58">
            <a:extLst>
              <a:ext uri="{FF2B5EF4-FFF2-40B4-BE49-F238E27FC236}">
                <a16:creationId xmlns:a16="http://schemas.microsoft.com/office/drawing/2014/main" id="{1A2E0AC7-8FBD-4102-AFCB-D088D4DAC001}"/>
              </a:ext>
            </a:extLst>
          </p:cNvPr>
          <p:cNvSpPr>
            <a:spLocks noChangeArrowheads="1"/>
          </p:cNvSpPr>
          <p:nvPr/>
        </p:nvSpPr>
        <p:spPr bwMode="auto">
          <a:xfrm>
            <a:off x="4956175" y="1954213"/>
            <a:ext cx="1012825" cy="1012825"/>
          </a:xfrm>
          <a:prstGeom prst="ellipse">
            <a:avLst/>
          </a:prstGeom>
          <a:solidFill>
            <a:srgbClr val="D0EAEB"/>
          </a:solidFill>
          <a:ln w="6350">
            <a:solidFill>
              <a:srgbClr val="2F2637">
                <a:alpha val="50195"/>
              </a:srgbClr>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2298" name="组合 59">
            <a:extLst>
              <a:ext uri="{FF2B5EF4-FFF2-40B4-BE49-F238E27FC236}">
                <a16:creationId xmlns:a16="http://schemas.microsoft.com/office/drawing/2014/main" id="{C7393885-31F6-44F5-BACD-5021FFB4DE7A}"/>
              </a:ext>
            </a:extLst>
          </p:cNvPr>
          <p:cNvGrpSpPr>
            <a:grpSpLocks/>
          </p:cNvGrpSpPr>
          <p:nvPr/>
        </p:nvGrpSpPr>
        <p:grpSpPr bwMode="auto">
          <a:xfrm>
            <a:off x="5213350" y="2284413"/>
            <a:ext cx="498475" cy="477837"/>
            <a:chOff x="0" y="0"/>
            <a:chExt cx="2438400" cy="2332038"/>
          </a:xfrm>
        </p:grpSpPr>
        <p:sp>
          <p:nvSpPr>
            <p:cNvPr id="12302" name="Freeform 25">
              <a:extLst>
                <a:ext uri="{FF2B5EF4-FFF2-40B4-BE49-F238E27FC236}">
                  <a16:creationId xmlns:a16="http://schemas.microsoft.com/office/drawing/2014/main" id="{2FB54273-A9E1-47CC-BAC4-E915AA87CEBB}"/>
                </a:ext>
              </a:extLst>
            </p:cNvPr>
            <p:cNvSpPr>
              <a:spLocks noChangeArrowheads="1"/>
            </p:cNvSpPr>
            <p:nvPr/>
          </p:nvSpPr>
          <p:spPr bwMode="auto">
            <a:xfrm>
              <a:off x="893763" y="1676400"/>
              <a:ext cx="655638" cy="655638"/>
            </a:xfrm>
            <a:custGeom>
              <a:avLst/>
              <a:gdLst>
                <a:gd name="T0" fmla="*/ 2147483646 w 413"/>
                <a:gd name="T1" fmla="*/ 2147483646 h 413"/>
                <a:gd name="T2" fmla="*/ 0 w 413"/>
                <a:gd name="T3" fmla="*/ 0 h 413"/>
                <a:gd name="T4" fmla="*/ 2147483646 w 413"/>
                <a:gd name="T5" fmla="*/ 0 h 413"/>
                <a:gd name="T6" fmla="*/ 2147483646 w 413"/>
                <a:gd name="T7" fmla="*/ 2147483646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3" name="任意多边形 61">
              <a:extLst>
                <a:ext uri="{FF2B5EF4-FFF2-40B4-BE49-F238E27FC236}">
                  <a16:creationId xmlns:a16="http://schemas.microsoft.com/office/drawing/2014/main" id="{F18F258D-4821-44DF-B6EC-DED223053FA5}"/>
                </a:ext>
              </a:extLst>
            </p:cNvPr>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2299" name="椭圆 14">
            <a:extLst>
              <a:ext uri="{FF2B5EF4-FFF2-40B4-BE49-F238E27FC236}">
                <a16:creationId xmlns:a16="http://schemas.microsoft.com/office/drawing/2014/main" id="{69C3B157-B2EE-4F25-9EF6-7883D347DC97}"/>
              </a:ext>
            </a:extLst>
          </p:cNvPr>
          <p:cNvSpPr>
            <a:spLocks noChangeArrowheads="1"/>
          </p:cNvSpPr>
          <p:nvPr/>
        </p:nvSpPr>
        <p:spPr bwMode="auto">
          <a:xfrm>
            <a:off x="1057275" y="1954213"/>
            <a:ext cx="3635375" cy="363537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00" name="椭圆 15">
            <a:extLst>
              <a:ext uri="{FF2B5EF4-FFF2-40B4-BE49-F238E27FC236}">
                <a16:creationId xmlns:a16="http://schemas.microsoft.com/office/drawing/2014/main" id="{1095C2F4-A7CE-4E0C-A292-C24E55EC6720}"/>
              </a:ext>
            </a:extLst>
          </p:cNvPr>
          <p:cNvSpPr>
            <a:spLocks noChangeArrowheads="1"/>
          </p:cNvSpPr>
          <p:nvPr/>
        </p:nvSpPr>
        <p:spPr bwMode="auto">
          <a:xfrm>
            <a:off x="1233488" y="2127250"/>
            <a:ext cx="3282950" cy="328295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01" name="文本框 57">
            <a:extLst>
              <a:ext uri="{FF2B5EF4-FFF2-40B4-BE49-F238E27FC236}">
                <a16:creationId xmlns:a16="http://schemas.microsoft.com/office/drawing/2014/main" id="{D839402B-2D84-479B-A249-B5E5DB8B1895}"/>
              </a:ext>
            </a:extLst>
          </p:cNvPr>
          <p:cNvSpPr>
            <a:spLocks noChangeArrowheads="1"/>
          </p:cNvSpPr>
          <p:nvPr/>
        </p:nvSpPr>
        <p:spPr bwMode="auto">
          <a:xfrm>
            <a:off x="1727200" y="2762250"/>
            <a:ext cx="18478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800" b="1">
                <a:solidFill>
                  <a:srgbClr val="FDFDFD"/>
                </a:solidFill>
                <a:latin typeface="华文宋体" pitchFamily="2" charset="-122"/>
                <a:ea typeface="华文宋体" pitchFamily="2" charset="-122"/>
                <a:sym typeface="华文宋体" pitchFamily="2" charset="-122"/>
              </a:rPr>
              <a:t>03</a:t>
            </a:r>
            <a:endParaRPr lang="zh-CN" altLang="en-US" sz="13800" b="1">
              <a:solidFill>
                <a:srgbClr val="FDFDFD"/>
              </a:solidFill>
              <a:latin typeface="华文宋体" pitchFamily="2" charset="-122"/>
              <a:ea typeface="华文宋体" pitchFamily="2" charset="-122"/>
              <a:sym typeface="华文宋体" pitchFamily="2" charset="-122"/>
            </a:endParaRPr>
          </a:p>
        </p:txBody>
      </p:sp>
    </p:spTree>
  </p:cSld>
  <p:clrMapOvr>
    <a:masterClrMapping/>
  </p:clrMapOvr>
  <p:transition spd="slow"/>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TotalTime>
  <Pages>0</Pages>
  <Words>494</Words>
  <Characters>0</Characters>
  <Application>Microsoft Office PowerPoint</Application>
  <DocSecurity>0</DocSecurity>
  <PresentationFormat>宽屏</PresentationFormat>
  <Lines>0</Lines>
  <Paragraphs>86</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Calibri Light</vt:lpstr>
      <vt:lpstr>Calibri</vt:lpstr>
      <vt:lpstr>等线</vt:lpstr>
      <vt:lpstr>华文宋体</vt:lpstr>
      <vt:lpstr>微软雅黑</vt:lpstr>
      <vt:lpstr>方正姚体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PC</dc:creator>
  <cp:keywords/>
  <dc:description/>
  <cp:lastModifiedBy>楚晴 高</cp:lastModifiedBy>
  <cp:revision>191</cp:revision>
  <dcterms:created xsi:type="dcterms:W3CDTF">2015-09-02T15:45:00Z</dcterms:created>
  <dcterms:modified xsi:type="dcterms:W3CDTF">2019-01-17T10:05:34Z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