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7315200" cy="9601200"/>
  <p:defaultText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a:lvl3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3pPr>
    <a:lvl4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4pPr>
    <a:lvl5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5pPr>
    <a:lvl6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6pPr>
    <a:lvl7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7pPr>
    <a:lvl8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8pPr>
    <a:lvl9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74B6"/>
    <a:srgbClr val="005A92"/>
    <a:srgbClr val="1AE61F"/>
    <a:srgbClr val="0079C2"/>
    <a:srgbClr val="11A4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4959" autoAdjust="0"/>
  </p:normalViewPr>
  <p:slideViewPr>
    <p:cSldViewPr>
      <p:cViewPr varScale="1">
        <p:scale>
          <a:sx n="22" d="100"/>
          <a:sy n="22" d="100"/>
        </p:scale>
        <p:origin x="2322" y="7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churakanti" userId="34e37ce289f04141" providerId="LiveId" clId="{2F9C208A-E92A-4596-9D63-A8C9657AF9ED}"/>
    <pc:docChg chg="modSld">
      <pc:chgData name="siri churakanti" userId="34e37ce289f04141" providerId="LiveId" clId="{2F9C208A-E92A-4596-9D63-A8C9657AF9ED}" dt="2024-04-16T22:23:07.293" v="5" actId="20577"/>
      <pc:docMkLst>
        <pc:docMk/>
      </pc:docMkLst>
      <pc:sldChg chg="modSp mod">
        <pc:chgData name="siri churakanti" userId="34e37ce289f04141" providerId="LiveId" clId="{2F9C208A-E92A-4596-9D63-A8C9657AF9ED}" dt="2024-04-16T22:23:07.293" v="5" actId="20577"/>
        <pc:sldMkLst>
          <pc:docMk/>
          <pc:sldMk cId="0" sldId="256"/>
        </pc:sldMkLst>
        <pc:spChg chg="mod">
          <ac:chgData name="siri churakanti" userId="34e37ce289f04141" providerId="LiveId" clId="{2F9C208A-E92A-4596-9D63-A8C9657AF9ED}" dt="2024-04-16T22:23:07.293" v="5" actId="20577"/>
          <ac:spMkLst>
            <pc:docMk/>
            <pc:sldMk cId="0" sldId="256"/>
            <ac:spMk id="8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731500" y="4560550"/>
            <a:ext cx="5852149" cy="4320525"/>
          </a:xfrm>
          <a:prstGeom prst="rect">
            <a:avLst/>
          </a:prstGeom>
        </p:spPr>
        <p:txBody>
          <a:bodyPr lIns="91425" tIns="91425" rIns="91425" bIns="91425" anchor="t" anchorCtr="0"/>
          <a:lstStyle>
            <a:lvl1pPr>
              <a:defRPr sz="1100">
                <a:uFillTx/>
              </a:defRPr>
            </a:lvl1pPr>
            <a:lvl2pPr>
              <a:defRPr sz="1100">
                <a:uFillTx/>
              </a:defRPr>
            </a:lvl2pPr>
            <a:lvl3pPr>
              <a:defRPr sz="1100">
                <a:uFillTx/>
              </a:defRPr>
            </a:lvl3pPr>
            <a:lvl4pPr>
              <a:defRPr sz="1100">
                <a:uFillTx/>
              </a:defRPr>
            </a:lvl4pPr>
            <a:lvl5pPr>
              <a:defRPr sz="1100">
                <a:uFillTx/>
              </a:defRPr>
            </a:lvl5pPr>
            <a:lvl6pPr>
              <a:defRPr sz="1100">
                <a:uFillTx/>
              </a:defRPr>
            </a:lvl6pPr>
            <a:lvl7pPr>
              <a:defRPr sz="1100">
                <a:uFillTx/>
              </a:defRPr>
            </a:lvl7pPr>
            <a:lvl8pPr>
              <a:defRPr sz="1100">
                <a:uFillTx/>
              </a:defRPr>
            </a:lvl8pPr>
            <a:lvl9pPr>
              <a:defRPr sz="1100">
                <a:uFillTx/>
              </a:defRPr>
            </a:lvl9pPr>
          </a:lstStyle>
          <a:p>
            <a:endParaRPr>
              <a:uFillTx/>
            </a:endParaRPr>
          </a:p>
        </p:txBody>
      </p:sp>
    </p:spTree>
  </p:cSld>
  <p:clrMap bg1="lt1" tx1="dk1" bg2="dk2" tx2="lt2" accent1="accent1" accent2="accent2" accent3="accent3" accent4="accent4" accent5="accent5" accent6="accent6" hlink="hlink" folHlink="folHlink"/>
  <p:notesStyle>
    <a:lvl1pPr marL="0" algn="l" defTabSz="1828800" rtl="0" eaLnBrk="1" latinLnBrk="0" hangingPunct="1">
      <a:defRPr sz="2400" kern="1200">
        <a:solidFill>
          <a:schemeClr val="tx1"/>
        </a:solidFill>
        <a:uFillTx/>
        <a:latin typeface="+mn-lt"/>
        <a:ea typeface="+mn-ea"/>
        <a:cs typeface="+mn-cs"/>
      </a:defRPr>
    </a:lvl1pPr>
    <a:lvl2pPr marL="914400" algn="l" defTabSz="1828800" rtl="0" eaLnBrk="1" latinLnBrk="0" hangingPunct="1">
      <a:defRPr sz="2400" kern="1200">
        <a:solidFill>
          <a:schemeClr val="tx1"/>
        </a:solidFill>
        <a:uFillTx/>
        <a:latin typeface="+mn-lt"/>
        <a:ea typeface="+mn-ea"/>
        <a:cs typeface="+mn-cs"/>
      </a:defRPr>
    </a:lvl2pPr>
    <a:lvl3pPr marL="1828800" algn="l" defTabSz="1828800" rtl="0" eaLnBrk="1" latinLnBrk="0" hangingPunct="1">
      <a:defRPr sz="2400" kern="1200">
        <a:solidFill>
          <a:schemeClr val="tx1"/>
        </a:solidFill>
        <a:uFillTx/>
        <a:latin typeface="+mn-lt"/>
        <a:ea typeface="+mn-ea"/>
        <a:cs typeface="+mn-cs"/>
      </a:defRPr>
    </a:lvl3pPr>
    <a:lvl4pPr marL="2743200" algn="l" defTabSz="1828800" rtl="0" eaLnBrk="1" latinLnBrk="0" hangingPunct="1">
      <a:defRPr sz="2400" kern="1200">
        <a:solidFill>
          <a:schemeClr val="tx1"/>
        </a:solidFill>
        <a:uFillTx/>
        <a:latin typeface="+mn-lt"/>
        <a:ea typeface="+mn-ea"/>
        <a:cs typeface="+mn-cs"/>
      </a:defRPr>
    </a:lvl4pPr>
    <a:lvl5pPr marL="3657600" algn="l" defTabSz="1828800" rtl="0" eaLnBrk="1" latinLnBrk="0" hangingPunct="1">
      <a:defRPr sz="2400" kern="1200">
        <a:solidFill>
          <a:schemeClr val="tx1"/>
        </a:solidFill>
        <a:uFillTx/>
        <a:latin typeface="+mn-lt"/>
        <a:ea typeface="+mn-ea"/>
        <a:cs typeface="+mn-cs"/>
      </a:defRPr>
    </a:lvl5pPr>
    <a:lvl6pPr marL="4572000" algn="l" defTabSz="1828800" rtl="0" eaLnBrk="1" latinLnBrk="0" hangingPunct="1">
      <a:defRPr sz="2400" kern="1200">
        <a:solidFill>
          <a:schemeClr val="tx1"/>
        </a:solidFill>
        <a:uFillTx/>
        <a:latin typeface="+mn-lt"/>
        <a:ea typeface="+mn-ea"/>
        <a:cs typeface="+mn-cs"/>
      </a:defRPr>
    </a:lvl6pPr>
    <a:lvl7pPr marL="5486400" algn="l" defTabSz="1828800" rtl="0" eaLnBrk="1" latinLnBrk="0" hangingPunct="1">
      <a:defRPr sz="2400" kern="1200">
        <a:solidFill>
          <a:schemeClr val="tx1"/>
        </a:solidFill>
        <a:uFillTx/>
        <a:latin typeface="+mn-lt"/>
        <a:ea typeface="+mn-ea"/>
        <a:cs typeface="+mn-cs"/>
      </a:defRPr>
    </a:lvl7pPr>
    <a:lvl8pPr marL="6400800" algn="l" defTabSz="1828800" rtl="0" eaLnBrk="1" latinLnBrk="0" hangingPunct="1">
      <a:defRPr sz="2400" kern="1200">
        <a:solidFill>
          <a:schemeClr val="tx1"/>
        </a:solidFill>
        <a:uFillTx/>
        <a:latin typeface="+mn-lt"/>
        <a:ea typeface="+mn-ea"/>
        <a:cs typeface="+mn-cs"/>
      </a:defRPr>
    </a:lvl8pPr>
    <a:lvl9pPr marL="7315200" algn="l" defTabSz="1828800" rtl="0" eaLnBrk="1" latinLnBrk="0" hangingPunct="1">
      <a:defRPr sz="2400" kern="1200">
        <a:solidFill>
          <a:schemeClr val="tx1"/>
        </a:solidFill>
        <a:uFillTx/>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Shape 113"/>
          <p:cNvSpPr txBox="1">
            <a:spLocks noGrp="1"/>
          </p:cNvSpPr>
          <p:nvPr>
            <p:ph type="body" idx="1"/>
          </p:nvPr>
        </p:nvSpPr>
        <p:spPr>
          <a:xfrm>
            <a:off x="731500" y="4560550"/>
            <a:ext cx="5852149" cy="4320525"/>
          </a:xfrm>
          <a:prstGeom prst="rect">
            <a:avLst/>
          </a:prstGeom>
        </p:spPr>
        <p:txBody>
          <a:bodyPr lIns="91425" tIns="91425" rIns="91425" bIns="91425" anchor="ctr" anchorCtr="0">
            <a:noAutofit/>
          </a:bodyPr>
          <a:lstStyle/>
          <a:p>
            <a:r>
              <a:rPr lang="en-US" dirty="0">
                <a:uFillTx/>
              </a:rPr>
              <a:t> </a:t>
            </a:r>
            <a:endParaRPr dirty="0">
              <a:uFillTx/>
            </a:endParaRPr>
          </a:p>
        </p:txBody>
      </p:sp>
      <p:sp>
        <p:nvSpPr>
          <p:cNvPr id="114" name="Shape 114"/>
          <p:cNvSpPr>
            <a:spLocks noGrp="1" noRot="1" noChangeAspect="1"/>
          </p:cNvSpPr>
          <p:nvPr>
            <p:ph type="sldImg" idx="2"/>
          </p:nvPr>
        </p:nvSpPr>
        <p:spPr>
          <a:xfrm>
            <a:off x="1257300" y="720725"/>
            <a:ext cx="4800600" cy="360045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10"/>
        <p:cNvGrpSpPr/>
        <p:nvPr/>
      </p:nvGrpSpPr>
      <p:grpSpPr>
        <a:xfrm>
          <a:off x="0" y="0"/>
          <a:ext cx="0" cy="0"/>
          <a:chOff x="0" y="0"/>
          <a:chExt cx="0" cy="0"/>
        </a:xfrm>
      </p:grpSpPr>
      <p:sp>
        <p:nvSpPr>
          <p:cNvPr id="11" name="Shape 11"/>
          <p:cNvSpPr txBox="1">
            <a:spLocks noGrp="1"/>
          </p:cNvSpPr>
          <p:nvPr>
            <p:ph type="ctrTitle"/>
          </p:nvPr>
        </p:nvSpPr>
        <p:spPr>
          <a:xfrm>
            <a:off x="3292476" y="10226674"/>
            <a:ext cx="37306248" cy="7054848"/>
          </a:xfrm>
          <a:prstGeom prst="rect">
            <a:avLst/>
          </a:prstGeom>
          <a:noFill/>
          <a:ln>
            <a:noFill/>
          </a:ln>
        </p:spPr>
        <p:txBody>
          <a:bodyPr lIns="182850" tIns="182850" rIns="182850" bIns="182850" anchor="ctr" anchorCtr="0"/>
          <a:lstStyle>
            <a:lvl1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1pPr>
            <a:lvl2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2pPr>
            <a:lvl3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3pPr>
            <a:lvl4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4pPr>
            <a:lvl5pPr marL="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5pPr>
            <a:lvl6pPr marL="9144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6pPr>
            <a:lvl7pPr marL="18288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7pPr>
            <a:lvl8pPr marL="27432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8pPr>
            <a:lvl9pPr marL="3657600" marR="0" indent="0" algn="ctr" rtl="0">
              <a:spcBef>
                <a:spcPts val="0"/>
              </a:spcBef>
              <a:spcAft>
                <a:spcPts val="0"/>
              </a:spcAft>
              <a:defRPr sz="27200" b="0" i="0" u="none" strike="noStrike" cap="none" baseline="0">
                <a:solidFill>
                  <a:schemeClr val="dk2"/>
                </a:solidFill>
                <a:uFillTx/>
                <a:latin typeface="Arial"/>
                <a:ea typeface="Arial"/>
                <a:cs typeface="Arial"/>
                <a:sym typeface="Arial"/>
              </a:defRPr>
            </a:lvl9pPr>
          </a:lstStyle>
          <a:p>
            <a:endParaRPr>
              <a:uFillTx/>
            </a:endParaRPr>
          </a:p>
        </p:txBody>
      </p:sp>
      <p:sp>
        <p:nvSpPr>
          <p:cNvPr id="12" name="Shape 12"/>
          <p:cNvSpPr txBox="1">
            <a:spLocks noGrp="1"/>
          </p:cNvSpPr>
          <p:nvPr>
            <p:ph type="subTitle" idx="1"/>
          </p:nvPr>
        </p:nvSpPr>
        <p:spPr>
          <a:xfrm>
            <a:off x="6584950" y="18653126"/>
            <a:ext cx="30721300" cy="8413748"/>
          </a:xfrm>
          <a:prstGeom prst="rect">
            <a:avLst/>
          </a:prstGeom>
          <a:noFill/>
          <a:ln>
            <a:noFill/>
          </a:ln>
        </p:spPr>
        <p:txBody>
          <a:bodyPr lIns="182850" tIns="182850" rIns="182850" bIns="182850" anchor="t" anchorCtr="0"/>
          <a:lstStyle>
            <a:lvl1pPr marL="0" marR="0" indent="0" algn="ctr" rtl="0">
              <a:spcBef>
                <a:spcPts val="3960"/>
              </a:spcBef>
              <a:spcAft>
                <a:spcPts val="0"/>
              </a:spcAft>
              <a:buClr>
                <a:schemeClr val="dk1"/>
              </a:buClr>
              <a:buFont typeface="Arial"/>
              <a:buNone/>
              <a:defRPr sz="19800" b="0" i="0" u="none" strike="noStrike" cap="none" baseline="0">
                <a:solidFill>
                  <a:schemeClr val="dk1"/>
                </a:solidFill>
                <a:uFillTx/>
                <a:latin typeface="Arial"/>
                <a:ea typeface="Arial"/>
                <a:cs typeface="Arial"/>
                <a:sym typeface="Arial"/>
              </a:defRPr>
            </a:lvl1pPr>
            <a:lvl2pPr marL="914400" marR="0" indent="0" algn="ctr" rtl="0">
              <a:spcBef>
                <a:spcPts val="3440"/>
              </a:spcBef>
              <a:spcAft>
                <a:spcPts val="0"/>
              </a:spcAft>
              <a:buClr>
                <a:schemeClr val="dk1"/>
              </a:buClr>
              <a:buFont typeface="Arial"/>
              <a:buNone/>
              <a:defRPr sz="17200" b="0" i="0" u="none" strike="noStrike" cap="none" baseline="0">
                <a:solidFill>
                  <a:schemeClr val="dk1"/>
                </a:solidFill>
                <a:uFillTx/>
                <a:latin typeface="Arial"/>
                <a:ea typeface="Arial"/>
                <a:cs typeface="Arial"/>
                <a:sym typeface="Arial"/>
              </a:defRPr>
            </a:lvl2pPr>
            <a:lvl3pPr marL="1828800" marR="0" indent="0" algn="ctr" rtl="0">
              <a:spcBef>
                <a:spcPts val="2960"/>
              </a:spcBef>
              <a:spcAft>
                <a:spcPts val="0"/>
              </a:spcAft>
              <a:buClr>
                <a:schemeClr val="dk1"/>
              </a:buClr>
              <a:buFont typeface="Arial"/>
              <a:buNone/>
              <a:defRPr sz="14800" b="0" i="0" u="none" strike="noStrike" cap="none" baseline="0">
                <a:solidFill>
                  <a:schemeClr val="dk1"/>
                </a:solidFill>
                <a:uFillTx/>
                <a:latin typeface="Arial"/>
                <a:ea typeface="Arial"/>
                <a:cs typeface="Arial"/>
                <a:sym typeface="Arial"/>
              </a:defRPr>
            </a:lvl3pPr>
            <a:lvl4pPr marL="27432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4pPr>
            <a:lvl5pPr marL="36576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5pPr>
            <a:lvl6pPr marL="45720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6pPr>
            <a:lvl7pPr marL="54864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7pPr>
            <a:lvl8pPr marL="64008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8pPr>
            <a:lvl9pPr marL="7315200" marR="0" indent="0" algn="ctr" rtl="0">
              <a:spcBef>
                <a:spcPts val="2480"/>
              </a:spcBef>
              <a:spcAft>
                <a:spcPts val="0"/>
              </a:spcAft>
              <a:buClr>
                <a:schemeClr val="dk1"/>
              </a:buClr>
              <a:buFont typeface="Arial"/>
              <a:buNone/>
              <a:defRPr sz="12400" b="0" i="0" u="none" strike="noStrike" cap="none" baseline="0">
                <a:solidFill>
                  <a:schemeClr val="dk1"/>
                </a:solidFill>
                <a:uFillTx/>
                <a:latin typeface="Arial"/>
                <a:ea typeface="Arial"/>
                <a:cs typeface="Arial"/>
                <a:sym typeface="Arial"/>
              </a:defRPr>
            </a:lvl9pPr>
          </a:lstStyle>
          <a:p>
            <a:endParaRPr>
              <a:uFillTx/>
            </a:endParaRPr>
          </a:p>
        </p:txBody>
      </p:sp>
      <p:sp>
        <p:nvSpPr>
          <p:cNvPr id="13" name="Shape 13"/>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14" name="Shape 14"/>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15" name="Shape 15"/>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vertTx">
    <p:spTree>
      <p:nvGrpSpPr>
        <p:cNvPr id="1" name="Shape 67"/>
        <p:cNvGrpSpPr/>
        <p:nvPr/>
      </p:nvGrpSpPr>
      <p:grpSpPr>
        <a:xfrm>
          <a:off x="0" y="0"/>
          <a:ext cx="0" cy="0"/>
          <a:chOff x="0" y="0"/>
          <a:chExt cx="0" cy="0"/>
        </a:xfrm>
      </p:grpSpPr>
      <p:sp>
        <p:nvSpPr>
          <p:cNvPr id="68" name="Shape 68"/>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69" name="Shape 69"/>
          <p:cNvSpPr txBox="1">
            <a:spLocks noGrp="1"/>
          </p:cNvSpPr>
          <p:nvPr>
            <p:ph type="body" idx="1"/>
          </p:nvPr>
        </p:nvSpPr>
        <p:spPr>
          <a:xfrm rot="5400000">
            <a:off x="11082337" y="-1208085"/>
            <a:ext cx="21726522" cy="39503350"/>
          </a:xfrm>
          <a:prstGeom prst="rect">
            <a:avLst/>
          </a:prstGeom>
          <a:noFill/>
          <a:ln>
            <a:noFill/>
          </a:ln>
        </p:spPr>
        <p:txBody>
          <a:bodyPr lIns="182850" tIns="182850" rIns="182850" bIns="182850" anchor="t" anchorCtr="0"/>
          <a:lstStyle>
            <a:lvl1pPr marL="2117726" indent="-1362076" algn="l" rtl="0">
              <a:spcBef>
                <a:spcPts val="3960"/>
              </a:spcBef>
              <a:spcAft>
                <a:spcPts val="0"/>
              </a:spcAft>
              <a:buClr>
                <a:schemeClr val="dk1"/>
              </a:buClr>
              <a:buFont typeface="Arial"/>
              <a:buChar char="•"/>
              <a:defRPr sz="19800">
                <a:solidFill>
                  <a:schemeClr val="dk1"/>
                </a:solidFill>
                <a:uFillTx/>
                <a:latin typeface="Arial"/>
                <a:ea typeface="Arial"/>
                <a:cs typeface="Arial"/>
                <a:sym typeface="Arial"/>
              </a:defRPr>
            </a:lvl1pPr>
            <a:lvl2pPr marL="4584700" indent="-1111250" algn="l" rtl="0">
              <a:spcBef>
                <a:spcPts val="3440"/>
              </a:spcBef>
              <a:spcAft>
                <a:spcPts val="0"/>
              </a:spcAft>
              <a:buClr>
                <a:schemeClr val="dk1"/>
              </a:buClr>
              <a:buFont typeface="Arial"/>
              <a:buChar char="•"/>
              <a:defRPr sz="17200">
                <a:solidFill>
                  <a:schemeClr val="dk1"/>
                </a:solidFill>
                <a:uFillTx/>
                <a:latin typeface="Arial"/>
                <a:ea typeface="Arial"/>
                <a:cs typeface="Arial"/>
                <a:sym typeface="Arial"/>
              </a:defRPr>
            </a:lvl2pPr>
            <a:lvl3pPr marL="7054850" indent="-850900" algn="l" rtl="0">
              <a:spcBef>
                <a:spcPts val="2960"/>
              </a:spcBef>
              <a:spcAft>
                <a:spcPts val="0"/>
              </a:spcAft>
              <a:buClr>
                <a:schemeClr val="dk1"/>
              </a:buClr>
              <a:buFont typeface="Arial"/>
              <a:buChar char="•"/>
              <a:defRPr sz="14800">
                <a:solidFill>
                  <a:schemeClr val="dk1"/>
                </a:solidFill>
                <a:uFillTx/>
                <a:latin typeface="Arial"/>
                <a:ea typeface="Arial"/>
                <a:cs typeface="Arial"/>
                <a:sym typeface="Arial"/>
              </a:defRPr>
            </a:lvl3pPr>
            <a:lvl4pPr marL="9874250" indent="-946150"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4pPr>
            <a:lvl5pPr marL="12696826" indent="-949324"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5pPr>
            <a:lvl6pPr marL="136112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6pPr>
            <a:lvl7pPr marL="145256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7pPr>
            <a:lvl8pPr marL="154400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8pPr>
            <a:lvl9pPr marL="163544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9pPr>
          </a:lstStyle>
          <a:p>
            <a:endParaRPr>
              <a:uFillTx/>
            </a:endParaRPr>
          </a:p>
        </p:txBody>
      </p:sp>
      <p:sp>
        <p:nvSpPr>
          <p:cNvPr id="70" name="Shape 70"/>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71" name="Shape 71"/>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72" name="Shape 72"/>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TitleAndTx">
    <p:spTree>
      <p:nvGrpSpPr>
        <p:cNvPr id="1" name="Shape 73"/>
        <p:cNvGrpSpPr/>
        <p:nvPr/>
      </p:nvGrpSpPr>
      <p:grpSpPr>
        <a:xfrm>
          <a:off x="0" y="0"/>
          <a:ext cx="0" cy="0"/>
          <a:chOff x="0" y="0"/>
          <a:chExt cx="0" cy="0"/>
        </a:xfrm>
      </p:grpSpPr>
      <p:sp>
        <p:nvSpPr>
          <p:cNvPr id="74" name="Shape 74"/>
          <p:cNvSpPr txBox="1">
            <a:spLocks noGrp="1"/>
          </p:cNvSpPr>
          <p:nvPr>
            <p:ph type="title"/>
          </p:nvPr>
        </p:nvSpPr>
        <p:spPr>
          <a:xfrm rot="5400000">
            <a:off x="22715539" y="10425112"/>
            <a:ext cx="28089222" cy="987424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75" name="Shape 75"/>
          <p:cNvSpPr txBox="1">
            <a:spLocks noGrp="1"/>
          </p:cNvSpPr>
          <p:nvPr>
            <p:ph type="body" idx="1"/>
          </p:nvPr>
        </p:nvSpPr>
        <p:spPr>
          <a:xfrm rot="5400000">
            <a:off x="2811463" y="700086"/>
            <a:ext cx="28089222" cy="29324300"/>
          </a:xfrm>
          <a:prstGeom prst="rect">
            <a:avLst/>
          </a:prstGeom>
          <a:noFill/>
          <a:ln>
            <a:noFill/>
          </a:ln>
        </p:spPr>
        <p:txBody>
          <a:bodyPr lIns="182850" tIns="182850" rIns="182850" bIns="182850" anchor="t" anchorCtr="0"/>
          <a:lstStyle>
            <a:lvl1pPr marL="2117726" indent="-1362076" algn="l" rtl="0">
              <a:spcBef>
                <a:spcPts val="3960"/>
              </a:spcBef>
              <a:spcAft>
                <a:spcPts val="0"/>
              </a:spcAft>
              <a:buClr>
                <a:schemeClr val="dk1"/>
              </a:buClr>
              <a:buFont typeface="Arial"/>
              <a:buChar char="•"/>
              <a:defRPr sz="19800">
                <a:solidFill>
                  <a:schemeClr val="dk1"/>
                </a:solidFill>
                <a:uFillTx/>
                <a:latin typeface="Arial"/>
                <a:ea typeface="Arial"/>
                <a:cs typeface="Arial"/>
                <a:sym typeface="Arial"/>
              </a:defRPr>
            </a:lvl1pPr>
            <a:lvl2pPr marL="4584700" indent="-1111250" algn="l" rtl="0">
              <a:spcBef>
                <a:spcPts val="3440"/>
              </a:spcBef>
              <a:spcAft>
                <a:spcPts val="0"/>
              </a:spcAft>
              <a:buClr>
                <a:schemeClr val="dk1"/>
              </a:buClr>
              <a:buFont typeface="Arial"/>
              <a:buChar char="•"/>
              <a:defRPr sz="17200">
                <a:solidFill>
                  <a:schemeClr val="dk1"/>
                </a:solidFill>
                <a:uFillTx/>
                <a:latin typeface="Arial"/>
                <a:ea typeface="Arial"/>
                <a:cs typeface="Arial"/>
                <a:sym typeface="Arial"/>
              </a:defRPr>
            </a:lvl2pPr>
            <a:lvl3pPr marL="7054850" indent="-850900" algn="l" rtl="0">
              <a:spcBef>
                <a:spcPts val="2960"/>
              </a:spcBef>
              <a:spcAft>
                <a:spcPts val="0"/>
              </a:spcAft>
              <a:buClr>
                <a:schemeClr val="dk1"/>
              </a:buClr>
              <a:buFont typeface="Arial"/>
              <a:buChar char="•"/>
              <a:defRPr sz="14800">
                <a:solidFill>
                  <a:schemeClr val="dk1"/>
                </a:solidFill>
                <a:uFillTx/>
                <a:latin typeface="Arial"/>
                <a:ea typeface="Arial"/>
                <a:cs typeface="Arial"/>
                <a:sym typeface="Arial"/>
              </a:defRPr>
            </a:lvl3pPr>
            <a:lvl4pPr marL="9874250" indent="-946150"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4pPr>
            <a:lvl5pPr marL="12696826" indent="-949324"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5pPr>
            <a:lvl6pPr marL="136112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6pPr>
            <a:lvl7pPr marL="145256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7pPr>
            <a:lvl8pPr marL="154400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8pPr>
            <a:lvl9pPr marL="163544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9pPr>
          </a:lstStyle>
          <a:p>
            <a:endParaRPr>
              <a:uFillTx/>
            </a:endParaRPr>
          </a:p>
        </p:txBody>
      </p:sp>
      <p:sp>
        <p:nvSpPr>
          <p:cNvPr id="76" name="Shape 76"/>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77" name="Shape 77"/>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78" name="Shape 78"/>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obj">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18" name="Shape 18"/>
          <p:cNvSpPr txBox="1">
            <a:spLocks noGrp="1"/>
          </p:cNvSpPr>
          <p:nvPr>
            <p:ph type="body" idx="1"/>
          </p:nvPr>
        </p:nvSpPr>
        <p:spPr>
          <a:xfrm>
            <a:off x="2193925" y="7680325"/>
            <a:ext cx="39503350" cy="21726522"/>
          </a:xfrm>
          <a:prstGeom prst="rect">
            <a:avLst/>
          </a:prstGeom>
          <a:noFill/>
          <a:ln>
            <a:noFill/>
          </a:ln>
        </p:spPr>
        <p:txBody>
          <a:bodyPr lIns="182850" tIns="182850" rIns="182850" bIns="182850" anchor="t" anchorCtr="0"/>
          <a:lstStyle>
            <a:lvl1pPr marL="2117726" indent="-1362076" algn="l" rtl="0">
              <a:spcBef>
                <a:spcPts val="3960"/>
              </a:spcBef>
              <a:spcAft>
                <a:spcPts val="0"/>
              </a:spcAft>
              <a:buClr>
                <a:schemeClr val="dk1"/>
              </a:buClr>
              <a:buFont typeface="Arial"/>
              <a:buChar char="•"/>
              <a:defRPr sz="19800">
                <a:solidFill>
                  <a:schemeClr val="dk1"/>
                </a:solidFill>
                <a:uFillTx/>
                <a:latin typeface="Arial"/>
                <a:ea typeface="Arial"/>
                <a:cs typeface="Arial"/>
                <a:sym typeface="Arial"/>
              </a:defRPr>
            </a:lvl1pPr>
            <a:lvl2pPr marL="4584700" indent="-1111250" algn="l" rtl="0">
              <a:spcBef>
                <a:spcPts val="3440"/>
              </a:spcBef>
              <a:spcAft>
                <a:spcPts val="0"/>
              </a:spcAft>
              <a:buClr>
                <a:schemeClr val="dk1"/>
              </a:buClr>
              <a:buFont typeface="Arial"/>
              <a:buChar char="•"/>
              <a:defRPr sz="17200">
                <a:solidFill>
                  <a:schemeClr val="dk1"/>
                </a:solidFill>
                <a:uFillTx/>
                <a:latin typeface="Arial"/>
                <a:ea typeface="Arial"/>
                <a:cs typeface="Arial"/>
                <a:sym typeface="Arial"/>
              </a:defRPr>
            </a:lvl2pPr>
            <a:lvl3pPr marL="7054850" indent="-850900" algn="l" rtl="0">
              <a:spcBef>
                <a:spcPts val="2960"/>
              </a:spcBef>
              <a:spcAft>
                <a:spcPts val="0"/>
              </a:spcAft>
              <a:buClr>
                <a:schemeClr val="dk1"/>
              </a:buClr>
              <a:buFont typeface="Arial"/>
              <a:buChar char="•"/>
              <a:defRPr sz="14800">
                <a:solidFill>
                  <a:schemeClr val="dk1"/>
                </a:solidFill>
                <a:uFillTx/>
                <a:latin typeface="Arial"/>
                <a:ea typeface="Arial"/>
                <a:cs typeface="Arial"/>
                <a:sym typeface="Arial"/>
              </a:defRPr>
            </a:lvl3pPr>
            <a:lvl4pPr marL="9874250" indent="-946150"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4pPr>
            <a:lvl5pPr marL="12696826" indent="-949324"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5pPr>
            <a:lvl6pPr marL="136112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6pPr>
            <a:lvl7pPr marL="145256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7pPr>
            <a:lvl8pPr marL="154400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8pPr>
            <a:lvl9pPr marL="16354426" indent="-949326" algn="l" rtl="0">
              <a:spcBef>
                <a:spcPts val="2480"/>
              </a:spcBef>
              <a:spcAft>
                <a:spcPts val="0"/>
              </a:spcAft>
              <a:buClr>
                <a:schemeClr val="dk1"/>
              </a:buClr>
              <a:buFont typeface="Arial"/>
              <a:buChar char="•"/>
              <a:defRPr sz="12400">
                <a:solidFill>
                  <a:schemeClr val="dk1"/>
                </a:solidFill>
                <a:uFillTx/>
                <a:latin typeface="Arial"/>
                <a:ea typeface="Arial"/>
                <a:cs typeface="Arial"/>
                <a:sym typeface="Arial"/>
              </a:defRPr>
            </a:lvl9pPr>
          </a:lstStyle>
          <a:p>
            <a:endParaRPr>
              <a:uFillTx/>
            </a:endParaRPr>
          </a:p>
        </p:txBody>
      </p:sp>
      <p:sp>
        <p:nvSpPr>
          <p:cNvPr id="19" name="Shape 19"/>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20" name="Shape 20"/>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21" name="Shape 21"/>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Head">
    <p:spTree>
      <p:nvGrpSpPr>
        <p:cNvPr id="1" name="Shape 22"/>
        <p:cNvGrpSpPr/>
        <p:nvPr/>
      </p:nvGrpSpPr>
      <p:grpSpPr>
        <a:xfrm>
          <a:off x="0" y="0"/>
          <a:ext cx="0" cy="0"/>
          <a:chOff x="0" y="0"/>
          <a:chExt cx="0" cy="0"/>
        </a:xfrm>
      </p:grpSpPr>
      <p:sp>
        <p:nvSpPr>
          <p:cNvPr id="23" name="Shape 23"/>
          <p:cNvSpPr txBox="1">
            <a:spLocks noGrp="1"/>
          </p:cNvSpPr>
          <p:nvPr>
            <p:ph type="title"/>
          </p:nvPr>
        </p:nvSpPr>
        <p:spPr>
          <a:xfrm>
            <a:off x="3467100" y="21151850"/>
            <a:ext cx="37306248" cy="6540500"/>
          </a:xfrm>
          <a:prstGeom prst="rect">
            <a:avLst/>
          </a:prstGeom>
          <a:noFill/>
          <a:ln>
            <a:noFill/>
          </a:ln>
        </p:spPr>
        <p:txBody>
          <a:bodyPr lIns="182850" tIns="182850" rIns="182850" bIns="182850" anchor="t" anchorCtr="0"/>
          <a:lstStyle>
            <a:lvl1pPr algn="l" rtl="0">
              <a:defRPr sz="8000" b="1" cap="small">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24" name="Shape 24"/>
          <p:cNvSpPr txBox="1">
            <a:spLocks noGrp="1"/>
          </p:cNvSpPr>
          <p:nvPr>
            <p:ph type="body" idx="1"/>
          </p:nvPr>
        </p:nvSpPr>
        <p:spPr>
          <a:xfrm>
            <a:off x="3467100" y="13950950"/>
            <a:ext cx="37306248" cy="7200900"/>
          </a:xfrm>
          <a:prstGeom prst="rect">
            <a:avLst/>
          </a:prstGeom>
          <a:noFill/>
          <a:ln>
            <a:noFill/>
          </a:ln>
        </p:spPr>
        <p:txBody>
          <a:bodyPr lIns="182850" tIns="182850" rIns="182850" bIns="182850" anchor="b" anchorCtr="0"/>
          <a:lstStyle>
            <a:lvl1pPr marL="0" indent="0" rtl="0">
              <a:buFont typeface="Arial"/>
              <a:buNone/>
              <a:defRPr sz="4000">
                <a:uFillTx/>
              </a:defRPr>
            </a:lvl1pPr>
            <a:lvl2pPr marL="914400" indent="0" rtl="0">
              <a:buFont typeface="Arial"/>
              <a:buNone/>
              <a:defRPr sz="3600">
                <a:uFillTx/>
              </a:defRPr>
            </a:lvl2pPr>
            <a:lvl3pPr marL="1828800" indent="0" rtl="0">
              <a:buFont typeface="Arial"/>
              <a:buNone/>
              <a:defRPr sz="3200">
                <a:uFillTx/>
              </a:defRPr>
            </a:lvl3pPr>
            <a:lvl4pPr marL="2743200" indent="0" rtl="0">
              <a:buFont typeface="Arial"/>
              <a:buNone/>
              <a:defRPr sz="2800">
                <a:uFillTx/>
              </a:defRPr>
            </a:lvl4pPr>
            <a:lvl5pPr marL="3657600" indent="0" rtl="0">
              <a:buFont typeface="Arial"/>
              <a:buNone/>
              <a:defRPr sz="2800">
                <a:uFillTx/>
              </a:defRPr>
            </a:lvl5pPr>
            <a:lvl6pPr marL="4572000" indent="0" rtl="0">
              <a:buFont typeface="Arial"/>
              <a:buNone/>
              <a:defRPr sz="2800">
                <a:uFillTx/>
              </a:defRPr>
            </a:lvl6pPr>
            <a:lvl7pPr marL="5486400" indent="0" rtl="0">
              <a:buFont typeface="Arial"/>
              <a:buNone/>
              <a:defRPr sz="2800">
                <a:uFillTx/>
              </a:defRPr>
            </a:lvl7pPr>
            <a:lvl8pPr marL="6400800" indent="0" rtl="0">
              <a:buFont typeface="Arial"/>
              <a:buNone/>
              <a:defRPr sz="2800">
                <a:uFillTx/>
              </a:defRPr>
            </a:lvl8pPr>
            <a:lvl9pPr marL="7315200" indent="0" rtl="0">
              <a:buFont typeface="Arial"/>
              <a:buNone/>
              <a:defRPr sz="2800">
                <a:uFillTx/>
              </a:defRPr>
            </a:lvl9pPr>
          </a:lstStyle>
          <a:p>
            <a:endParaRPr>
              <a:uFillTx/>
            </a:endParaRPr>
          </a:p>
        </p:txBody>
      </p:sp>
      <p:sp>
        <p:nvSpPr>
          <p:cNvPr id="25" name="Shape 25"/>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26" name="Shape 26"/>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27" name="Shape 27"/>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Obj">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30" name="Shape 30"/>
          <p:cNvSpPr txBox="1">
            <a:spLocks noGrp="1"/>
          </p:cNvSpPr>
          <p:nvPr>
            <p:ph type="body" idx="1"/>
          </p:nvPr>
        </p:nvSpPr>
        <p:spPr>
          <a:xfrm>
            <a:off x="2193925" y="7680325"/>
            <a:ext cx="19599274" cy="21726522"/>
          </a:xfrm>
          <a:prstGeom prst="rect">
            <a:avLst/>
          </a:prstGeom>
          <a:noFill/>
          <a:ln>
            <a:noFill/>
          </a:ln>
        </p:spPr>
        <p:txBody>
          <a:bodyPr lIns="182850" tIns="182850" rIns="182850" bIns="182850" anchor="t" anchorCtr="0"/>
          <a:lstStyle>
            <a:lvl1pPr rtl="0">
              <a:defRPr sz="5600">
                <a:uFillTx/>
              </a:defRPr>
            </a:lvl1pPr>
            <a:lvl2pPr rtl="0">
              <a:defRPr sz="4800">
                <a:uFillTx/>
              </a:defRPr>
            </a:lvl2pPr>
            <a:lvl3pPr rtl="0">
              <a:defRPr sz="4000">
                <a:uFillTx/>
              </a:defRPr>
            </a:lvl3pPr>
            <a:lvl4pPr rtl="0">
              <a:defRPr sz="3600">
                <a:uFillTx/>
              </a:defRPr>
            </a:lvl4pPr>
            <a:lvl5pPr rtl="0">
              <a:defRPr sz="3600">
                <a:uFillTx/>
              </a:defRPr>
            </a:lvl5pPr>
            <a:lvl6pPr rtl="0">
              <a:defRPr sz="3600">
                <a:uFillTx/>
              </a:defRPr>
            </a:lvl6pPr>
            <a:lvl7pPr rtl="0">
              <a:defRPr sz="3600">
                <a:uFillTx/>
              </a:defRPr>
            </a:lvl7pPr>
            <a:lvl8pPr rtl="0">
              <a:defRPr sz="3600">
                <a:uFillTx/>
              </a:defRPr>
            </a:lvl8pPr>
            <a:lvl9pPr rtl="0">
              <a:defRPr sz="3600">
                <a:uFillTx/>
              </a:defRPr>
            </a:lvl9pPr>
          </a:lstStyle>
          <a:p>
            <a:endParaRPr>
              <a:uFillTx/>
            </a:endParaRPr>
          </a:p>
        </p:txBody>
      </p:sp>
      <p:sp>
        <p:nvSpPr>
          <p:cNvPr id="31" name="Shape 31"/>
          <p:cNvSpPr txBox="1">
            <a:spLocks noGrp="1"/>
          </p:cNvSpPr>
          <p:nvPr>
            <p:ph type="body" idx="2"/>
          </p:nvPr>
        </p:nvSpPr>
        <p:spPr>
          <a:xfrm>
            <a:off x="22098000" y="7680325"/>
            <a:ext cx="19599276" cy="21726522"/>
          </a:xfrm>
          <a:prstGeom prst="rect">
            <a:avLst/>
          </a:prstGeom>
          <a:noFill/>
          <a:ln>
            <a:noFill/>
          </a:ln>
        </p:spPr>
        <p:txBody>
          <a:bodyPr lIns="182850" tIns="182850" rIns="182850" bIns="182850" anchor="t" anchorCtr="0"/>
          <a:lstStyle>
            <a:lvl1pPr rtl="0">
              <a:defRPr sz="5600">
                <a:uFillTx/>
              </a:defRPr>
            </a:lvl1pPr>
            <a:lvl2pPr rtl="0">
              <a:defRPr sz="4800">
                <a:uFillTx/>
              </a:defRPr>
            </a:lvl2pPr>
            <a:lvl3pPr rtl="0">
              <a:defRPr sz="4000">
                <a:uFillTx/>
              </a:defRPr>
            </a:lvl3pPr>
            <a:lvl4pPr rtl="0">
              <a:defRPr sz="3600">
                <a:uFillTx/>
              </a:defRPr>
            </a:lvl4pPr>
            <a:lvl5pPr rtl="0">
              <a:defRPr sz="3600">
                <a:uFillTx/>
              </a:defRPr>
            </a:lvl5pPr>
            <a:lvl6pPr rtl="0">
              <a:defRPr sz="3600">
                <a:uFillTx/>
              </a:defRPr>
            </a:lvl6pPr>
            <a:lvl7pPr rtl="0">
              <a:defRPr sz="3600">
                <a:uFillTx/>
              </a:defRPr>
            </a:lvl7pPr>
            <a:lvl8pPr rtl="0">
              <a:defRPr sz="3600">
                <a:uFillTx/>
              </a:defRPr>
            </a:lvl8pPr>
            <a:lvl9pPr rtl="0">
              <a:defRPr sz="3600">
                <a:uFillTx/>
              </a:defRPr>
            </a:lvl9pPr>
          </a:lstStyle>
          <a:p>
            <a:endParaRPr>
              <a:uFillTx/>
            </a:endParaRPr>
          </a:p>
        </p:txBody>
      </p:sp>
      <p:sp>
        <p:nvSpPr>
          <p:cNvPr id="32" name="Shape 32"/>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33" name="Shape 33"/>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34" name="Shape 34"/>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twoTxTwoObj">
    <p:spTree>
      <p:nvGrpSpPr>
        <p:cNvPr id="1" name="Shape 35"/>
        <p:cNvGrpSpPr/>
        <p:nvPr/>
      </p:nvGrpSpPr>
      <p:grpSpPr>
        <a:xfrm>
          <a:off x="0" y="0"/>
          <a:ext cx="0" cy="0"/>
          <a:chOff x="0" y="0"/>
          <a:chExt cx="0" cy="0"/>
        </a:xfrm>
      </p:grpSpPr>
      <p:sp>
        <p:nvSpPr>
          <p:cNvPr id="36" name="Shape 36"/>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rtl="0">
              <a:defRPr>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37" name="Shape 37"/>
          <p:cNvSpPr txBox="1">
            <a:spLocks noGrp="1"/>
          </p:cNvSpPr>
          <p:nvPr>
            <p:ph type="body" idx="1"/>
          </p:nvPr>
        </p:nvSpPr>
        <p:spPr>
          <a:xfrm>
            <a:off x="2193924" y="7369174"/>
            <a:ext cx="19392900" cy="3070224"/>
          </a:xfrm>
          <a:prstGeom prst="rect">
            <a:avLst/>
          </a:prstGeom>
          <a:noFill/>
          <a:ln>
            <a:noFill/>
          </a:ln>
        </p:spPr>
        <p:txBody>
          <a:bodyPr lIns="182850" tIns="182850" rIns="182850" bIns="182850" anchor="b" anchorCtr="0"/>
          <a:lstStyle>
            <a:lvl1pPr marL="0" indent="0" rtl="0">
              <a:buFont typeface="Arial"/>
              <a:buNone/>
              <a:defRPr sz="4800" b="1">
                <a:uFillTx/>
              </a:defRPr>
            </a:lvl1pPr>
            <a:lvl2pPr marL="914400" indent="0" rtl="0">
              <a:buFont typeface="Arial"/>
              <a:buNone/>
              <a:defRPr sz="4000" b="1">
                <a:uFillTx/>
              </a:defRPr>
            </a:lvl2pPr>
            <a:lvl3pPr marL="1828800" indent="0" rtl="0">
              <a:buFont typeface="Arial"/>
              <a:buNone/>
              <a:defRPr sz="3600" b="1">
                <a:uFillTx/>
              </a:defRPr>
            </a:lvl3pPr>
            <a:lvl4pPr marL="2743200" indent="0" rtl="0">
              <a:buFont typeface="Arial"/>
              <a:buNone/>
              <a:defRPr sz="3200" b="1">
                <a:uFillTx/>
              </a:defRPr>
            </a:lvl4pPr>
            <a:lvl5pPr marL="3657600" indent="0" rtl="0">
              <a:buFont typeface="Arial"/>
              <a:buNone/>
              <a:defRPr sz="3200" b="1">
                <a:uFillTx/>
              </a:defRPr>
            </a:lvl5pPr>
            <a:lvl6pPr marL="4572000" indent="0" rtl="0">
              <a:buFont typeface="Arial"/>
              <a:buNone/>
              <a:defRPr sz="3200" b="1">
                <a:uFillTx/>
              </a:defRPr>
            </a:lvl6pPr>
            <a:lvl7pPr marL="5486400" indent="0" rtl="0">
              <a:buFont typeface="Arial"/>
              <a:buNone/>
              <a:defRPr sz="3200" b="1">
                <a:uFillTx/>
              </a:defRPr>
            </a:lvl7pPr>
            <a:lvl8pPr marL="6400800" indent="0" rtl="0">
              <a:buFont typeface="Arial"/>
              <a:buNone/>
              <a:defRPr sz="3200" b="1">
                <a:uFillTx/>
              </a:defRPr>
            </a:lvl8pPr>
            <a:lvl9pPr marL="7315200" indent="0" rtl="0">
              <a:buFont typeface="Arial"/>
              <a:buNone/>
              <a:defRPr sz="3200" b="1">
                <a:uFillTx/>
              </a:defRPr>
            </a:lvl9pPr>
          </a:lstStyle>
          <a:p>
            <a:endParaRPr>
              <a:uFillTx/>
            </a:endParaRPr>
          </a:p>
        </p:txBody>
      </p:sp>
      <p:sp>
        <p:nvSpPr>
          <p:cNvPr id="38" name="Shape 38"/>
          <p:cNvSpPr txBox="1">
            <a:spLocks noGrp="1"/>
          </p:cNvSpPr>
          <p:nvPr>
            <p:ph type="body" idx="2"/>
          </p:nvPr>
        </p:nvSpPr>
        <p:spPr>
          <a:xfrm>
            <a:off x="2193924" y="10439401"/>
            <a:ext cx="19392900" cy="18967450"/>
          </a:xfrm>
          <a:prstGeom prst="rect">
            <a:avLst/>
          </a:prstGeom>
          <a:noFill/>
          <a:ln>
            <a:noFill/>
          </a:ln>
        </p:spPr>
        <p:txBody>
          <a:bodyPr lIns="182850" tIns="182850" rIns="182850" bIns="182850" anchor="t" anchorCtr="0"/>
          <a:lstStyle>
            <a:lvl1pPr rtl="0">
              <a:defRPr sz="4800">
                <a:uFillTx/>
              </a:defRPr>
            </a:lvl1pPr>
            <a:lvl2pPr rtl="0">
              <a:defRPr sz="4000">
                <a:uFillTx/>
              </a:defRPr>
            </a:lvl2pPr>
            <a:lvl3pPr rtl="0">
              <a:defRPr sz="3600">
                <a:uFillTx/>
              </a:defRPr>
            </a:lvl3pPr>
            <a:lvl4pPr rtl="0">
              <a:defRPr sz="3200">
                <a:uFillTx/>
              </a:defRPr>
            </a:lvl4pPr>
            <a:lvl5pPr rtl="0">
              <a:defRPr sz="3200">
                <a:uFillTx/>
              </a:defRPr>
            </a:lvl5pPr>
            <a:lvl6pPr rtl="0">
              <a:defRPr sz="3200">
                <a:uFillTx/>
              </a:defRPr>
            </a:lvl6pPr>
            <a:lvl7pPr rtl="0">
              <a:defRPr sz="3200">
                <a:uFillTx/>
              </a:defRPr>
            </a:lvl7pPr>
            <a:lvl8pPr rtl="0">
              <a:defRPr sz="3200">
                <a:uFillTx/>
              </a:defRPr>
            </a:lvl8pPr>
            <a:lvl9pPr rtl="0">
              <a:defRPr sz="3200">
                <a:uFillTx/>
              </a:defRPr>
            </a:lvl9pPr>
          </a:lstStyle>
          <a:p>
            <a:endParaRPr>
              <a:uFillTx/>
            </a:endParaRPr>
          </a:p>
        </p:txBody>
      </p:sp>
      <p:sp>
        <p:nvSpPr>
          <p:cNvPr id="39" name="Shape 39"/>
          <p:cNvSpPr txBox="1">
            <a:spLocks noGrp="1"/>
          </p:cNvSpPr>
          <p:nvPr>
            <p:ph type="body" idx="3"/>
          </p:nvPr>
        </p:nvSpPr>
        <p:spPr>
          <a:xfrm>
            <a:off x="22294851" y="7369174"/>
            <a:ext cx="19402426" cy="3070224"/>
          </a:xfrm>
          <a:prstGeom prst="rect">
            <a:avLst/>
          </a:prstGeom>
          <a:noFill/>
          <a:ln>
            <a:noFill/>
          </a:ln>
        </p:spPr>
        <p:txBody>
          <a:bodyPr lIns="182850" tIns="182850" rIns="182850" bIns="182850" anchor="b" anchorCtr="0"/>
          <a:lstStyle>
            <a:lvl1pPr marL="0" indent="0" rtl="0">
              <a:buFont typeface="Arial"/>
              <a:buNone/>
              <a:defRPr sz="4800" b="1">
                <a:uFillTx/>
              </a:defRPr>
            </a:lvl1pPr>
            <a:lvl2pPr marL="914400" indent="0" rtl="0">
              <a:buFont typeface="Arial"/>
              <a:buNone/>
              <a:defRPr sz="4000" b="1">
                <a:uFillTx/>
              </a:defRPr>
            </a:lvl2pPr>
            <a:lvl3pPr marL="1828800" indent="0" rtl="0">
              <a:buFont typeface="Arial"/>
              <a:buNone/>
              <a:defRPr sz="3600" b="1">
                <a:uFillTx/>
              </a:defRPr>
            </a:lvl3pPr>
            <a:lvl4pPr marL="2743200" indent="0" rtl="0">
              <a:buFont typeface="Arial"/>
              <a:buNone/>
              <a:defRPr sz="3200" b="1">
                <a:uFillTx/>
              </a:defRPr>
            </a:lvl4pPr>
            <a:lvl5pPr marL="3657600" indent="0" rtl="0">
              <a:buFont typeface="Arial"/>
              <a:buNone/>
              <a:defRPr sz="3200" b="1">
                <a:uFillTx/>
              </a:defRPr>
            </a:lvl5pPr>
            <a:lvl6pPr marL="4572000" indent="0" rtl="0">
              <a:buFont typeface="Arial"/>
              <a:buNone/>
              <a:defRPr sz="3200" b="1">
                <a:uFillTx/>
              </a:defRPr>
            </a:lvl6pPr>
            <a:lvl7pPr marL="5486400" indent="0" rtl="0">
              <a:buFont typeface="Arial"/>
              <a:buNone/>
              <a:defRPr sz="3200" b="1">
                <a:uFillTx/>
              </a:defRPr>
            </a:lvl7pPr>
            <a:lvl8pPr marL="6400800" indent="0" rtl="0">
              <a:buFont typeface="Arial"/>
              <a:buNone/>
              <a:defRPr sz="3200" b="1">
                <a:uFillTx/>
              </a:defRPr>
            </a:lvl8pPr>
            <a:lvl9pPr marL="7315200" indent="0" rtl="0">
              <a:buFont typeface="Arial"/>
              <a:buNone/>
              <a:defRPr sz="3200" b="1">
                <a:uFillTx/>
              </a:defRPr>
            </a:lvl9pPr>
          </a:lstStyle>
          <a:p>
            <a:endParaRPr>
              <a:uFillTx/>
            </a:endParaRPr>
          </a:p>
        </p:txBody>
      </p:sp>
      <p:sp>
        <p:nvSpPr>
          <p:cNvPr id="40" name="Shape 40"/>
          <p:cNvSpPr txBox="1">
            <a:spLocks noGrp="1"/>
          </p:cNvSpPr>
          <p:nvPr>
            <p:ph type="body" idx="4"/>
          </p:nvPr>
        </p:nvSpPr>
        <p:spPr>
          <a:xfrm>
            <a:off x="22294851" y="10439401"/>
            <a:ext cx="19402426" cy="18967450"/>
          </a:xfrm>
          <a:prstGeom prst="rect">
            <a:avLst/>
          </a:prstGeom>
          <a:noFill/>
          <a:ln>
            <a:noFill/>
          </a:ln>
        </p:spPr>
        <p:txBody>
          <a:bodyPr lIns="182850" tIns="182850" rIns="182850" bIns="182850" anchor="t" anchorCtr="0"/>
          <a:lstStyle>
            <a:lvl1pPr rtl="0">
              <a:defRPr sz="4800">
                <a:uFillTx/>
              </a:defRPr>
            </a:lvl1pPr>
            <a:lvl2pPr rtl="0">
              <a:defRPr sz="4000">
                <a:uFillTx/>
              </a:defRPr>
            </a:lvl2pPr>
            <a:lvl3pPr rtl="0">
              <a:defRPr sz="3600">
                <a:uFillTx/>
              </a:defRPr>
            </a:lvl3pPr>
            <a:lvl4pPr rtl="0">
              <a:defRPr sz="3200">
                <a:uFillTx/>
              </a:defRPr>
            </a:lvl4pPr>
            <a:lvl5pPr rtl="0">
              <a:defRPr sz="3200">
                <a:uFillTx/>
              </a:defRPr>
            </a:lvl5pPr>
            <a:lvl6pPr rtl="0">
              <a:defRPr sz="3200">
                <a:uFillTx/>
              </a:defRPr>
            </a:lvl6pPr>
            <a:lvl7pPr rtl="0">
              <a:defRPr sz="3200">
                <a:uFillTx/>
              </a:defRPr>
            </a:lvl7pPr>
            <a:lvl8pPr rtl="0">
              <a:defRPr sz="3200">
                <a:uFillTx/>
              </a:defRPr>
            </a:lvl8pPr>
            <a:lvl9pPr rtl="0">
              <a:defRPr sz="3200">
                <a:uFillTx/>
              </a:defRPr>
            </a:lvl9pPr>
          </a:lstStyle>
          <a:p>
            <a:endParaRPr>
              <a:uFillTx/>
            </a:endParaRPr>
          </a:p>
        </p:txBody>
      </p:sp>
      <p:sp>
        <p:nvSpPr>
          <p:cNvPr id="41" name="Shape 41"/>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42" name="Shape 42"/>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43" name="Shape 43"/>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algn="ctr" rtl="0">
              <a:spcBef>
                <a:spcPts val="0"/>
              </a:spcBef>
              <a:spcAft>
                <a:spcPts val="0"/>
              </a:spcAft>
              <a:defRPr sz="27200">
                <a:solidFill>
                  <a:schemeClr val="dk2"/>
                </a:solidFill>
                <a:uFillTx/>
                <a:latin typeface="Arial"/>
                <a:ea typeface="Arial"/>
                <a:cs typeface="Arial"/>
                <a:sym typeface="Arial"/>
              </a:defRPr>
            </a:lvl1pPr>
            <a:lvl2pPr algn="ctr" rtl="0">
              <a:spcBef>
                <a:spcPts val="0"/>
              </a:spcBef>
              <a:spcAft>
                <a:spcPts val="0"/>
              </a:spcAft>
              <a:defRPr sz="27200">
                <a:solidFill>
                  <a:schemeClr val="dk2"/>
                </a:solidFill>
                <a:uFillTx/>
                <a:latin typeface="Arial"/>
                <a:ea typeface="Arial"/>
                <a:cs typeface="Arial"/>
                <a:sym typeface="Arial"/>
              </a:defRPr>
            </a:lvl2pPr>
            <a:lvl3pPr algn="ctr" rtl="0">
              <a:spcBef>
                <a:spcPts val="0"/>
              </a:spcBef>
              <a:spcAft>
                <a:spcPts val="0"/>
              </a:spcAft>
              <a:defRPr sz="27200">
                <a:solidFill>
                  <a:schemeClr val="dk2"/>
                </a:solidFill>
                <a:uFillTx/>
                <a:latin typeface="Arial"/>
                <a:ea typeface="Arial"/>
                <a:cs typeface="Arial"/>
                <a:sym typeface="Arial"/>
              </a:defRPr>
            </a:lvl3pPr>
            <a:lvl4pPr algn="ctr" rtl="0">
              <a:spcBef>
                <a:spcPts val="0"/>
              </a:spcBef>
              <a:spcAft>
                <a:spcPts val="0"/>
              </a:spcAft>
              <a:defRPr sz="27200">
                <a:solidFill>
                  <a:schemeClr val="dk2"/>
                </a:solidFill>
                <a:uFillTx/>
                <a:latin typeface="Arial"/>
                <a:ea typeface="Arial"/>
                <a:cs typeface="Arial"/>
                <a:sym typeface="Arial"/>
              </a:defRPr>
            </a:lvl4pPr>
            <a:lvl5pPr algn="ctr" rtl="0">
              <a:spcBef>
                <a:spcPts val="0"/>
              </a:spcBef>
              <a:spcAft>
                <a:spcPts val="0"/>
              </a:spcAft>
              <a:defRPr sz="27200">
                <a:solidFill>
                  <a:schemeClr val="dk2"/>
                </a:solidFill>
                <a:uFillTx/>
                <a:latin typeface="Arial"/>
                <a:ea typeface="Arial"/>
                <a:cs typeface="Arial"/>
                <a:sym typeface="Arial"/>
              </a:defRPr>
            </a:lvl5pPr>
            <a:lvl6pPr marL="914400" algn="ctr" rtl="0">
              <a:spcBef>
                <a:spcPts val="0"/>
              </a:spcBef>
              <a:spcAft>
                <a:spcPts val="0"/>
              </a:spcAft>
              <a:defRPr sz="27200">
                <a:solidFill>
                  <a:schemeClr val="dk2"/>
                </a:solidFill>
                <a:uFillTx/>
                <a:latin typeface="Arial"/>
                <a:ea typeface="Arial"/>
                <a:cs typeface="Arial"/>
                <a:sym typeface="Arial"/>
              </a:defRPr>
            </a:lvl6pPr>
            <a:lvl7pPr marL="1828800" algn="ctr" rtl="0">
              <a:spcBef>
                <a:spcPts val="0"/>
              </a:spcBef>
              <a:spcAft>
                <a:spcPts val="0"/>
              </a:spcAft>
              <a:defRPr sz="27200">
                <a:solidFill>
                  <a:schemeClr val="dk2"/>
                </a:solidFill>
                <a:uFillTx/>
                <a:latin typeface="Arial"/>
                <a:ea typeface="Arial"/>
                <a:cs typeface="Arial"/>
                <a:sym typeface="Arial"/>
              </a:defRPr>
            </a:lvl7pPr>
            <a:lvl8pPr marL="2743200" algn="ctr" rtl="0">
              <a:spcBef>
                <a:spcPts val="0"/>
              </a:spcBef>
              <a:spcAft>
                <a:spcPts val="0"/>
              </a:spcAft>
              <a:defRPr sz="27200">
                <a:solidFill>
                  <a:schemeClr val="dk2"/>
                </a:solidFill>
                <a:uFillTx/>
                <a:latin typeface="Arial"/>
                <a:ea typeface="Arial"/>
                <a:cs typeface="Arial"/>
                <a:sym typeface="Arial"/>
              </a:defRPr>
            </a:lvl8pPr>
            <a:lvl9pPr marL="3657600" algn="ctr" rtl="0">
              <a:spcBef>
                <a:spcPts val="0"/>
              </a:spcBef>
              <a:spcAft>
                <a:spcPts val="0"/>
              </a:spcAft>
              <a:defRPr sz="27200">
                <a:solidFill>
                  <a:schemeClr val="dk2"/>
                </a:solidFill>
                <a:uFillTx/>
                <a:latin typeface="Arial"/>
                <a:ea typeface="Arial"/>
                <a:cs typeface="Arial"/>
                <a:sym typeface="Arial"/>
              </a:defRPr>
            </a:lvl9pPr>
          </a:lstStyle>
          <a:p>
            <a:endParaRPr>
              <a:uFillTx/>
            </a:endParaRPr>
          </a:p>
        </p:txBody>
      </p:sp>
      <p:sp>
        <p:nvSpPr>
          <p:cNvPr id="46" name="Shape 46"/>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47" name="Shape 47"/>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48" name="Shape 48"/>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9"/>
        <p:cNvGrpSpPr/>
        <p:nvPr/>
      </p:nvGrpSpPr>
      <p:grpSpPr>
        <a:xfrm>
          <a:off x="0" y="0"/>
          <a:ext cx="0" cy="0"/>
          <a:chOff x="0" y="0"/>
          <a:chExt cx="0" cy="0"/>
        </a:xfrm>
      </p:grpSpPr>
      <p:sp>
        <p:nvSpPr>
          <p:cNvPr id="50" name="Shape 50"/>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51" name="Shape 51"/>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52" name="Shape 52"/>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objTx">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2193924" y="1311275"/>
            <a:ext cx="14439900" cy="5578474"/>
          </a:xfrm>
          <a:prstGeom prst="rect">
            <a:avLst/>
          </a:prstGeom>
          <a:noFill/>
          <a:ln>
            <a:noFill/>
          </a:ln>
        </p:spPr>
        <p:txBody>
          <a:bodyPr lIns="182850" tIns="182850" rIns="182850" bIns="182850" anchor="b" anchorCtr="0"/>
          <a:lstStyle>
            <a:lvl1pPr algn="l" rtl="0">
              <a:defRPr sz="4000" b="1">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55" name="Shape 55"/>
          <p:cNvSpPr txBox="1">
            <a:spLocks noGrp="1"/>
          </p:cNvSpPr>
          <p:nvPr>
            <p:ph type="body" idx="1"/>
          </p:nvPr>
        </p:nvSpPr>
        <p:spPr>
          <a:xfrm>
            <a:off x="17160877" y="1311275"/>
            <a:ext cx="24536398" cy="28095574"/>
          </a:xfrm>
          <a:prstGeom prst="rect">
            <a:avLst/>
          </a:prstGeom>
          <a:noFill/>
          <a:ln>
            <a:noFill/>
          </a:ln>
        </p:spPr>
        <p:txBody>
          <a:bodyPr lIns="182850" tIns="182850" rIns="182850" bIns="182850" anchor="t" anchorCtr="0"/>
          <a:lstStyle>
            <a:lvl1pPr rtl="0">
              <a:defRPr sz="6400">
                <a:uFillTx/>
              </a:defRPr>
            </a:lvl1pPr>
            <a:lvl2pPr rtl="0">
              <a:defRPr sz="5600">
                <a:uFillTx/>
              </a:defRPr>
            </a:lvl2pPr>
            <a:lvl3pPr rtl="0">
              <a:defRPr sz="4800">
                <a:uFillTx/>
              </a:defRPr>
            </a:lvl3pPr>
            <a:lvl4pPr rtl="0">
              <a:defRPr sz="4000">
                <a:uFillTx/>
              </a:defRPr>
            </a:lvl4pPr>
            <a:lvl5pPr rtl="0">
              <a:defRPr sz="4000">
                <a:uFillTx/>
              </a:defRPr>
            </a:lvl5pPr>
            <a:lvl6pPr rtl="0">
              <a:defRPr sz="4000">
                <a:uFillTx/>
              </a:defRPr>
            </a:lvl6pPr>
            <a:lvl7pPr rtl="0">
              <a:defRPr sz="4000">
                <a:uFillTx/>
              </a:defRPr>
            </a:lvl7pPr>
            <a:lvl8pPr rtl="0">
              <a:defRPr sz="4000">
                <a:uFillTx/>
              </a:defRPr>
            </a:lvl8pPr>
            <a:lvl9pPr rtl="0">
              <a:defRPr sz="4000">
                <a:uFillTx/>
              </a:defRPr>
            </a:lvl9pPr>
          </a:lstStyle>
          <a:p>
            <a:endParaRPr>
              <a:uFillTx/>
            </a:endParaRPr>
          </a:p>
        </p:txBody>
      </p:sp>
      <p:sp>
        <p:nvSpPr>
          <p:cNvPr id="56" name="Shape 56"/>
          <p:cNvSpPr txBox="1">
            <a:spLocks noGrp="1"/>
          </p:cNvSpPr>
          <p:nvPr>
            <p:ph type="body" idx="2"/>
          </p:nvPr>
        </p:nvSpPr>
        <p:spPr>
          <a:xfrm>
            <a:off x="2193924" y="6889750"/>
            <a:ext cx="14439900" cy="22517100"/>
          </a:xfrm>
          <a:prstGeom prst="rect">
            <a:avLst/>
          </a:prstGeom>
          <a:noFill/>
          <a:ln>
            <a:noFill/>
          </a:ln>
        </p:spPr>
        <p:txBody>
          <a:bodyPr lIns="182850" tIns="182850" rIns="182850" bIns="182850" anchor="t" anchorCtr="0"/>
          <a:lstStyle>
            <a:lvl1pPr marL="0" indent="0" rtl="0">
              <a:buFont typeface="Arial"/>
              <a:buNone/>
              <a:defRPr sz="2800">
                <a:uFillTx/>
              </a:defRPr>
            </a:lvl1pPr>
            <a:lvl2pPr marL="914400" indent="0" rtl="0">
              <a:buFont typeface="Arial"/>
              <a:buNone/>
              <a:defRPr sz="2400">
                <a:uFillTx/>
              </a:defRPr>
            </a:lvl2pPr>
            <a:lvl3pPr marL="1828800" indent="0" rtl="0">
              <a:buFont typeface="Arial"/>
              <a:buNone/>
              <a:defRPr sz="2000">
                <a:uFillTx/>
              </a:defRPr>
            </a:lvl3pPr>
            <a:lvl4pPr marL="2743200" indent="0" rtl="0">
              <a:buFont typeface="Arial"/>
              <a:buNone/>
              <a:defRPr sz="1800">
                <a:uFillTx/>
              </a:defRPr>
            </a:lvl4pPr>
            <a:lvl5pPr marL="3657600" indent="0" rtl="0">
              <a:buFont typeface="Arial"/>
              <a:buNone/>
              <a:defRPr sz="1800">
                <a:uFillTx/>
              </a:defRPr>
            </a:lvl5pPr>
            <a:lvl6pPr marL="4572000" indent="0" rtl="0">
              <a:buFont typeface="Arial"/>
              <a:buNone/>
              <a:defRPr sz="1800">
                <a:uFillTx/>
              </a:defRPr>
            </a:lvl6pPr>
            <a:lvl7pPr marL="5486400" indent="0" rtl="0">
              <a:buFont typeface="Arial"/>
              <a:buNone/>
              <a:defRPr sz="1800">
                <a:uFillTx/>
              </a:defRPr>
            </a:lvl7pPr>
            <a:lvl8pPr marL="6400800" indent="0" rtl="0">
              <a:buFont typeface="Arial"/>
              <a:buNone/>
              <a:defRPr sz="1800">
                <a:uFillTx/>
              </a:defRPr>
            </a:lvl8pPr>
            <a:lvl9pPr marL="7315200" indent="0" rtl="0">
              <a:buFont typeface="Arial"/>
              <a:buNone/>
              <a:defRPr sz="1800">
                <a:uFillTx/>
              </a:defRPr>
            </a:lvl9pPr>
          </a:lstStyle>
          <a:p>
            <a:endParaRPr>
              <a:uFillTx/>
            </a:endParaRPr>
          </a:p>
        </p:txBody>
      </p:sp>
      <p:sp>
        <p:nvSpPr>
          <p:cNvPr id="57" name="Shape 57"/>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58" name="Shape 58"/>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59" name="Shape 59"/>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x">
    <p:spTree>
      <p:nvGrpSpPr>
        <p:cNvPr id="1" name="Shape 60"/>
        <p:cNvGrpSpPr/>
        <p:nvPr/>
      </p:nvGrpSpPr>
      <p:grpSpPr>
        <a:xfrm>
          <a:off x="0" y="0"/>
          <a:ext cx="0" cy="0"/>
          <a:chOff x="0" y="0"/>
          <a:chExt cx="0" cy="0"/>
        </a:xfrm>
      </p:grpSpPr>
      <p:sp>
        <p:nvSpPr>
          <p:cNvPr id="61" name="Shape 61"/>
          <p:cNvSpPr txBox="1">
            <a:spLocks noGrp="1"/>
          </p:cNvSpPr>
          <p:nvPr>
            <p:ph type="title"/>
          </p:nvPr>
        </p:nvSpPr>
        <p:spPr>
          <a:xfrm>
            <a:off x="8604251" y="23044151"/>
            <a:ext cx="26333450" cy="2717798"/>
          </a:xfrm>
          <a:prstGeom prst="rect">
            <a:avLst/>
          </a:prstGeom>
          <a:noFill/>
          <a:ln>
            <a:noFill/>
          </a:ln>
        </p:spPr>
        <p:txBody>
          <a:bodyPr lIns="182850" tIns="182850" rIns="182850" bIns="182850" anchor="b" anchorCtr="0"/>
          <a:lstStyle>
            <a:lvl1pPr algn="l" rtl="0">
              <a:defRPr sz="4000" b="1">
                <a:uFillTx/>
              </a:defRPr>
            </a:lvl1pPr>
            <a:lvl2pPr rtl="0">
              <a:defRPr>
                <a:uFillTx/>
              </a:defRPr>
            </a:lvl2pPr>
            <a:lvl3pPr rtl="0">
              <a:defRPr>
                <a:uFillTx/>
              </a:defRPr>
            </a:lvl3pPr>
            <a:lvl4pPr rtl="0">
              <a:defRPr>
                <a:uFillTx/>
              </a:defRPr>
            </a:lvl4pPr>
            <a:lvl5pPr rtl="0">
              <a:defRPr>
                <a:uFillTx/>
              </a:defRPr>
            </a:lvl5pPr>
            <a:lvl6pPr rtl="0">
              <a:defRPr>
                <a:uFillTx/>
              </a:defRPr>
            </a:lvl6pPr>
            <a:lvl7pPr rtl="0">
              <a:defRPr>
                <a:uFillTx/>
              </a:defRPr>
            </a:lvl7pPr>
            <a:lvl8pPr rtl="0">
              <a:defRPr>
                <a:uFillTx/>
              </a:defRPr>
            </a:lvl8pPr>
            <a:lvl9pPr rtl="0">
              <a:defRPr>
                <a:uFillTx/>
              </a:defRPr>
            </a:lvl9pPr>
          </a:lstStyle>
          <a:p>
            <a:endParaRPr>
              <a:uFillTx/>
            </a:endParaRPr>
          </a:p>
        </p:txBody>
      </p:sp>
      <p:sp>
        <p:nvSpPr>
          <p:cNvPr id="62" name="Shape 62"/>
          <p:cNvSpPr>
            <a:spLocks noGrp="1"/>
          </p:cNvSpPr>
          <p:nvPr>
            <p:ph type="pic" idx="2"/>
          </p:nvPr>
        </p:nvSpPr>
        <p:spPr>
          <a:xfrm>
            <a:off x="8604251" y="2940051"/>
            <a:ext cx="26333450" cy="19751674"/>
          </a:xfrm>
          <a:prstGeom prst="rect">
            <a:avLst/>
          </a:prstGeom>
          <a:noFill/>
          <a:ln>
            <a:noFill/>
          </a:ln>
        </p:spPr>
        <p:txBody>
          <a:bodyPr lIns="182850" tIns="182850" rIns="182850" bIns="182850" anchor="t" anchorCtr="0"/>
          <a:lstStyle>
            <a:lvl1pPr marL="0" marR="0" indent="0" algn="l" rtl="0">
              <a:buClr>
                <a:schemeClr val="dk1"/>
              </a:buClr>
              <a:buFont typeface="Arial"/>
              <a:buNone/>
              <a:defRPr sz="6400" b="0" i="0" u="none" strike="noStrike" cap="none" baseline="0">
                <a:solidFill>
                  <a:schemeClr val="dk1"/>
                </a:solidFill>
                <a:uFillTx/>
                <a:latin typeface="Arial"/>
                <a:ea typeface="Arial"/>
                <a:cs typeface="Arial"/>
                <a:sym typeface="Arial"/>
              </a:defRPr>
            </a:lvl1pPr>
            <a:lvl2pPr marL="914400" marR="0" indent="0" algn="l" rtl="0">
              <a:buClr>
                <a:schemeClr val="dk1"/>
              </a:buClr>
              <a:buFont typeface="Arial"/>
              <a:buNone/>
              <a:defRPr sz="5600" b="0" i="0" u="none" strike="noStrike" cap="none" baseline="0">
                <a:solidFill>
                  <a:schemeClr val="dk1"/>
                </a:solidFill>
                <a:uFillTx/>
                <a:latin typeface="Arial"/>
                <a:ea typeface="Arial"/>
                <a:cs typeface="Arial"/>
                <a:sym typeface="Arial"/>
              </a:defRPr>
            </a:lvl2pPr>
            <a:lvl3pPr marL="1828800" marR="0" indent="0" algn="l" rtl="0">
              <a:buClr>
                <a:schemeClr val="dk1"/>
              </a:buClr>
              <a:buFont typeface="Arial"/>
              <a:buNone/>
              <a:defRPr sz="4800" b="0" i="0" u="none" strike="noStrike" cap="none" baseline="0">
                <a:solidFill>
                  <a:schemeClr val="dk1"/>
                </a:solidFill>
                <a:uFillTx/>
                <a:latin typeface="Arial"/>
                <a:ea typeface="Arial"/>
                <a:cs typeface="Arial"/>
                <a:sym typeface="Arial"/>
              </a:defRPr>
            </a:lvl3pPr>
            <a:lvl4pPr marL="27432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4pPr>
            <a:lvl5pPr marL="36576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5pPr>
            <a:lvl6pPr marL="45720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6pPr>
            <a:lvl7pPr marL="54864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7pPr>
            <a:lvl8pPr marL="64008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8pPr>
            <a:lvl9pPr marL="7315200" marR="0" indent="0" algn="l" rtl="0">
              <a:buClr>
                <a:schemeClr val="dk1"/>
              </a:buClr>
              <a:buFont typeface="Arial"/>
              <a:buNone/>
              <a:defRPr sz="4000" b="0" i="0" u="none" strike="noStrike" cap="none" baseline="0">
                <a:solidFill>
                  <a:schemeClr val="dk1"/>
                </a:solidFill>
                <a:uFillTx/>
                <a:latin typeface="Arial"/>
                <a:ea typeface="Arial"/>
                <a:cs typeface="Arial"/>
                <a:sym typeface="Arial"/>
              </a:defRPr>
            </a:lvl9pPr>
          </a:lstStyle>
          <a:p>
            <a:endParaRPr dirty="0">
              <a:uFillTx/>
            </a:endParaRPr>
          </a:p>
        </p:txBody>
      </p:sp>
      <p:sp>
        <p:nvSpPr>
          <p:cNvPr id="63" name="Shape 63"/>
          <p:cNvSpPr txBox="1">
            <a:spLocks noGrp="1"/>
          </p:cNvSpPr>
          <p:nvPr>
            <p:ph type="body" idx="1"/>
          </p:nvPr>
        </p:nvSpPr>
        <p:spPr>
          <a:xfrm>
            <a:off x="8604251" y="25761950"/>
            <a:ext cx="26333450" cy="3863976"/>
          </a:xfrm>
          <a:prstGeom prst="rect">
            <a:avLst/>
          </a:prstGeom>
          <a:noFill/>
          <a:ln>
            <a:noFill/>
          </a:ln>
        </p:spPr>
        <p:txBody>
          <a:bodyPr lIns="182850" tIns="182850" rIns="182850" bIns="182850" anchor="t" anchorCtr="0"/>
          <a:lstStyle>
            <a:lvl1pPr marL="0" indent="0" rtl="0">
              <a:buFont typeface="Arial"/>
              <a:buNone/>
              <a:defRPr sz="2800">
                <a:uFillTx/>
              </a:defRPr>
            </a:lvl1pPr>
            <a:lvl2pPr marL="914400" indent="0" rtl="0">
              <a:buFont typeface="Arial"/>
              <a:buNone/>
              <a:defRPr sz="2400">
                <a:uFillTx/>
              </a:defRPr>
            </a:lvl2pPr>
            <a:lvl3pPr marL="1828800" indent="0" rtl="0">
              <a:buFont typeface="Arial"/>
              <a:buNone/>
              <a:defRPr sz="2000">
                <a:uFillTx/>
              </a:defRPr>
            </a:lvl3pPr>
            <a:lvl4pPr marL="2743200" indent="0" rtl="0">
              <a:buFont typeface="Arial"/>
              <a:buNone/>
              <a:defRPr sz="1800">
                <a:uFillTx/>
              </a:defRPr>
            </a:lvl4pPr>
            <a:lvl5pPr marL="3657600" indent="0" rtl="0">
              <a:buFont typeface="Arial"/>
              <a:buNone/>
              <a:defRPr sz="1800">
                <a:uFillTx/>
              </a:defRPr>
            </a:lvl5pPr>
            <a:lvl6pPr marL="4572000" indent="0" rtl="0">
              <a:buFont typeface="Arial"/>
              <a:buNone/>
              <a:defRPr sz="1800">
                <a:uFillTx/>
              </a:defRPr>
            </a:lvl6pPr>
            <a:lvl7pPr marL="5486400" indent="0" rtl="0">
              <a:buFont typeface="Arial"/>
              <a:buNone/>
              <a:defRPr sz="1800">
                <a:uFillTx/>
              </a:defRPr>
            </a:lvl7pPr>
            <a:lvl8pPr marL="6400800" indent="0" rtl="0">
              <a:buFont typeface="Arial"/>
              <a:buNone/>
              <a:defRPr sz="1800">
                <a:uFillTx/>
              </a:defRPr>
            </a:lvl8pPr>
            <a:lvl9pPr marL="7315200" indent="0" rtl="0">
              <a:buFont typeface="Arial"/>
              <a:buNone/>
              <a:defRPr sz="1800">
                <a:uFillTx/>
              </a:defRPr>
            </a:lvl9pPr>
          </a:lstStyle>
          <a:p>
            <a:endParaRPr>
              <a:uFillTx/>
            </a:endParaRPr>
          </a:p>
        </p:txBody>
      </p:sp>
      <p:sp>
        <p:nvSpPr>
          <p:cNvPr id="64" name="Shape 64"/>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65" name="Shape 65"/>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66" name="Shape 66"/>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2193925" y="1317625"/>
            <a:ext cx="39503350" cy="5486398"/>
          </a:xfrm>
          <a:prstGeom prst="rect">
            <a:avLst/>
          </a:prstGeom>
          <a:noFill/>
          <a:ln>
            <a:noFill/>
          </a:ln>
        </p:spPr>
        <p:txBody>
          <a:bodyPr lIns="182850" tIns="182850" rIns="182850" bIns="182850" anchor="ctr" anchorCtr="0"/>
          <a:lstStyle>
            <a:lvl1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1pPr>
            <a:lvl2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2pPr>
            <a:lvl3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3pPr>
            <a:lvl4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4pPr>
            <a:lvl5pPr marL="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5pPr>
            <a:lvl6pPr marL="4572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6pPr>
            <a:lvl7pPr marL="9144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7pPr>
            <a:lvl8pPr marL="13716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8pPr>
            <a:lvl9pPr marL="1828800" marR="0" indent="0" algn="ctr" rtl="0">
              <a:spcBef>
                <a:spcPts val="0"/>
              </a:spcBef>
              <a:spcAft>
                <a:spcPts val="0"/>
              </a:spcAft>
              <a:defRPr sz="13600" b="0" i="0" u="none" strike="noStrike" cap="none" baseline="0">
                <a:solidFill>
                  <a:schemeClr val="dk2"/>
                </a:solidFill>
                <a:uFillTx/>
                <a:latin typeface="Arial"/>
                <a:ea typeface="Arial"/>
                <a:cs typeface="Arial"/>
                <a:sym typeface="Arial"/>
              </a:defRPr>
            </a:lvl9pPr>
          </a:lstStyle>
          <a:p>
            <a:endParaRPr>
              <a:uFillTx/>
            </a:endParaRPr>
          </a:p>
        </p:txBody>
      </p:sp>
      <p:sp>
        <p:nvSpPr>
          <p:cNvPr id="6" name="Shape 6"/>
          <p:cNvSpPr txBox="1">
            <a:spLocks noGrp="1"/>
          </p:cNvSpPr>
          <p:nvPr>
            <p:ph type="body" idx="1"/>
          </p:nvPr>
        </p:nvSpPr>
        <p:spPr>
          <a:xfrm>
            <a:off x="2193925" y="7680325"/>
            <a:ext cx="39503350" cy="21726522"/>
          </a:xfrm>
          <a:prstGeom prst="rect">
            <a:avLst/>
          </a:prstGeom>
          <a:noFill/>
          <a:ln>
            <a:noFill/>
          </a:ln>
        </p:spPr>
        <p:txBody>
          <a:bodyPr lIns="182850" tIns="182850" rIns="182850" bIns="182850" anchor="t" anchorCtr="0"/>
          <a:lstStyle>
            <a:lvl1pPr marL="1058863" marR="0" indent="-681038" algn="l" rtl="0">
              <a:spcBef>
                <a:spcPts val="1980"/>
              </a:spcBef>
              <a:spcAft>
                <a:spcPts val="0"/>
              </a:spcAft>
              <a:buClr>
                <a:schemeClr val="dk1"/>
              </a:buClr>
              <a:buFont typeface="Arial"/>
              <a:buChar char="•"/>
              <a:defRPr sz="9900" b="0" i="0" u="none" strike="noStrike" cap="none" baseline="0">
                <a:solidFill>
                  <a:schemeClr val="dk1"/>
                </a:solidFill>
                <a:uFillTx/>
                <a:latin typeface="Arial"/>
                <a:ea typeface="Arial"/>
                <a:cs typeface="Arial"/>
                <a:sym typeface="Arial"/>
              </a:defRPr>
            </a:lvl1pPr>
            <a:lvl2pPr marL="2292350" marR="0" indent="-555625" algn="l" rtl="0">
              <a:spcBef>
                <a:spcPts val="1720"/>
              </a:spcBef>
              <a:spcAft>
                <a:spcPts val="0"/>
              </a:spcAft>
              <a:buClr>
                <a:schemeClr val="dk1"/>
              </a:buClr>
              <a:buFont typeface="Arial"/>
              <a:buChar char="•"/>
              <a:defRPr sz="8600" b="0" i="0" u="none" strike="noStrike" cap="none" baseline="0">
                <a:solidFill>
                  <a:schemeClr val="dk1"/>
                </a:solidFill>
                <a:uFillTx/>
                <a:latin typeface="Arial"/>
                <a:ea typeface="Arial"/>
                <a:cs typeface="Arial"/>
                <a:sym typeface="Arial"/>
              </a:defRPr>
            </a:lvl2pPr>
            <a:lvl3pPr marL="3527425" marR="0" indent="-425450" algn="l" rtl="0">
              <a:spcBef>
                <a:spcPts val="1480"/>
              </a:spcBef>
              <a:spcAft>
                <a:spcPts val="0"/>
              </a:spcAft>
              <a:buClr>
                <a:schemeClr val="dk1"/>
              </a:buClr>
              <a:buFont typeface="Arial"/>
              <a:buChar char="•"/>
              <a:defRPr sz="7400" b="0" i="0" u="none" strike="noStrike" cap="none" baseline="0">
                <a:solidFill>
                  <a:schemeClr val="dk1"/>
                </a:solidFill>
                <a:uFillTx/>
                <a:latin typeface="Arial"/>
                <a:ea typeface="Arial"/>
                <a:cs typeface="Arial"/>
                <a:sym typeface="Arial"/>
              </a:defRPr>
            </a:lvl3pPr>
            <a:lvl4pPr marL="4937125" marR="0" indent="-473075"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4pPr>
            <a:lvl5pPr marL="6348413" marR="0" indent="-474662"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5pPr>
            <a:lvl6pPr marL="68056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6pPr>
            <a:lvl7pPr marL="72628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7pPr>
            <a:lvl8pPr marL="77200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8pPr>
            <a:lvl9pPr marL="8177213" marR="0" indent="-474663" algn="l" rtl="0">
              <a:spcBef>
                <a:spcPts val="1240"/>
              </a:spcBef>
              <a:spcAft>
                <a:spcPts val="0"/>
              </a:spcAft>
              <a:buClr>
                <a:schemeClr val="dk1"/>
              </a:buClr>
              <a:buFont typeface="Arial"/>
              <a:buChar char="•"/>
              <a:defRPr sz="6200" b="0" i="0" u="none" strike="noStrike" cap="none" baseline="0">
                <a:solidFill>
                  <a:schemeClr val="dk1"/>
                </a:solidFill>
                <a:uFillTx/>
                <a:latin typeface="Arial"/>
                <a:ea typeface="Arial"/>
                <a:cs typeface="Arial"/>
                <a:sym typeface="Arial"/>
              </a:defRPr>
            </a:lvl9pPr>
          </a:lstStyle>
          <a:p>
            <a:endParaRPr>
              <a:uFillTx/>
            </a:endParaRPr>
          </a:p>
        </p:txBody>
      </p:sp>
      <p:sp>
        <p:nvSpPr>
          <p:cNvPr id="7" name="Shape 7"/>
          <p:cNvSpPr txBox="1">
            <a:spLocks noGrp="1"/>
          </p:cNvSpPr>
          <p:nvPr>
            <p:ph type="dt" idx="10"/>
          </p:nvPr>
        </p:nvSpPr>
        <p:spPr>
          <a:xfrm>
            <a:off x="2193925" y="29978350"/>
            <a:ext cx="10242550" cy="2286000"/>
          </a:xfrm>
          <a:prstGeom prst="rect">
            <a:avLst/>
          </a:prstGeom>
          <a:noFill/>
          <a:ln>
            <a:noFill/>
          </a:ln>
        </p:spPr>
        <p:txBody>
          <a:bodyPr lIns="182850" tIns="182850" rIns="182850" bIns="182850" anchor="t" anchorCtr="0"/>
          <a:lstStyle>
            <a:lvl1pPr marL="0" marR="0" indent="0" algn="l"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8" name="Shape 8"/>
          <p:cNvSpPr txBox="1">
            <a:spLocks noGrp="1"/>
          </p:cNvSpPr>
          <p:nvPr>
            <p:ph type="ftr" idx="11"/>
          </p:nvPr>
        </p:nvSpPr>
        <p:spPr>
          <a:xfrm>
            <a:off x="14995526" y="29978350"/>
            <a:ext cx="13900148" cy="2286000"/>
          </a:xfrm>
          <a:prstGeom prst="rect">
            <a:avLst/>
          </a:prstGeom>
          <a:noFill/>
          <a:ln>
            <a:noFill/>
          </a:ln>
        </p:spPr>
        <p:txBody>
          <a:bodyPr lIns="182850" tIns="182850" rIns="182850" bIns="182850" anchor="t" anchorCtr="0"/>
          <a:lstStyle>
            <a:lvl1pPr marL="0" marR="0" indent="0" algn="ct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
        <p:nvSpPr>
          <p:cNvPr id="9" name="Shape 9"/>
          <p:cNvSpPr txBox="1">
            <a:spLocks noGrp="1"/>
          </p:cNvSpPr>
          <p:nvPr>
            <p:ph type="sldNum" idx="12"/>
          </p:nvPr>
        </p:nvSpPr>
        <p:spPr>
          <a:xfrm>
            <a:off x="31454725" y="29978350"/>
            <a:ext cx="10242550" cy="2286000"/>
          </a:xfrm>
          <a:prstGeom prst="rect">
            <a:avLst/>
          </a:prstGeom>
          <a:noFill/>
          <a:ln>
            <a:noFill/>
          </a:ln>
        </p:spPr>
        <p:txBody>
          <a:bodyPr lIns="182850" tIns="182850" rIns="182850" bIns="182850" anchor="t" anchorCtr="0"/>
          <a:lstStyle>
            <a:lvl1pPr marL="0" marR="0" indent="0" algn="r" rtl="0">
              <a:defRPr sz="8600" b="0" i="0" u="none" strike="noStrike" cap="none" baseline="0">
                <a:solidFill>
                  <a:schemeClr val="dk1"/>
                </a:solidFill>
                <a:uFillTx/>
                <a:latin typeface="Arial"/>
                <a:ea typeface="Arial"/>
                <a:cs typeface="Arial"/>
                <a:sym typeface="Arial"/>
              </a:defRPr>
            </a:lvl1pPr>
            <a:lvl2pPr marL="914400" marR="0" indent="0" algn="l" rtl="0">
              <a:defRPr sz="3600" b="0" i="0" u="none" strike="noStrike" cap="none" baseline="0">
                <a:solidFill>
                  <a:schemeClr val="dk1"/>
                </a:solidFill>
                <a:uFillTx/>
                <a:latin typeface="Arial"/>
                <a:ea typeface="Arial"/>
                <a:cs typeface="Arial"/>
                <a:sym typeface="Arial"/>
              </a:defRPr>
            </a:lvl2pPr>
            <a:lvl3pPr marL="1828800" marR="0" indent="0" algn="l" rtl="0">
              <a:defRPr sz="3600" b="0" i="0" u="none" strike="noStrike" cap="none" baseline="0">
                <a:solidFill>
                  <a:schemeClr val="dk1"/>
                </a:solidFill>
                <a:uFillTx/>
                <a:latin typeface="Arial"/>
                <a:ea typeface="Arial"/>
                <a:cs typeface="Arial"/>
                <a:sym typeface="Arial"/>
              </a:defRPr>
            </a:lvl3pPr>
            <a:lvl4pPr marL="2743200" marR="0" indent="0" algn="l" rtl="0">
              <a:defRPr sz="3600" b="0" i="0" u="none" strike="noStrike" cap="none" baseline="0">
                <a:solidFill>
                  <a:schemeClr val="dk1"/>
                </a:solidFill>
                <a:uFillTx/>
                <a:latin typeface="Arial"/>
                <a:ea typeface="Arial"/>
                <a:cs typeface="Arial"/>
                <a:sym typeface="Arial"/>
              </a:defRPr>
            </a:lvl4pPr>
            <a:lvl5pPr marL="3657600" marR="0" indent="0" algn="l" rtl="0">
              <a:defRPr sz="3600" b="0" i="0" u="none" strike="noStrike" cap="none" baseline="0">
                <a:solidFill>
                  <a:schemeClr val="dk1"/>
                </a:solidFill>
                <a:uFillTx/>
                <a:latin typeface="Arial"/>
                <a:ea typeface="Arial"/>
                <a:cs typeface="Arial"/>
                <a:sym typeface="Arial"/>
              </a:defRPr>
            </a:lvl5pPr>
            <a:lvl6pPr marL="4572000" marR="0" indent="0" algn="l" rtl="0">
              <a:defRPr sz="3600" b="0" i="0" u="none" strike="noStrike" cap="none" baseline="0">
                <a:solidFill>
                  <a:schemeClr val="dk1"/>
                </a:solidFill>
                <a:uFillTx/>
                <a:latin typeface="Arial"/>
                <a:ea typeface="Arial"/>
                <a:cs typeface="Arial"/>
                <a:sym typeface="Arial"/>
              </a:defRPr>
            </a:lvl6pPr>
            <a:lvl7pPr marL="5486400" marR="0" indent="0" algn="l" rtl="0">
              <a:defRPr sz="3600" b="0" i="0" u="none" strike="noStrike" cap="none" baseline="0">
                <a:solidFill>
                  <a:schemeClr val="dk1"/>
                </a:solidFill>
                <a:uFillTx/>
                <a:latin typeface="Arial"/>
                <a:ea typeface="Arial"/>
                <a:cs typeface="Arial"/>
                <a:sym typeface="Arial"/>
              </a:defRPr>
            </a:lvl7pPr>
            <a:lvl8pPr marL="6400800" marR="0" indent="0" algn="l" rtl="0">
              <a:defRPr sz="3600" b="0" i="0" u="none" strike="noStrike" cap="none" baseline="0">
                <a:solidFill>
                  <a:schemeClr val="dk1"/>
                </a:solidFill>
                <a:uFillTx/>
                <a:latin typeface="Arial"/>
                <a:ea typeface="Arial"/>
                <a:cs typeface="Arial"/>
                <a:sym typeface="Arial"/>
              </a:defRPr>
            </a:lvl8pPr>
            <a:lvl9pPr marL="7315200" marR="0" indent="0" algn="l" rtl="0">
              <a:defRPr sz="3600" b="0" i="0" u="none" strike="noStrike" cap="none" baseline="0">
                <a:solidFill>
                  <a:schemeClr val="dk1"/>
                </a:solidFill>
                <a:uFillTx/>
                <a:latin typeface="Arial"/>
                <a:ea typeface="Arial"/>
                <a:cs typeface="Arial"/>
                <a:sym typeface="Arial"/>
              </a:defRPr>
            </a:lvl9pPr>
          </a:lstStyle>
          <a:p>
            <a:endParaRPr dirty="0">
              <a:uFillTx/>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a:lvl3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3pPr>
      <a:lvl4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4pPr>
      <a:lvl5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5pPr>
      <a:lvl6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6pPr>
      <a:lvl7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7pPr>
      <a:lvl8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8pPr>
      <a:lvl9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1pPr>
      <a:lvl2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2pPr>
      <a:lvl3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3pPr>
      <a:lvl4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4pPr>
      <a:lvl5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5pPr>
      <a:lvl6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6pPr>
      <a:lvl7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7pPr>
      <a:lvl8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8pPr>
      <a:lvl9pPr marR="0" algn="l" rtl="0">
        <a:lnSpc>
          <a:spcPct val="100000"/>
        </a:lnSpc>
        <a:spcBef>
          <a:spcPts val="0"/>
        </a:spcBef>
        <a:spcAft>
          <a:spcPts val="0"/>
        </a:spcAft>
        <a:buNone/>
        <a:defRPr sz="2800" b="0" i="0" u="none" strike="noStrike" cap="none" baseline="0">
          <a:solidFill>
            <a:srgbClr val="000000"/>
          </a:solidFill>
          <a:uFillTx/>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6" name="Shape 86"/>
          <p:cNvSpPr txBox="1">
            <a:spLocks/>
          </p:cNvSpPr>
          <p:nvPr/>
        </p:nvSpPr>
        <p:spPr>
          <a:xfrm>
            <a:off x="584553" y="7158301"/>
            <a:ext cx="12056044" cy="4634770"/>
          </a:xfrm>
          <a:prstGeom prst="rect">
            <a:avLst/>
          </a:prstGeom>
          <a:noFill/>
          <a:ln>
            <a:noFill/>
          </a:ln>
        </p:spPr>
        <p:txBody>
          <a:bodyPr lIns="182850" tIns="91400" rIns="182850" bIns="91400" anchor="t" anchorCtr="0">
            <a:noAutofit/>
          </a:bodyPr>
          <a:lstStyle/>
          <a:p>
            <a:pPr algn="just"/>
            <a:r>
              <a:rPr lang="en-US" sz="1600" dirty="0">
                <a:uFillTx/>
              </a:rPr>
              <a:t>In the realm of biometric security, fingerprint identification stands as a cornerstone, widely recognized for its uniqueness to each individual. This distinctiveness makes fingerprints a reliable method for authentication and identification in various security applications, from law enforcement to personal device access. However, despite the general acceptance of their individuality, recent advances in technology and research invite us to reexamine this assumption and explore potential commonalities across different fingerprints.</a:t>
            </a:r>
          </a:p>
          <a:p>
            <a:pPr algn="just"/>
            <a:endParaRPr lang="en-US" sz="1600" dirty="0">
              <a:uFillTx/>
            </a:endParaRPr>
          </a:p>
          <a:p>
            <a:pPr algn="just"/>
            <a:r>
              <a:rPr lang="en-US" sz="1600" dirty="0">
                <a:uFillTx/>
              </a:rPr>
              <a:t>This project, titled "Exploring Fingerprint Individuality and Commonalities: Deep Learning Insights," delves into the capabilities of deep learning technologies to unravel these aspects of fingerprints. Employing Convolutional Neural Networks (CNNs) and advanced pretrained models such as VGG16, ResNet50, and EfficientNet, this study investigates both the unique and shared traits of fingerprints. The research is conducted through rigorous Binary and Multi-Class Classification tasks using a curated dataset of fingerprints, which includes both self-captured and partner-provided samples.</a:t>
            </a:r>
          </a:p>
          <a:p>
            <a:pPr algn="just"/>
            <a:endParaRPr lang="en-US" sz="1600" dirty="0">
              <a:uFillTx/>
            </a:endParaRPr>
          </a:p>
          <a:p>
            <a:pPr algn="just"/>
            <a:r>
              <a:rPr lang="en-US" sz="1600" dirty="0">
                <a:uFillTx/>
              </a:rPr>
              <a:t>Our primary aim is to assess the accuracy and reliability of these deep learning models in recognizing and differentiating fingerprints, thereby challenging the traditional understanding of fingerprint uniqueness. Additionally, by exploring the shared characteristics among fingerprints, we aim to uncover insights that could significantly enhance the robustness and accuracy of biometric identification systems.</a:t>
            </a:r>
          </a:p>
          <a:p>
            <a:pPr algn="just"/>
            <a:endParaRPr lang="en-US" sz="1600" dirty="0">
              <a:uFillTx/>
            </a:endParaRPr>
          </a:p>
          <a:p>
            <a:pPr algn="just"/>
            <a:r>
              <a:rPr lang="en-US" sz="1600" dirty="0">
                <a:uFillTx/>
              </a:rPr>
              <a:t>This inquiry not only pushes the boundaries of conventional biometric technology but also paves the way for innovative applications in security and forensic science, where understanding both the uniqueness and commonalities of fingerprints can lead to more sophisticated and secure identification systems</a:t>
            </a:r>
            <a:r>
              <a:rPr lang="en-US" sz="1600" dirty="0"/>
              <a:t>.</a:t>
            </a:r>
            <a:endParaRPr lang="en-US" sz="1600" dirty="0">
              <a:uFillTx/>
            </a:endParaRPr>
          </a:p>
        </p:txBody>
      </p:sp>
      <p:sp>
        <p:nvSpPr>
          <p:cNvPr id="89" name="Shape 89"/>
          <p:cNvSpPr txBox="1">
            <a:spLocks/>
          </p:cNvSpPr>
          <p:nvPr/>
        </p:nvSpPr>
        <p:spPr>
          <a:xfrm>
            <a:off x="502348" y="13578844"/>
            <a:ext cx="6027467" cy="7637476"/>
          </a:xfrm>
          <a:prstGeom prst="rect">
            <a:avLst/>
          </a:prstGeom>
          <a:noFill/>
          <a:ln>
            <a:noFill/>
          </a:ln>
        </p:spPr>
        <p:txBody>
          <a:bodyPr lIns="182850" tIns="91400" rIns="182850" bIns="91400" anchor="t" anchorCtr="0">
            <a:noAutofit/>
          </a:bodyPr>
          <a:lstStyle/>
          <a:p>
            <a:pPr lvl="0">
              <a:buSzPct val="25000"/>
            </a:pPr>
            <a:r>
              <a:rPr lang="en-US" sz="1600" b="1" dirty="0">
                <a:solidFill>
                  <a:schemeClr val="dk1"/>
                </a:solidFill>
                <a:uFillTx/>
              </a:rPr>
              <a:t>Data Collection Equipment:</a:t>
            </a:r>
          </a:p>
          <a:p>
            <a:pPr lvl="0">
              <a:buSzPct val="25000"/>
            </a:pPr>
            <a:r>
              <a:rPr lang="en-US" altLang="zh-CN" sz="1600" dirty="0">
                <a:solidFill>
                  <a:schemeClr val="dk1"/>
                </a:solidFill>
              </a:rPr>
              <a:t>The data collection process involved using an android phone to collect fingerprint. The Fingerprint software ,by </a:t>
            </a:r>
            <a:r>
              <a:rPr lang="en-US" altLang="zh-CN" sz="1600" dirty="0" err="1">
                <a:solidFill>
                  <a:schemeClr val="dk1"/>
                </a:solidFill>
              </a:rPr>
              <a:t>MyMarq</a:t>
            </a:r>
            <a:r>
              <a:rPr lang="en-US" altLang="zh-CN" sz="1600" dirty="0">
                <a:solidFill>
                  <a:schemeClr val="dk1"/>
                </a:solidFill>
              </a:rPr>
              <a:t> was used to take collect the data.</a:t>
            </a:r>
          </a:p>
          <a:p>
            <a:pPr lvl="0">
              <a:buSzPct val="25000"/>
            </a:pPr>
            <a:r>
              <a:rPr lang="en-US" altLang="zh-CN" sz="1600" b="1" dirty="0">
                <a:solidFill>
                  <a:schemeClr val="dk1"/>
                </a:solidFill>
              </a:rPr>
              <a:t>Data Classification:</a:t>
            </a:r>
          </a:p>
          <a:p>
            <a:pPr lvl="0">
              <a:buSzPct val="25000"/>
            </a:pPr>
            <a:r>
              <a:rPr lang="en-US" altLang="zh-CN" sz="1600" dirty="0">
                <a:solidFill>
                  <a:schemeClr val="dk1"/>
                </a:solidFill>
              </a:rPr>
              <a:t>The collected dataset was divided into Train, Validation and Test. Data was also collected from 17 different people each providing 20 scans of all 10 fingers resulting in a dataset of 3400 fingerprints, split as 340 </a:t>
            </a:r>
            <a:r>
              <a:rPr lang="en-US" altLang="zh-CN" sz="1600">
                <a:solidFill>
                  <a:schemeClr val="dk1"/>
                </a:solidFill>
              </a:rPr>
              <a:t>for </a:t>
            </a:r>
            <a:r>
              <a:rPr lang="en-US" altLang="zh-CN" sz="1600" dirty="0">
                <a:solidFill>
                  <a:schemeClr val="dk1"/>
                </a:solidFill>
              </a:rPr>
              <a:t>T</a:t>
            </a:r>
            <a:r>
              <a:rPr lang="en-US" altLang="zh-CN" sz="1600">
                <a:solidFill>
                  <a:schemeClr val="dk1"/>
                </a:solidFill>
              </a:rPr>
              <a:t>esting</a:t>
            </a:r>
            <a:r>
              <a:rPr lang="en-US" altLang="zh-CN" sz="1600" dirty="0">
                <a:solidFill>
                  <a:schemeClr val="dk1"/>
                </a:solidFill>
              </a:rPr>
              <a:t>, 340 for validation and 2720 for Training</a:t>
            </a:r>
            <a:endParaRPr lang="en-US" altLang="zh-CN" sz="800" dirty="0">
              <a:solidFill>
                <a:schemeClr val="dk1"/>
              </a:solidFill>
            </a:endParaRPr>
          </a:p>
        </p:txBody>
      </p:sp>
      <p:sp>
        <p:nvSpPr>
          <p:cNvPr id="93" name="Shape 93"/>
          <p:cNvSpPr txBox="1">
            <a:spLocks/>
          </p:cNvSpPr>
          <p:nvPr/>
        </p:nvSpPr>
        <p:spPr>
          <a:xfrm>
            <a:off x="496633" y="23061068"/>
            <a:ext cx="13708651" cy="8231299"/>
          </a:xfrm>
          <a:prstGeom prst="rect">
            <a:avLst/>
          </a:prstGeom>
          <a:noFill/>
          <a:ln>
            <a:noFill/>
          </a:ln>
        </p:spPr>
        <p:txBody>
          <a:bodyPr lIns="182850" tIns="91400" rIns="182850" bIns="91400" anchor="t" anchorCtr="0">
            <a:noAutofit/>
          </a:bodyPr>
          <a:lstStyle/>
          <a:p>
            <a:pPr algn="just">
              <a:buSzPct val="25000"/>
            </a:pPr>
            <a:r>
              <a:rPr lang="en-US" sz="1600" dirty="0">
                <a:solidFill>
                  <a:schemeClr val="dk1"/>
                </a:solidFill>
                <a:uFillTx/>
              </a:rPr>
              <a:t>This study's findings challenge traditional conceptions of fingerprint uniqueness and introduce substantial insights into the capabilities and limitations of using deep learning for fingerprint analysis.</a:t>
            </a:r>
          </a:p>
          <a:p>
            <a:pPr algn="just">
              <a:buSzPct val="25000"/>
            </a:pPr>
            <a:endParaRPr lang="en-US" sz="1600" dirty="0">
              <a:solidFill>
                <a:schemeClr val="dk1"/>
              </a:solidFill>
            </a:endParaRPr>
          </a:p>
          <a:p>
            <a:pPr algn="just">
              <a:buSzPct val="25000"/>
            </a:pPr>
            <a:r>
              <a:rPr lang="en-US" sz="1600" b="1" dirty="0">
                <a:solidFill>
                  <a:schemeClr val="dk1"/>
                </a:solidFill>
              </a:rPr>
              <a:t>Interpretation of Results:</a:t>
            </a:r>
          </a:p>
          <a:p>
            <a:pPr algn="just">
              <a:buSzPct val="25000"/>
            </a:pPr>
            <a:r>
              <a:rPr lang="en-US" sz="1600" dirty="0">
                <a:solidFill>
                  <a:schemeClr val="dk1"/>
                </a:solidFill>
              </a:rPr>
              <a:t>The high accuracy achieved by the EfficientNet model in binary classification tasks confirms the potential of advanced deep learning architectures in enhancing biometric security systems. The robustness of these models against a diverse set of fingerprints underscores their practical applicability in real-world scenarios.</a:t>
            </a:r>
          </a:p>
          <a:p>
            <a:pPr algn="just">
              <a:buSzPct val="25000"/>
            </a:pPr>
            <a:r>
              <a:rPr lang="en-US" sz="1600" dirty="0">
                <a:solidFill>
                  <a:schemeClr val="dk1"/>
                </a:solidFill>
              </a:rPr>
              <a:t>The discovery of commonalities among different fingerprints, particularly in multi-class classification tasks, suggests that while fingerprints are generally unique, subpatterns and traits can indeed be shared across individuals. This observation could redefine our understanding of fingerprint individuality and its forensic implications.</a:t>
            </a:r>
          </a:p>
          <a:p>
            <a:pPr algn="just">
              <a:buSzPct val="25000"/>
            </a:pPr>
            <a:endParaRPr lang="en-US" sz="1600" dirty="0">
              <a:solidFill>
                <a:schemeClr val="dk1"/>
              </a:solidFill>
              <a:uFillTx/>
            </a:endParaRPr>
          </a:p>
          <a:p>
            <a:pPr algn="just">
              <a:buSzPct val="25000"/>
            </a:pPr>
            <a:r>
              <a:rPr lang="en-US" sz="1600" b="1" dirty="0">
                <a:solidFill>
                  <a:schemeClr val="dk1"/>
                </a:solidFill>
              </a:rPr>
              <a:t>Implications:</a:t>
            </a:r>
          </a:p>
          <a:p>
            <a:pPr algn="just">
              <a:buSzPct val="25000"/>
            </a:pPr>
            <a:r>
              <a:rPr lang="en-US" sz="1600" b="1" dirty="0">
                <a:solidFill>
                  <a:schemeClr val="dk1"/>
                </a:solidFill>
              </a:rPr>
              <a:t>Security Systems: </a:t>
            </a:r>
            <a:r>
              <a:rPr lang="en-US" sz="1600" dirty="0">
                <a:solidFill>
                  <a:schemeClr val="dk1"/>
                </a:solidFill>
              </a:rPr>
              <a:t>The ability of deep learning models to accurately identify individual fingerprints could lead to more secure biometric authentication systems. However, the observed commonalities might pose challenges, suggesting a potential need for combining fingerprint analysis with other biometric factors to enhance security. </a:t>
            </a:r>
          </a:p>
          <a:p>
            <a:pPr algn="just">
              <a:buSzPct val="25000"/>
            </a:pPr>
            <a:endParaRPr lang="en-US" sz="1600" b="1" dirty="0">
              <a:solidFill>
                <a:schemeClr val="dk1"/>
              </a:solidFill>
            </a:endParaRPr>
          </a:p>
          <a:p>
            <a:pPr algn="just">
              <a:buSzPct val="25000"/>
            </a:pPr>
            <a:r>
              <a:rPr lang="en-US" sz="1600" b="1" dirty="0">
                <a:solidFill>
                  <a:schemeClr val="dk1"/>
                </a:solidFill>
              </a:rPr>
              <a:t>Forensic Science</a:t>
            </a:r>
            <a:r>
              <a:rPr lang="en-US" sz="1600" dirty="0">
                <a:solidFill>
                  <a:schemeClr val="dk1"/>
                </a:solidFill>
              </a:rPr>
              <a:t>: In forensic applications, understanding the conditions under which fingerprints can exhibit common traits is crucial. This could impact how fingerprints are used in criminal investigations and legal proceedings.</a:t>
            </a:r>
          </a:p>
          <a:p>
            <a:pPr algn="just">
              <a:buSzPct val="25000"/>
            </a:pPr>
            <a:endParaRPr lang="en-US" sz="1600" b="1" dirty="0">
              <a:solidFill>
                <a:schemeClr val="dk1"/>
              </a:solidFill>
            </a:endParaRPr>
          </a:p>
          <a:p>
            <a:pPr algn="just">
              <a:buSzPct val="25000"/>
            </a:pPr>
            <a:r>
              <a:rPr lang="en-US" sz="1600" b="1" dirty="0">
                <a:solidFill>
                  <a:schemeClr val="dk1"/>
                </a:solidFill>
              </a:rPr>
              <a:t>Limitations:</a:t>
            </a:r>
          </a:p>
          <a:p>
            <a:pPr algn="just">
              <a:buSzPct val="25000"/>
            </a:pPr>
            <a:r>
              <a:rPr lang="en-US" sz="1600" dirty="0">
                <a:solidFill>
                  <a:schemeClr val="dk1"/>
                </a:solidFill>
              </a:rPr>
              <a:t>The study was limited to a relatively small dataset from a specific demographic group, which may not capture the full variability of fingerprint patterns globally. Further research with a more diverse dataset is essential to validate these findings. While the models performed well in controlled settings, their effectiveness in less controlled environments, such as poor quality or partial fingerprints, remains to be thoroughly investigated.</a:t>
            </a:r>
          </a:p>
          <a:p>
            <a:pPr algn="just">
              <a:buSzPct val="25000"/>
            </a:pPr>
            <a:endParaRPr lang="en-US" sz="1600" b="1" dirty="0">
              <a:solidFill>
                <a:schemeClr val="dk1"/>
              </a:solidFill>
              <a:uFillTx/>
            </a:endParaRPr>
          </a:p>
          <a:p>
            <a:pPr algn="just">
              <a:buSzPct val="25000"/>
            </a:pPr>
            <a:r>
              <a:rPr lang="en-US" sz="1600" b="1" dirty="0">
                <a:solidFill>
                  <a:schemeClr val="dk1"/>
                </a:solidFill>
              </a:rPr>
              <a:t>Algorithm Enhancement: </a:t>
            </a:r>
            <a:r>
              <a:rPr lang="en-US" sz="1600" dirty="0">
                <a:solidFill>
                  <a:schemeClr val="dk1"/>
                </a:solidFill>
              </a:rPr>
              <a:t>Future studies could explore the integration of other machine learning techniques, such as unsupervised learning or reinforcement learning, to improve the differentiation of fingerprints and handle more complex pattern variations.</a:t>
            </a:r>
          </a:p>
          <a:p>
            <a:pPr algn="just">
              <a:buSzPct val="25000"/>
            </a:pPr>
            <a:endParaRPr lang="en-US" sz="1600" dirty="0">
              <a:solidFill>
                <a:schemeClr val="dk1"/>
              </a:solidFill>
            </a:endParaRPr>
          </a:p>
          <a:p>
            <a:pPr algn="just">
              <a:buSzPct val="25000"/>
            </a:pPr>
            <a:r>
              <a:rPr lang="en-US" sz="1600" b="1" dirty="0">
                <a:solidFill>
                  <a:schemeClr val="dk1"/>
                </a:solidFill>
              </a:rPr>
              <a:t>Broader Application: </a:t>
            </a:r>
            <a:r>
              <a:rPr lang="en-US" sz="1600" dirty="0">
                <a:solidFill>
                  <a:schemeClr val="dk1"/>
                </a:solidFill>
              </a:rPr>
              <a:t>Expanding the research to include other biometric traits, such as palm prints or retinal scans, could provide a more holistic view of the potential and limitations of using deep learning in biometric security.</a:t>
            </a:r>
          </a:p>
          <a:p>
            <a:pPr algn="just">
              <a:buSzPct val="25000"/>
            </a:pPr>
            <a:endParaRPr lang="en-US" sz="1600" dirty="0">
              <a:solidFill>
                <a:schemeClr val="dk1"/>
              </a:solidFill>
            </a:endParaRPr>
          </a:p>
          <a:p>
            <a:pPr algn="just">
              <a:buSzPct val="25000"/>
            </a:pPr>
            <a:r>
              <a:rPr lang="en-US" sz="1600" b="1" dirty="0">
                <a:solidFill>
                  <a:schemeClr val="dk1"/>
                </a:solidFill>
              </a:rPr>
              <a:t>Real-World Testing: </a:t>
            </a:r>
            <a:r>
              <a:rPr lang="en-US" sz="1600" dirty="0">
                <a:solidFill>
                  <a:schemeClr val="dk1"/>
                </a:solidFill>
              </a:rPr>
              <a:t>Implementing these models in real-world scenarios, such as public security systems or mobile device authentication, would provide valuable data on their performance and practical challenges</a:t>
            </a:r>
          </a:p>
        </p:txBody>
      </p:sp>
      <p:sp>
        <p:nvSpPr>
          <p:cNvPr id="107" name="Shape 107"/>
          <p:cNvSpPr>
            <a:spLocks/>
          </p:cNvSpPr>
          <p:nvPr/>
        </p:nvSpPr>
        <p:spPr>
          <a:xfrm>
            <a:off x="8411125" y="3284828"/>
            <a:ext cx="28469675" cy="1499449"/>
          </a:xfrm>
          <a:prstGeom prst="rect">
            <a:avLst/>
          </a:prstGeom>
          <a:noFill/>
          <a:ln>
            <a:noFill/>
          </a:ln>
        </p:spPr>
        <p:txBody>
          <a:bodyPr lIns="182850" tIns="91400" rIns="182850" bIns="91400" anchor="t" anchorCtr="0">
            <a:noAutofit/>
          </a:bodyPr>
          <a:lstStyle/>
          <a:p>
            <a:pPr algn="ctr">
              <a:spcBef>
                <a:spcPts val="1120"/>
              </a:spcBef>
              <a:buSzPct val="25000"/>
            </a:pPr>
            <a:r>
              <a:rPr lang="en-US" altLang="zh-CN" sz="4400" b="1" dirty="0">
                <a:solidFill>
                  <a:schemeClr val="dk1"/>
                </a:solidFill>
                <a:uFillTx/>
                <a:latin typeface="High Tower Text" panose="02040502050506030303" pitchFamily="18" charset="0"/>
              </a:rPr>
              <a:t>Kalyan Naik Vankudothu, MSCS Candidate, Rakesh Kethavath, MSCS Candidate, Hemanth Indurthi Venkata, MSCS Candidate, Siri </a:t>
            </a:r>
            <a:r>
              <a:rPr lang="en-US" altLang="zh-CN" sz="4400" b="1" dirty="0">
                <a:solidFill>
                  <a:schemeClr val="dk1"/>
                </a:solidFill>
                <a:latin typeface="High Tower Text" panose="02040502050506030303" pitchFamily="18" charset="0"/>
              </a:rPr>
              <a:t>S</a:t>
            </a:r>
            <a:r>
              <a:rPr lang="en-US" altLang="zh-CN" sz="4400" b="1" dirty="0">
                <a:solidFill>
                  <a:schemeClr val="dk1"/>
                </a:solidFill>
                <a:uFillTx/>
                <a:latin typeface="High Tower Text" panose="02040502050506030303" pitchFamily="18" charset="0"/>
              </a:rPr>
              <a:t>ri churakanti, MSCS Candidate, CJ Chung, </a:t>
            </a:r>
            <a:r>
              <a:rPr lang="en-US" altLang="zh-CN" sz="4000" b="1" dirty="0">
                <a:solidFill>
                  <a:schemeClr val="dk1"/>
                </a:solidFill>
                <a:uFillTx/>
                <a:latin typeface="High Tower Text" panose="02040502050506030303" pitchFamily="18" charset="0"/>
              </a:rPr>
              <a:t>PhD, Professor</a:t>
            </a:r>
            <a:endParaRPr lang="en-US" sz="4400" b="1" baseline="30000" dirty="0">
              <a:solidFill>
                <a:schemeClr val="dk1"/>
              </a:solidFill>
              <a:uFillTx/>
              <a:latin typeface="High Tower Text" panose="02040502050506030303" pitchFamily="18" charset="0"/>
            </a:endParaRPr>
          </a:p>
        </p:txBody>
      </p:sp>
      <p:sp>
        <p:nvSpPr>
          <p:cNvPr id="108" name="Shape 108"/>
          <p:cNvSpPr>
            <a:spLocks/>
          </p:cNvSpPr>
          <p:nvPr/>
        </p:nvSpPr>
        <p:spPr>
          <a:xfrm>
            <a:off x="14249400" y="18675818"/>
            <a:ext cx="10555903"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TECHNICAL DETAILS</a:t>
            </a:r>
          </a:p>
        </p:txBody>
      </p:sp>
      <p:sp>
        <p:nvSpPr>
          <p:cNvPr id="109" name="Shape 109"/>
          <p:cNvSpPr>
            <a:spLocks/>
          </p:cNvSpPr>
          <p:nvPr/>
        </p:nvSpPr>
        <p:spPr>
          <a:xfrm>
            <a:off x="584552" y="12254364"/>
            <a:ext cx="12044319" cy="955851"/>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DATA COLLECTION</a:t>
            </a:r>
          </a:p>
        </p:txBody>
      </p:sp>
      <p:sp>
        <p:nvSpPr>
          <p:cNvPr id="110" name="Shape 110"/>
          <p:cNvSpPr>
            <a:spLocks/>
          </p:cNvSpPr>
          <p:nvPr/>
        </p:nvSpPr>
        <p:spPr>
          <a:xfrm>
            <a:off x="593156" y="6229288"/>
            <a:ext cx="12056044"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INTRODUCTION including Goals</a:t>
            </a:r>
          </a:p>
        </p:txBody>
      </p:sp>
      <p:sp>
        <p:nvSpPr>
          <p:cNvPr id="111" name="Shape 111"/>
          <p:cNvSpPr>
            <a:spLocks/>
          </p:cNvSpPr>
          <p:nvPr/>
        </p:nvSpPr>
        <p:spPr>
          <a:xfrm>
            <a:off x="622653" y="22062088"/>
            <a:ext cx="13450728"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latin typeface="Times New Roman"/>
                <a:ea typeface="Times New Roman"/>
                <a:cs typeface="Times New Roman"/>
                <a:sym typeface="Times New Roman"/>
              </a:rPr>
              <a:t>SUMMARY, </a:t>
            </a:r>
            <a:r>
              <a:rPr lang="en-US" sz="4800" b="1" dirty="0">
                <a:solidFill>
                  <a:schemeClr val="lt1"/>
                </a:solidFill>
                <a:uFillTx/>
                <a:latin typeface="Times New Roman"/>
                <a:ea typeface="Times New Roman"/>
                <a:cs typeface="Times New Roman"/>
                <a:sym typeface="Times New Roman"/>
              </a:rPr>
              <a:t>DISCUSSION, and/or Conclusion</a:t>
            </a:r>
          </a:p>
        </p:txBody>
      </p:sp>
      <p:sp>
        <p:nvSpPr>
          <p:cNvPr id="82" name="Shape 82"/>
          <p:cNvSpPr txBox="1">
            <a:spLocks/>
          </p:cNvSpPr>
          <p:nvPr/>
        </p:nvSpPr>
        <p:spPr>
          <a:xfrm>
            <a:off x="9752327" y="697626"/>
            <a:ext cx="24529278" cy="2256716"/>
          </a:xfrm>
          <a:prstGeom prst="rect">
            <a:avLst/>
          </a:prstGeom>
          <a:noFill/>
          <a:ln>
            <a:noFill/>
          </a:ln>
        </p:spPr>
        <p:txBody>
          <a:bodyPr lIns="182850" tIns="91400" rIns="182850" bIns="91400" anchor="t" anchorCtr="0">
            <a:noAutofit/>
          </a:bodyPr>
          <a:lstStyle/>
          <a:p>
            <a:pPr algn="ctr">
              <a:buSzPct val="25000"/>
            </a:pPr>
            <a:r>
              <a:rPr lang="en-US" sz="6800" b="1" dirty="0">
                <a:solidFill>
                  <a:schemeClr val="dk1"/>
                </a:solidFill>
                <a:uFillTx/>
              </a:rPr>
              <a:t>Exploring Fingerprint Individuality and Commonalities: Deep Learning Insights </a:t>
            </a:r>
          </a:p>
        </p:txBody>
      </p:sp>
      <p:sp>
        <p:nvSpPr>
          <p:cNvPr id="83" name="Shape 83"/>
          <p:cNvSpPr>
            <a:spLocks/>
          </p:cNvSpPr>
          <p:nvPr/>
        </p:nvSpPr>
        <p:spPr>
          <a:xfrm>
            <a:off x="7548948" y="4894289"/>
            <a:ext cx="30599593" cy="1168400"/>
          </a:xfrm>
          <a:prstGeom prst="rect">
            <a:avLst/>
          </a:prstGeom>
          <a:noFill/>
          <a:ln>
            <a:noFill/>
          </a:ln>
        </p:spPr>
        <p:txBody>
          <a:bodyPr lIns="182850" tIns="91400" rIns="182850" bIns="91400" anchor="t" anchorCtr="0">
            <a:noAutofit/>
          </a:bodyPr>
          <a:lstStyle/>
          <a:p>
            <a:pPr lvl="0" algn="ctr">
              <a:buSzPct val="25000"/>
            </a:pPr>
            <a:r>
              <a:rPr lang="en-US" altLang="zh-CN" sz="4800" b="1" dirty="0">
                <a:solidFill>
                  <a:schemeClr val="dk1"/>
                </a:solidFill>
                <a:uFillTx/>
                <a:latin typeface="Times New Roman"/>
                <a:ea typeface="Times New Roman"/>
                <a:cs typeface="Times New Roman"/>
                <a:sym typeface="Times New Roman"/>
              </a:rPr>
              <a:t>College of Arts </a:t>
            </a:r>
            <a:r>
              <a:rPr lang="en-US" altLang="zh-CN" sz="4800" b="1" dirty="0">
                <a:solidFill>
                  <a:schemeClr val="dk1"/>
                </a:solidFill>
                <a:latin typeface="Times New Roman"/>
                <a:ea typeface="Times New Roman"/>
                <a:cs typeface="Times New Roman"/>
                <a:sym typeface="Times New Roman"/>
              </a:rPr>
              <a:t>&amp; Science, </a:t>
            </a:r>
            <a:r>
              <a:rPr lang="en-US" sz="4800" b="1" dirty="0">
                <a:solidFill>
                  <a:schemeClr val="dk1"/>
                </a:solidFill>
                <a:uFillTx/>
                <a:latin typeface="Times New Roman"/>
                <a:ea typeface="Times New Roman"/>
                <a:cs typeface="Times New Roman"/>
                <a:sym typeface="Times New Roman"/>
              </a:rPr>
              <a:t>Lawrence Technological University</a:t>
            </a:r>
          </a:p>
          <a:p>
            <a:pPr algn="ctr">
              <a:buSzPct val="25000"/>
            </a:pPr>
            <a:endParaRPr lang="en-US" sz="4800" b="1" dirty="0">
              <a:solidFill>
                <a:schemeClr val="dk1"/>
              </a:solidFill>
              <a:uFillTx/>
              <a:latin typeface="Times New Roman"/>
              <a:ea typeface="Times New Roman"/>
              <a:cs typeface="Times New Roman"/>
              <a:sym typeface="Times New Roman"/>
            </a:endParaRPr>
          </a:p>
        </p:txBody>
      </p:sp>
      <p:sp>
        <p:nvSpPr>
          <p:cNvPr id="26" name="Shape 89">
            <a:extLst>
              <a:ext uri="{FF2B5EF4-FFF2-40B4-BE49-F238E27FC236}">
                <a16:creationId xmlns:a16="http://schemas.microsoft.com/office/drawing/2014/main" id="{865578F8-82BE-7D06-4384-B33D610D1A6E}"/>
              </a:ext>
            </a:extLst>
          </p:cNvPr>
          <p:cNvSpPr txBox="1">
            <a:spLocks/>
          </p:cNvSpPr>
          <p:nvPr/>
        </p:nvSpPr>
        <p:spPr>
          <a:xfrm>
            <a:off x="12833300" y="7186167"/>
            <a:ext cx="11972003" cy="7212280"/>
          </a:xfrm>
          <a:prstGeom prst="rect">
            <a:avLst/>
          </a:prstGeom>
          <a:noFill/>
          <a:ln>
            <a:noFill/>
          </a:ln>
        </p:spPr>
        <p:txBody>
          <a:bodyPr lIns="182850" tIns="91400" rIns="182850" bIns="91400" anchor="t" anchorCtr="0">
            <a:noAutofit/>
          </a:bodyPr>
          <a:lstStyle/>
          <a:p>
            <a:pPr lvl="0" algn="just">
              <a:buSzPct val="25000"/>
            </a:pPr>
            <a:r>
              <a:rPr lang="en-US" sz="1600" b="1" dirty="0">
                <a:solidFill>
                  <a:schemeClr val="dk1"/>
                </a:solidFill>
                <a:uFillTx/>
              </a:rPr>
              <a:t>Dataset Preparation</a:t>
            </a:r>
            <a:r>
              <a:rPr lang="en-US" sz="1600" dirty="0">
                <a:solidFill>
                  <a:schemeClr val="dk1"/>
                </a:solidFill>
                <a:uFillTx/>
              </a:rPr>
              <a:t>: The study utilizes a self-compiled dataset comprising fingerprints from 17 individuals, including both self and partner fingerprints. Each individual provided fingerprints from all ten fingers, captured under controlled conditions to minimize variability in lighting and positioning. The dataset is divided into training, validation, and testing subsets to ensure robust model evaluation</a:t>
            </a:r>
            <a:r>
              <a:rPr lang="en-US" sz="1600" b="1" dirty="0">
                <a:solidFill>
                  <a:schemeClr val="dk1"/>
                </a:solidFill>
                <a:uFillTx/>
              </a:rPr>
              <a: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Preprocessing</a:t>
            </a:r>
            <a:r>
              <a:rPr lang="en-US" sz="1600" dirty="0">
                <a:solidFill>
                  <a:schemeClr val="dk1"/>
                </a:solidFill>
                <a:uFillTx/>
              </a:rPr>
              <a:t>: Prior to training, fingerprints are preprocessed to enhance clarity and contrast, involving steps such as resizing to a uniform scale, normalization of pixel values, and augmentation techniques (e.g., rotations and shifts) to increase the diversity of training data and prevent overfitting</a:t>
            </a:r>
            <a:r>
              <a:rPr lang="en-US" sz="1600" b="1" dirty="0">
                <a:solidFill>
                  <a:schemeClr val="dk1"/>
                </a:solidFill>
                <a:uFillTx/>
              </a:rPr>
              <a: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Model Architecture and Training:</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Binary Classification: </a:t>
            </a:r>
            <a:r>
              <a:rPr lang="en-US" sz="1600" dirty="0">
                <a:solidFill>
                  <a:schemeClr val="dk1"/>
                </a:solidFill>
                <a:uFillTx/>
              </a:rPr>
              <a:t>For individual fingerprint recognition, we deploy several CNN architectures, including VGG16, ResNet50, and EfficientNet. These models are trained to distinguish between two classes: the subject's fingerprint and others. This setup tests the model's ability to recognize a fingerprint amidst diverse samples</a:t>
            </a:r>
            <a:r>
              <a:rPr lang="en-US" sz="1600" b="1" dirty="0">
                <a:solidFill>
                  <a:schemeClr val="dk1"/>
                </a:solidFill>
                <a:uFillTx/>
              </a:rPr>
              <a: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Multi-Class Classification: </a:t>
            </a:r>
            <a:r>
              <a:rPr lang="en-US" sz="1600" dirty="0">
                <a:solidFill>
                  <a:schemeClr val="dk1"/>
                </a:solidFill>
                <a:uFillTx/>
              </a:rPr>
              <a:t>To explore commonalities among fingerprints, we implement multi-class classifiers that predict the specific finger based on the fingerprint image. This approach examines whether certain fingerprints share common features that can be systematically recognized by the model</a:t>
            </a:r>
            <a:r>
              <a:rPr lang="en-US" sz="1600" b="1" dirty="0">
                <a:solidFill>
                  <a:schemeClr val="dk1"/>
                </a:solidFill>
                <a:uFillTx/>
              </a:rPr>
              <a: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Feature Extraction and Transfer Learning</a:t>
            </a:r>
            <a:r>
              <a:rPr lang="en-US" sz="1600" dirty="0">
                <a:solidFill>
                  <a:schemeClr val="dk1"/>
                </a:solidFill>
                <a:uFillTx/>
              </a:rPr>
              <a:t>: Utilizing pretrained models allows leveraging learned features from extensive external datasets, enhancing the ability to detect nuanced patterns in fingerprint data. We fine-tune these models on our specific dataset, adjusting the final layers to suit our binary and multi-class classification tasks</a:t>
            </a:r>
            <a:r>
              <a:rPr lang="en-US" sz="1600" b="1" dirty="0">
                <a:solidFill>
                  <a:schemeClr val="dk1"/>
                </a:solidFill>
                <a:uFillTx/>
              </a:rPr>
              <a: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Performance Metrics: </a:t>
            </a:r>
            <a:r>
              <a:rPr lang="en-US" sz="1600" dirty="0">
                <a:solidFill>
                  <a:schemeClr val="dk1"/>
                </a:solidFill>
                <a:uFillTx/>
              </a:rPr>
              <a:t>Model performance is assessed using accuracy, precision, recall, and F1 score for both training and validation phases. Additionally, confusion matrices are generated to visualize the models' performance across different classes, highlighting potential areas for improvement.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Computational Environment: </a:t>
            </a:r>
            <a:r>
              <a:rPr lang="en-US" sz="1600" dirty="0">
                <a:solidFill>
                  <a:schemeClr val="dk1"/>
                </a:solidFill>
                <a:uFillTx/>
              </a:rPr>
              <a:t>All models are trained and tested using TensorFlow and Keras frameworks on a high-performance computing environment, ensuring efficient handling of large-scale data and intensive computational processes.</a:t>
            </a:r>
          </a:p>
        </p:txBody>
      </p:sp>
      <p:sp>
        <p:nvSpPr>
          <p:cNvPr id="27" name="Shape 109">
            <a:extLst>
              <a:ext uri="{FF2B5EF4-FFF2-40B4-BE49-F238E27FC236}">
                <a16:creationId xmlns:a16="http://schemas.microsoft.com/office/drawing/2014/main" id="{19A1BB74-9284-B951-D273-4CF5F639F658}"/>
              </a:ext>
            </a:extLst>
          </p:cNvPr>
          <p:cNvSpPr>
            <a:spLocks/>
          </p:cNvSpPr>
          <p:nvPr/>
        </p:nvSpPr>
        <p:spPr>
          <a:xfrm>
            <a:off x="12798479" y="6188037"/>
            <a:ext cx="11814121"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M</a:t>
            </a:r>
            <a:r>
              <a:rPr lang="en-US" sz="4800" b="1" dirty="0">
                <a:solidFill>
                  <a:schemeClr val="lt1"/>
                </a:solidFill>
                <a:latin typeface="Times New Roman"/>
                <a:ea typeface="Times New Roman"/>
                <a:cs typeface="Times New Roman"/>
                <a:sym typeface="Times New Roman"/>
              </a:rPr>
              <a:t>ETHODS</a:t>
            </a:r>
            <a:endParaRPr lang="en-US" sz="4800" b="1" dirty="0">
              <a:solidFill>
                <a:schemeClr val="lt1"/>
              </a:solidFill>
              <a:uFillTx/>
              <a:latin typeface="Times New Roman"/>
              <a:ea typeface="Times New Roman"/>
              <a:cs typeface="Times New Roman"/>
              <a:sym typeface="Times New Roman"/>
            </a:endParaRPr>
          </a:p>
        </p:txBody>
      </p:sp>
      <p:sp>
        <p:nvSpPr>
          <p:cNvPr id="28" name="Shape 89">
            <a:extLst>
              <a:ext uri="{FF2B5EF4-FFF2-40B4-BE49-F238E27FC236}">
                <a16:creationId xmlns:a16="http://schemas.microsoft.com/office/drawing/2014/main" id="{76C16C50-AA83-DD6A-C572-E431AB6508AD}"/>
              </a:ext>
            </a:extLst>
          </p:cNvPr>
          <p:cNvSpPr txBox="1">
            <a:spLocks/>
          </p:cNvSpPr>
          <p:nvPr/>
        </p:nvSpPr>
        <p:spPr>
          <a:xfrm>
            <a:off x="24656025" y="7165200"/>
            <a:ext cx="17843573" cy="6233676"/>
          </a:xfrm>
          <a:prstGeom prst="rect">
            <a:avLst/>
          </a:prstGeom>
          <a:noFill/>
          <a:ln>
            <a:noFill/>
          </a:ln>
        </p:spPr>
        <p:txBody>
          <a:bodyPr lIns="182850" tIns="91400" rIns="182850" bIns="91400" anchor="t" anchorCtr="0">
            <a:noAutofit/>
          </a:bodyPr>
          <a:lstStyle/>
          <a:p>
            <a:pPr lvl="0" algn="just">
              <a:buSzPct val="25000"/>
            </a:pPr>
            <a:r>
              <a:rPr lang="en-US" sz="1600" dirty="0">
                <a:solidFill>
                  <a:schemeClr val="dk1"/>
                </a:solidFill>
                <a:uFillTx/>
              </a:rPr>
              <a:t>Our study yielded several significant findings, underpinned by detailed visual proof to substantiate the effectiveness and nuances of the deep learning models employed.</a:t>
            </a:r>
          </a:p>
          <a:p>
            <a:pPr lvl="0" algn="just">
              <a:buSzPct val="25000"/>
            </a:pPr>
            <a:endParaRPr lang="en-US" sz="1600" dirty="0">
              <a:solidFill>
                <a:schemeClr val="dk1"/>
              </a:solidFill>
              <a:uFillTx/>
            </a:endParaRPr>
          </a:p>
          <a:p>
            <a:pPr lvl="0" algn="just">
              <a:buSzPct val="25000"/>
            </a:pPr>
            <a:r>
              <a:rPr lang="en-US" sz="1600" b="1" dirty="0">
                <a:solidFill>
                  <a:schemeClr val="dk1"/>
                </a:solidFill>
                <a:uFillTx/>
              </a:rPr>
              <a:t>Model Performance: Binary Classification Accuracy: </a:t>
            </a:r>
            <a:r>
              <a:rPr lang="en-US" sz="1600" dirty="0">
                <a:solidFill>
                  <a:schemeClr val="dk1"/>
                </a:solidFill>
                <a:uFillTx/>
              </a:rPr>
              <a:t>The pretrained EfficientNet model demonstrated the highest accuracy, achieving a test accuracy of 94.5%. This superior performance is visually represented through a bar chart comparing the accuracy rates of VGG16, ResNet50, and EfficientNet across the testing dataset.</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Multi-Class Classification: </a:t>
            </a:r>
            <a:r>
              <a:rPr lang="en-US" sz="1600" dirty="0">
                <a:solidFill>
                  <a:schemeClr val="dk1"/>
                </a:solidFill>
                <a:uFillTx/>
              </a:rPr>
              <a:t>The multi-class classification task showed that the model could distinguish between different fingers with an accuracy of 89%. A heatmap of the confusion matrix for this task provides a visual representation of the model's ability to correctly identify each finger, highlighting areas where misclassifications occurred.</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Visual Proof:</a:t>
            </a:r>
          </a:p>
          <a:p>
            <a:pPr lvl="0" algn="just">
              <a:buSzPct val="25000"/>
            </a:pPr>
            <a:r>
              <a:rPr lang="en-US" sz="1600" b="1" dirty="0">
                <a:solidFill>
                  <a:schemeClr val="dk1"/>
                </a:solidFill>
                <a:uFillTx/>
              </a:rPr>
              <a:t>Accuracy Charts:</a:t>
            </a:r>
            <a:r>
              <a:rPr lang="en-US" sz="1600" dirty="0">
                <a:solidFill>
                  <a:schemeClr val="dk1"/>
                </a:solidFill>
                <a:uFillTx/>
              </a:rPr>
              <a:t> Bar charts display the accuracy, precision, recall, and F1 scores for each model, providing a clear visual summary of their performance.</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Confusion Matrices: </a:t>
            </a:r>
            <a:r>
              <a:rPr lang="en-US" sz="1600" dirty="0">
                <a:solidFill>
                  <a:schemeClr val="dk1"/>
                </a:solidFill>
                <a:uFillTx/>
              </a:rPr>
              <a:t>Heatmaps of the confusion matrices for both binary and multi-class tasks illustrate the distribution of predictions across different classes, pinpointing the specific areas where the models excel or falter.</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Representative Case Studies: </a:t>
            </a:r>
            <a:r>
              <a:rPr lang="en-US" sz="1600" dirty="0">
                <a:solidFill>
                  <a:schemeClr val="dk1"/>
                </a:solidFill>
                <a:uFillTx/>
              </a:rPr>
              <a:t>We include side-by-side comparisons of fingerprint images that were correctly and incorrectly classified, accompanied by the model's confidence scores. This juxtaposition offers insights into the challenges faced by the models under different conditions.</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Unexpected Findings:</a:t>
            </a:r>
          </a:p>
          <a:p>
            <a:pPr lvl="0" algn="just">
              <a:buSzPct val="25000"/>
            </a:pPr>
            <a:r>
              <a:rPr lang="en-US" sz="1600" b="1" dirty="0">
                <a:solidFill>
                  <a:schemeClr val="dk1"/>
                </a:solidFill>
                <a:uFillTx/>
              </a:rPr>
              <a:t>Commonalities in Fingerprints: </a:t>
            </a:r>
            <a:r>
              <a:rPr lang="en-US" sz="1600" dirty="0">
                <a:solidFill>
                  <a:schemeClr val="dk1"/>
                </a:solidFill>
                <a:uFillTx/>
              </a:rPr>
              <a:t>Contrary to traditional beliefs about fingerprint uniqueness, our analyses revealed unexpected similarities among fingerprints that occasionally led to misclassifications. A detailed discussion accompanied by cluster diagrams shows how certain fingerprints share common traits that confuse the models.</a:t>
            </a:r>
          </a:p>
          <a:p>
            <a:pPr lvl="0" algn="just">
              <a:buSzPct val="25000"/>
            </a:pPr>
            <a:endParaRPr lang="en-US" sz="1600" b="1" dirty="0">
              <a:solidFill>
                <a:schemeClr val="dk1"/>
              </a:solidFill>
              <a:uFillTx/>
            </a:endParaRPr>
          </a:p>
          <a:p>
            <a:pPr lvl="0" algn="just">
              <a:buSzPct val="25000"/>
            </a:pPr>
            <a:r>
              <a:rPr lang="en-US" sz="1600" b="1" dirty="0">
                <a:solidFill>
                  <a:schemeClr val="dk1"/>
                </a:solidFill>
                <a:uFillTx/>
              </a:rPr>
              <a:t>Variability in Model Performance: </a:t>
            </a:r>
            <a:r>
              <a:rPr lang="en-US" sz="1600" dirty="0">
                <a:solidFill>
                  <a:schemeClr val="dk1"/>
                </a:solidFill>
                <a:uFillTx/>
              </a:rPr>
              <a:t>The research also uncovered that the performance variability among different fingers is noteworthy. For instance, thumbprints were consistently recognized with higher accuracy compared to little fingers. A series of line graphs demonstrate these performance trends across different fingers.</a:t>
            </a:r>
          </a:p>
        </p:txBody>
      </p:sp>
      <p:sp>
        <p:nvSpPr>
          <p:cNvPr id="75" name="Shape 83">
            <a:extLst>
              <a:ext uri="{FF2B5EF4-FFF2-40B4-BE49-F238E27FC236}">
                <a16:creationId xmlns:a16="http://schemas.microsoft.com/office/drawing/2014/main" id="{08DF38B4-4DCA-9C18-33CD-1FD84542917B}"/>
              </a:ext>
            </a:extLst>
          </p:cNvPr>
          <p:cNvSpPr>
            <a:spLocks/>
          </p:cNvSpPr>
          <p:nvPr/>
        </p:nvSpPr>
        <p:spPr>
          <a:xfrm>
            <a:off x="7747333" y="18834033"/>
            <a:ext cx="4121364" cy="496799"/>
          </a:xfrm>
          <a:prstGeom prst="rect">
            <a:avLst/>
          </a:prstGeom>
          <a:noFill/>
          <a:ln>
            <a:noFill/>
          </a:ln>
        </p:spPr>
        <p:txBody>
          <a:bodyPr lIns="182850" tIns="91400" rIns="182850" bIns="91400" anchor="t" anchorCtr="0">
            <a:noAutofit/>
          </a:bodyPr>
          <a:lstStyle/>
          <a:p>
            <a:pPr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76" name="Shape 83">
            <a:extLst>
              <a:ext uri="{FF2B5EF4-FFF2-40B4-BE49-F238E27FC236}">
                <a16:creationId xmlns:a16="http://schemas.microsoft.com/office/drawing/2014/main" id="{90626AC2-08DA-439B-460F-B66EA244F1A0}"/>
              </a:ext>
            </a:extLst>
          </p:cNvPr>
          <p:cNvSpPr>
            <a:spLocks/>
          </p:cNvSpPr>
          <p:nvPr/>
        </p:nvSpPr>
        <p:spPr>
          <a:xfrm>
            <a:off x="7205413" y="22554772"/>
            <a:ext cx="5205204" cy="496799"/>
          </a:xfrm>
          <a:prstGeom prst="rect">
            <a:avLst/>
          </a:prstGeom>
          <a:noFill/>
          <a:ln>
            <a:noFill/>
          </a:ln>
        </p:spPr>
        <p:txBody>
          <a:bodyPr lIns="182850" tIns="91400" rIns="182850" bIns="91400" anchor="t" anchorCtr="0">
            <a:noAutofit/>
          </a:bodyPr>
          <a:lstStyle/>
          <a:p>
            <a:pPr lvl="0"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90" name="Shape 83">
            <a:extLst>
              <a:ext uri="{FF2B5EF4-FFF2-40B4-BE49-F238E27FC236}">
                <a16:creationId xmlns:a16="http://schemas.microsoft.com/office/drawing/2014/main" id="{B1F13D5F-1D6E-59DD-D3A8-9D9B7A170BD8}"/>
              </a:ext>
            </a:extLst>
          </p:cNvPr>
          <p:cNvSpPr>
            <a:spLocks/>
          </p:cNvSpPr>
          <p:nvPr/>
        </p:nvSpPr>
        <p:spPr>
          <a:xfrm>
            <a:off x="622653" y="22523381"/>
            <a:ext cx="6626591" cy="303817"/>
          </a:xfrm>
          <a:prstGeom prst="rect">
            <a:avLst/>
          </a:prstGeom>
          <a:noFill/>
          <a:ln>
            <a:noFill/>
          </a:ln>
        </p:spPr>
        <p:txBody>
          <a:bodyPr lIns="182850" tIns="91400" rIns="182850" bIns="91400" anchor="t" anchorCtr="0">
            <a:noAutofit/>
          </a:bodyPr>
          <a:lstStyle/>
          <a:p>
            <a:pPr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19" name="Shape 83">
            <a:extLst>
              <a:ext uri="{FF2B5EF4-FFF2-40B4-BE49-F238E27FC236}">
                <a16:creationId xmlns:a16="http://schemas.microsoft.com/office/drawing/2014/main" id="{324C2970-F7EA-3C75-85B4-0607E208B4EB}"/>
              </a:ext>
            </a:extLst>
          </p:cNvPr>
          <p:cNvSpPr>
            <a:spLocks/>
          </p:cNvSpPr>
          <p:nvPr/>
        </p:nvSpPr>
        <p:spPr>
          <a:xfrm>
            <a:off x="21581843" y="23825054"/>
            <a:ext cx="12456454" cy="902980"/>
          </a:xfrm>
          <a:prstGeom prst="rect">
            <a:avLst/>
          </a:prstGeom>
          <a:noFill/>
          <a:ln>
            <a:noFill/>
          </a:ln>
        </p:spPr>
        <p:txBody>
          <a:bodyPr lIns="182850" tIns="91400" rIns="182850" bIns="91400" anchor="t" anchorCtr="0">
            <a:noAutofit/>
          </a:bodyPr>
          <a:lstStyle/>
          <a:p>
            <a:pPr lvl="0" algn="ctr">
              <a:buSzPct val="25000"/>
            </a:pPr>
            <a:endParaRPr lang="en-US" sz="1600" b="1" dirty="0">
              <a:solidFill>
                <a:schemeClr val="dk1"/>
              </a:solidFill>
              <a:uFillTx/>
              <a:latin typeface="Times New Roman"/>
              <a:ea typeface="Times New Roman"/>
              <a:cs typeface="Times New Roman"/>
              <a:sym typeface="Times New Roman"/>
            </a:endParaRPr>
          </a:p>
        </p:txBody>
      </p:sp>
      <p:sp>
        <p:nvSpPr>
          <p:cNvPr id="29" name="Shape 109">
            <a:extLst>
              <a:ext uri="{FF2B5EF4-FFF2-40B4-BE49-F238E27FC236}">
                <a16:creationId xmlns:a16="http://schemas.microsoft.com/office/drawing/2014/main" id="{02D18130-65DC-8EDB-7B73-6CBDF3595FAD}"/>
              </a:ext>
            </a:extLst>
          </p:cNvPr>
          <p:cNvSpPr>
            <a:spLocks/>
          </p:cNvSpPr>
          <p:nvPr/>
        </p:nvSpPr>
        <p:spPr>
          <a:xfrm>
            <a:off x="24944038" y="22123638"/>
            <a:ext cx="10813921" cy="951763"/>
          </a:xfrm>
          <a:prstGeom prst="rect">
            <a:avLst/>
          </a:prstGeom>
          <a:solidFill>
            <a:srgbClr val="005A92"/>
          </a:solidFill>
          <a:ln>
            <a:noFill/>
          </a:ln>
        </p:spPr>
        <p:txBody>
          <a:bodyPr lIns="182850" tIns="91400" rIns="182850" bIns="91400" anchor="ctr" anchorCtr="0">
            <a:noAutofit/>
          </a:bodyPr>
          <a:lstStyle/>
          <a:p>
            <a:pPr algn="ctr">
              <a:buSzPct val="25000"/>
            </a:pPr>
            <a:r>
              <a:rPr lang="en-US" altLang="zh-CN" sz="4800" b="1" dirty="0">
                <a:solidFill>
                  <a:schemeClr val="lt1"/>
                </a:solidFill>
                <a:uFillTx/>
                <a:latin typeface="Times New Roman"/>
                <a:ea typeface="Times New Roman"/>
                <a:cs typeface="Times New Roman"/>
                <a:sym typeface="Times New Roman"/>
              </a:rPr>
              <a:t>FUTURE WORK</a:t>
            </a:r>
          </a:p>
        </p:txBody>
      </p:sp>
      <p:sp>
        <p:nvSpPr>
          <p:cNvPr id="31" name="Shape 109">
            <a:extLst>
              <a:ext uri="{FF2B5EF4-FFF2-40B4-BE49-F238E27FC236}">
                <a16:creationId xmlns:a16="http://schemas.microsoft.com/office/drawing/2014/main" id="{0115EFD8-5A08-6902-78D9-AF53D18E9BA1}"/>
              </a:ext>
            </a:extLst>
          </p:cNvPr>
          <p:cNvSpPr>
            <a:spLocks/>
          </p:cNvSpPr>
          <p:nvPr/>
        </p:nvSpPr>
        <p:spPr>
          <a:xfrm>
            <a:off x="35966399" y="22090256"/>
            <a:ext cx="7302148"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REFERENCES</a:t>
            </a:r>
          </a:p>
        </p:txBody>
      </p:sp>
      <p:sp>
        <p:nvSpPr>
          <p:cNvPr id="35" name="Shape 93">
            <a:extLst>
              <a:ext uri="{FF2B5EF4-FFF2-40B4-BE49-F238E27FC236}">
                <a16:creationId xmlns:a16="http://schemas.microsoft.com/office/drawing/2014/main" id="{1C2182DB-80EC-6776-D27B-E3892AEF1753}"/>
              </a:ext>
            </a:extLst>
          </p:cNvPr>
          <p:cNvSpPr txBox="1">
            <a:spLocks/>
          </p:cNvSpPr>
          <p:nvPr/>
        </p:nvSpPr>
        <p:spPr>
          <a:xfrm>
            <a:off x="24944038" y="23318701"/>
            <a:ext cx="10412762" cy="8902073"/>
          </a:xfrm>
          <a:prstGeom prst="rect">
            <a:avLst/>
          </a:prstGeom>
          <a:noFill/>
          <a:ln>
            <a:noFill/>
          </a:ln>
        </p:spPr>
        <p:txBody>
          <a:bodyPr lIns="182850" tIns="91400" rIns="182850" bIns="91400" anchor="t" anchorCtr="0">
            <a:noAutofit/>
          </a:bodyPr>
          <a:lstStyle/>
          <a:p>
            <a:pPr algn="just">
              <a:buSzPct val="25000"/>
            </a:pPr>
            <a:r>
              <a:rPr lang="en-US" sz="1600" dirty="0">
                <a:solidFill>
                  <a:schemeClr val="dk1"/>
                </a:solidFill>
                <a:uFillTx/>
              </a:rPr>
              <a:t>Based on the findings and limitations of the current study, several areas of future work can be explored to enhance the performance and applicability of the water spill detection system:</a:t>
            </a:r>
          </a:p>
          <a:p>
            <a:pPr algn="just">
              <a:buSzPct val="25000"/>
            </a:pPr>
            <a:endParaRPr lang="en-US" sz="1600" dirty="0">
              <a:solidFill>
                <a:schemeClr val="dk1"/>
              </a:solidFill>
              <a:uFillTx/>
            </a:endParaRPr>
          </a:p>
          <a:p>
            <a:pPr algn="just">
              <a:buSzPct val="25000"/>
            </a:pPr>
            <a:r>
              <a:rPr lang="en-US" sz="1600" b="1" dirty="0">
                <a:solidFill>
                  <a:schemeClr val="dk1"/>
                </a:solidFill>
                <a:uFillTx/>
              </a:rPr>
              <a:t>Diverse Data Collection: </a:t>
            </a:r>
            <a:r>
              <a:rPr lang="en-US" sz="1600" dirty="0">
                <a:solidFill>
                  <a:schemeClr val="dk1"/>
                </a:solidFill>
                <a:uFillTx/>
              </a:rPr>
              <a:t>Collecting more diverse data from various environments, including different floor types, lighting conditions, and spill materials, will help improve the model's robustness and generalization capabilities. It will also enable the system to handle a broader range of real-world scenarios.</a:t>
            </a:r>
          </a:p>
          <a:p>
            <a:pPr algn="just">
              <a:buSzPct val="25000"/>
            </a:pPr>
            <a:endParaRPr lang="en-US" sz="1600" dirty="0">
              <a:solidFill>
                <a:schemeClr val="dk1"/>
              </a:solidFill>
              <a:uFillTx/>
            </a:endParaRPr>
          </a:p>
          <a:p>
            <a:pPr algn="just">
              <a:buSzPct val="25000"/>
            </a:pPr>
            <a:r>
              <a:rPr lang="en-US" sz="1600" b="1" dirty="0">
                <a:solidFill>
                  <a:schemeClr val="dk1"/>
                </a:solidFill>
                <a:uFillTx/>
              </a:rPr>
              <a:t>Improved Pre-processing Techniques: </a:t>
            </a:r>
            <a:r>
              <a:rPr lang="en-US" sz="1600" dirty="0">
                <a:solidFill>
                  <a:schemeClr val="dk1"/>
                </a:solidFill>
                <a:uFillTx/>
              </a:rPr>
              <a:t>Investigating advanced pre-processing techniques or deep learning architectures that can handle low-contrast images and better preserve details while reducing noise is crucial. This will help improve the system's performance in complex backgrounds and low brightness and contrast situations.</a:t>
            </a:r>
          </a:p>
          <a:p>
            <a:pPr algn="just">
              <a:buSzPct val="25000"/>
            </a:pPr>
            <a:endParaRPr lang="en-US" sz="1600" dirty="0">
              <a:solidFill>
                <a:schemeClr val="dk1"/>
              </a:solidFill>
              <a:uFillTx/>
            </a:endParaRPr>
          </a:p>
          <a:p>
            <a:pPr algn="just">
              <a:buSzPct val="25000"/>
            </a:pPr>
            <a:r>
              <a:rPr lang="en-US" sz="1600" b="1" dirty="0">
                <a:solidFill>
                  <a:schemeClr val="dk1"/>
                </a:solidFill>
                <a:uFillTx/>
              </a:rPr>
              <a:t>Model Optimization: </a:t>
            </a:r>
            <a:r>
              <a:rPr lang="en-US" sz="1600" dirty="0">
                <a:solidFill>
                  <a:schemeClr val="dk1"/>
                </a:solidFill>
                <a:uFillTx/>
              </a:rPr>
              <a:t>Experimenting with different CNN architectures and hyperparameter tuning can help enhance the model's performance, especially in full-scale scenarios. Additionally, further research on the balance between noise reduction and detail preservation will be valuable in refining the model.</a:t>
            </a:r>
          </a:p>
          <a:p>
            <a:pPr algn="just">
              <a:buSzPct val="25000"/>
            </a:pPr>
            <a:endParaRPr lang="en-US" sz="1600" dirty="0">
              <a:solidFill>
                <a:schemeClr val="dk1"/>
              </a:solidFill>
              <a:uFillTx/>
            </a:endParaRPr>
          </a:p>
          <a:p>
            <a:pPr algn="just">
              <a:buSzPct val="25000"/>
            </a:pPr>
            <a:r>
              <a:rPr lang="en-US" sz="1600" b="1" dirty="0">
                <a:solidFill>
                  <a:schemeClr val="dk1"/>
                </a:solidFill>
                <a:uFillTx/>
              </a:rPr>
              <a:t>Integration with Security Cameras: </a:t>
            </a:r>
            <a:r>
              <a:rPr lang="en-US" sz="1600" dirty="0">
                <a:solidFill>
                  <a:schemeClr val="dk1"/>
                </a:solidFill>
                <a:uFillTx/>
              </a:rPr>
              <a:t>Adapting the proposed method for use with existing public security camera systems will enable real-time spill detection and alert workers to clean spills promptly, reducing the risk of falls and injuries.</a:t>
            </a:r>
          </a:p>
          <a:p>
            <a:pPr algn="just">
              <a:buSzPct val="25000"/>
            </a:pPr>
            <a:endParaRPr lang="en-US" sz="1600" b="1" dirty="0">
              <a:solidFill>
                <a:schemeClr val="dk1"/>
              </a:solidFill>
              <a:uFillTx/>
            </a:endParaRPr>
          </a:p>
          <a:p>
            <a:pPr algn="just">
              <a:buSzPct val="25000"/>
            </a:pPr>
            <a:r>
              <a:rPr lang="en-US" sz="1600" b="1" dirty="0">
                <a:solidFill>
                  <a:schemeClr val="dk1"/>
                </a:solidFill>
                <a:uFillTx/>
              </a:rPr>
              <a:t>Comparison with Other Methods: </a:t>
            </a:r>
            <a:r>
              <a:rPr lang="en-US" sz="1600" dirty="0">
                <a:solidFill>
                  <a:schemeClr val="dk1"/>
                </a:solidFill>
                <a:uFillTx/>
              </a:rPr>
              <a:t>Comparing the performance of the proposed system with other state-of-the-art methods, such as different segmentation models or object detection algorithms, can help identify areas for improvement and guide future research in spill detection.</a:t>
            </a:r>
          </a:p>
          <a:p>
            <a:pPr algn="just">
              <a:buSzPct val="25000"/>
            </a:pPr>
            <a:endParaRPr lang="en-US" sz="1600" dirty="0">
              <a:solidFill>
                <a:schemeClr val="dk1"/>
              </a:solidFill>
              <a:uFillTx/>
            </a:endParaRPr>
          </a:p>
          <a:p>
            <a:pPr algn="just">
              <a:buSzPct val="25000"/>
            </a:pPr>
            <a:r>
              <a:rPr lang="en-US" sz="1600" b="1" dirty="0">
                <a:solidFill>
                  <a:schemeClr val="dk1"/>
                </a:solidFill>
                <a:uFillTx/>
              </a:rPr>
              <a:t>Expanding the Scope: </a:t>
            </a:r>
            <a:r>
              <a:rPr lang="en-US" sz="1600" dirty="0">
                <a:solidFill>
                  <a:schemeClr val="dk1"/>
                </a:solidFill>
                <a:uFillTx/>
              </a:rPr>
              <a:t>Extending the research to include different liquids, scenarios, and object recognition challenges will enhance the system's applicability and address more complex issues, such as the detection of transparent objects or the elimination of complex background noise.</a:t>
            </a:r>
          </a:p>
          <a:p>
            <a:pPr algn="just">
              <a:buSzPct val="25000"/>
            </a:pPr>
            <a:endParaRPr lang="en-US" sz="1600" dirty="0">
              <a:solidFill>
                <a:schemeClr val="dk1"/>
              </a:solidFill>
              <a:uFillTx/>
            </a:endParaRPr>
          </a:p>
          <a:p>
            <a:pPr algn="just">
              <a:buSzPct val="25000"/>
            </a:pPr>
            <a:r>
              <a:rPr lang="en-US" sz="1600" dirty="0">
                <a:solidFill>
                  <a:schemeClr val="dk1"/>
                </a:solidFill>
                <a:uFillTx/>
              </a:rPr>
              <a:t>By addressing these areas, the water spill detection system can be refined to achieve better performance and contribute to a safer environment in public spaces.</a:t>
            </a:r>
          </a:p>
        </p:txBody>
      </p:sp>
      <p:sp>
        <p:nvSpPr>
          <p:cNvPr id="38" name="Shape 93">
            <a:extLst>
              <a:ext uri="{FF2B5EF4-FFF2-40B4-BE49-F238E27FC236}">
                <a16:creationId xmlns:a16="http://schemas.microsoft.com/office/drawing/2014/main" id="{F5BE60A8-B89D-6FD6-60A8-F514ACB714F1}"/>
              </a:ext>
            </a:extLst>
          </p:cNvPr>
          <p:cNvSpPr txBox="1">
            <a:spLocks/>
          </p:cNvSpPr>
          <p:nvPr/>
        </p:nvSpPr>
        <p:spPr>
          <a:xfrm>
            <a:off x="35966399" y="23393400"/>
            <a:ext cx="7384051" cy="10049249"/>
          </a:xfrm>
          <a:prstGeom prst="rect">
            <a:avLst/>
          </a:prstGeom>
          <a:noFill/>
          <a:ln>
            <a:noFill/>
          </a:ln>
        </p:spPr>
        <p:txBody>
          <a:bodyPr lIns="182850" tIns="91400" rIns="182850" bIns="91400" anchor="t" anchorCtr="0">
            <a:noAutofit/>
          </a:bodyPr>
          <a:lstStyle/>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Krizhevsky, A., Sutskever, I., &amp; Hinton, G. E. (2012). ImageNet Classification with Deep Convolutional Neural Networks. Advances in Neural Information Processing Systems.</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Simonyan, K., &amp; Zisserman, A. (2014). Very Deep Convolutional Networks for Large-Scale Image Recognition. arXiv preprint arXiv:1409.1556.</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He, K., Zhang, X., Ren, S., &amp; Sun, J. (2016). Deep Residual Learning for Image Recognition. Proceedings of the IEEE conference on computer vision and pattern recognition.</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Tan, M., &amp; Le, Q. (2019). EfficientNet: Rethinking Model Scaling for Convolutional Neural Networks. ICML.</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Deng, J., Dong, W., Socher, R., Li, L. J., Li, K., &amp; Fei-Fei, L. (2009). ImageNet: A Large-Scale Hierarchical Image Database. IEEE Conference on Computer Vision and Pattern Recognition.</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Chollet, F. (2017). Deep Learning with Python. Manning Publications.</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Goodfellow, I., Bengio, Y., &amp; Courville, A. (2016). Deep Learning. MIT Press.</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Sandler, M., Howard, A., Zhu, M., Zhmoginov, A., &amp; Chen, L. C. (2018). MobileNetV2: Inverted Residuals and Linear Bottlenecks. Mobile networks for classification, detection and segmentation.</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Kingma, D. P., &amp; Ba, J. (2014). Adam: A Method for Stochastic Optimization. arXiv preprint arXiv:1412.6980.</a:t>
            </a:r>
          </a:p>
          <a:p>
            <a:pPr marL="457200" indent="-457200" algn="just">
              <a:buFont typeface="Arial" panose="020B0604020202020204" pitchFamily="34" charset="0"/>
              <a:buChar char="•"/>
            </a:pPr>
            <a:r>
              <a:rPr lang="en-US" altLang="zh-CN" sz="1600" dirty="0">
                <a:uFillTx/>
                <a:latin typeface="Arial" panose="020B0604020202020204" pitchFamily="34" charset="0"/>
                <a:cs typeface="Arial" panose="020B0604020202020204" pitchFamily="34" charset="0"/>
              </a:rPr>
              <a:t>Tariq, S., Lee, S., Kim, H., Shin, Y., &amp; Woo, S. S. (2020). A Deep Learning Approach for Fingerprint Feature Extraction: A Study Using MNIST Handwritten Digits and Fashion Items. IEEE Access</a:t>
            </a:r>
            <a:r>
              <a:rPr lang="en-US" altLang="zh-CN" sz="1500" dirty="0">
                <a:uFillTx/>
                <a:latin typeface="Arial" panose="020B0604020202020204" pitchFamily="34" charset="0"/>
                <a:cs typeface="Arial" panose="020B0604020202020204" pitchFamily="34" charset="0"/>
              </a:rPr>
              <a:t>.</a:t>
            </a:r>
          </a:p>
        </p:txBody>
      </p:sp>
      <p:pic>
        <p:nvPicPr>
          <p:cNvPr id="6" name="Picture 5">
            <a:extLst>
              <a:ext uri="{FF2B5EF4-FFF2-40B4-BE49-F238E27FC236}">
                <a16:creationId xmlns:a16="http://schemas.microsoft.com/office/drawing/2014/main" id="{9C55A712-2C24-4BDE-B729-C1B14EFFFF3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91054" y="1649673"/>
            <a:ext cx="8135350" cy="3707617"/>
          </a:xfrm>
          <a:prstGeom prst="rect">
            <a:avLst/>
          </a:prstGeom>
        </p:spPr>
      </p:pic>
      <p:pic>
        <p:nvPicPr>
          <p:cNvPr id="9" name="Picture 8">
            <a:extLst>
              <a:ext uri="{FF2B5EF4-FFF2-40B4-BE49-F238E27FC236}">
                <a16:creationId xmlns:a16="http://schemas.microsoft.com/office/drawing/2014/main" id="{2C7C3E42-D0EF-4BC0-8ECE-7A290692B77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37639324" y="1008826"/>
            <a:ext cx="4149611" cy="4149611"/>
          </a:xfrm>
          <a:prstGeom prst="rect">
            <a:avLst/>
          </a:prstGeom>
        </p:spPr>
      </p:pic>
      <p:sp>
        <p:nvSpPr>
          <p:cNvPr id="8" name="TextBox 7">
            <a:extLst>
              <a:ext uri="{FF2B5EF4-FFF2-40B4-BE49-F238E27FC236}">
                <a16:creationId xmlns:a16="http://schemas.microsoft.com/office/drawing/2014/main" id="{5CD7F031-EF2C-4279-32D5-07B2FADF58F6}"/>
              </a:ext>
            </a:extLst>
          </p:cNvPr>
          <p:cNvSpPr txBox="1"/>
          <p:nvPr/>
        </p:nvSpPr>
        <p:spPr>
          <a:xfrm>
            <a:off x="14436963" y="19812000"/>
            <a:ext cx="10402855" cy="11172289"/>
          </a:xfrm>
          <a:prstGeom prst="rect">
            <a:avLst/>
          </a:prstGeom>
        </p:spPr>
        <p:txBody>
          <a:bodyPr wrap="square" rtlCol="0">
            <a:spAutoFit/>
          </a:bodyPr>
          <a:lstStyle/>
          <a:p>
            <a:pPr algn="just"/>
            <a:r>
              <a:rPr lang="en-US" sz="1600" dirty="0"/>
              <a:t>This project leverages state-of-the-art deep learning frameworks and technologies to explore the individuality and commonalities of fingerprints through advanced pattern recognition techniques.</a:t>
            </a:r>
          </a:p>
          <a:p>
            <a:pPr algn="just"/>
            <a:endParaRPr lang="en-US" sz="1600" dirty="0"/>
          </a:p>
          <a:p>
            <a:pPr algn="just"/>
            <a:r>
              <a:rPr lang="en-US" sz="1600" b="1" dirty="0"/>
              <a:t>Computational Tools and Frameworks:</a:t>
            </a:r>
          </a:p>
          <a:p>
            <a:pPr algn="just"/>
            <a:r>
              <a:rPr lang="en-US" sz="1600" b="1" dirty="0"/>
              <a:t>TensorFlow and Keras: </a:t>
            </a:r>
            <a:r>
              <a:rPr lang="en-US" sz="1600" dirty="0"/>
              <a:t>Our models are built and trained using TensorFlow 2.x, with Keras as the high-level API for rapid prototyping and experimentation. This combination allows for efficient management of large datasets and complex neural network architectures.</a:t>
            </a:r>
          </a:p>
          <a:p>
            <a:pPr algn="just"/>
            <a:endParaRPr lang="en-US" sz="1600" dirty="0"/>
          </a:p>
          <a:p>
            <a:pPr algn="just"/>
            <a:r>
              <a:rPr lang="en-US" sz="1600" b="1" dirty="0"/>
              <a:t>Python: </a:t>
            </a:r>
            <a:r>
              <a:rPr lang="en-US" sz="1600" dirty="0"/>
              <a:t>All scripting and data handling were conducted in Python (version 3.8), utilizing libraries such as NumPy for numerical operations and Matplotlib for data visualization.</a:t>
            </a:r>
          </a:p>
          <a:p>
            <a:pPr algn="just"/>
            <a:endParaRPr lang="en-US" sz="1600" b="1" dirty="0"/>
          </a:p>
          <a:p>
            <a:pPr algn="just"/>
            <a:r>
              <a:rPr lang="en-US" sz="1600" b="1" dirty="0"/>
              <a:t>Model Architectures: </a:t>
            </a:r>
            <a:r>
              <a:rPr lang="en-US" sz="1600" dirty="0"/>
              <a:t>Convolutional Neural Networks (CNNs): We employed several CNN architectures, including VGG16, ResNet50, and EfficientNet. These models are known for their effectiveness in image recognition tasks and were adapted for the specific needs of fingerprint classification.</a:t>
            </a:r>
          </a:p>
          <a:p>
            <a:pPr algn="just"/>
            <a:endParaRPr lang="en-US" sz="1600" b="1" dirty="0"/>
          </a:p>
          <a:p>
            <a:pPr algn="just"/>
            <a:r>
              <a:rPr lang="en-US" sz="1600" b="1" dirty="0"/>
              <a:t>Pretrained Models: </a:t>
            </a:r>
            <a:r>
              <a:rPr lang="en-US" sz="1600" dirty="0"/>
              <a:t>Leveraging pretrained networks provided a significant head start in feature recognition capabilities. These models were originally trained on large datasets like ImageNet and were fine-tuned to our specific task of fingerprint recognition.</a:t>
            </a:r>
          </a:p>
          <a:p>
            <a:pPr algn="just"/>
            <a:endParaRPr lang="en-US" sz="1600" b="1" dirty="0"/>
          </a:p>
          <a:p>
            <a:pPr algn="just"/>
            <a:r>
              <a:rPr lang="en-US" sz="1600" b="1" dirty="0"/>
              <a:t>Feature Extraction Techniques: </a:t>
            </a:r>
            <a:r>
              <a:rPr lang="en-US" sz="1600" dirty="0"/>
              <a:t>Techniques such as MaxPooling and Dropout were utilized to enhance the generalization capabilities of the networks and prevent overfitting.</a:t>
            </a:r>
          </a:p>
          <a:p>
            <a:pPr algn="just"/>
            <a:endParaRPr lang="en-US" sz="1600" b="1" dirty="0"/>
          </a:p>
          <a:p>
            <a:pPr algn="just"/>
            <a:r>
              <a:rPr lang="en-US" sz="1600" b="1" dirty="0"/>
              <a:t>Data Handling:</a:t>
            </a:r>
          </a:p>
          <a:p>
            <a:pPr algn="just"/>
            <a:r>
              <a:rPr lang="en-US" sz="1600" b="1" dirty="0"/>
              <a:t>Image Preprocessing</a:t>
            </a:r>
            <a:r>
              <a:rPr lang="en-US" sz="1600" dirty="0"/>
              <a:t>: Fingerprint images were preprocessed to standardize input size and format. This included resizing images to a fixed dimension, normalizing pixel values to a [0,1] range, and applying data augmentation techniques like rotation and width shifting to increase the robustness of the models.</a:t>
            </a:r>
          </a:p>
          <a:p>
            <a:pPr algn="just"/>
            <a:endParaRPr lang="en-US" sz="1600" b="1" dirty="0"/>
          </a:p>
          <a:p>
            <a:pPr algn="just"/>
            <a:r>
              <a:rPr lang="en-US" sz="1600" b="1" dirty="0"/>
              <a:t>Dataset Splitting</a:t>
            </a:r>
            <a:r>
              <a:rPr lang="en-US" sz="1600" dirty="0"/>
              <a:t>: The dataset was split into training, validation, and testing sets. This division was crucial for evaluating the model's performance and ensuring that it could generalize well to new, unseen data.</a:t>
            </a:r>
          </a:p>
          <a:p>
            <a:pPr algn="just"/>
            <a:endParaRPr lang="en-US" sz="1600" b="1" dirty="0"/>
          </a:p>
          <a:p>
            <a:pPr algn="just"/>
            <a:r>
              <a:rPr lang="en-US" sz="1600" b="1" dirty="0"/>
              <a:t>Performance Metrics: </a:t>
            </a:r>
            <a:r>
              <a:rPr lang="en-US" sz="1600" dirty="0"/>
              <a:t>To objectively assess model performance, we utilized metrics such as accuracy, precision, recall, and F1-score. These metrics provide a comprehensive view of the model's effectiveness across various aspects of classification tasks.</a:t>
            </a:r>
          </a:p>
          <a:p>
            <a:pPr algn="just"/>
            <a:endParaRPr lang="en-US" sz="1600" b="1" dirty="0"/>
          </a:p>
          <a:p>
            <a:pPr algn="just"/>
            <a:r>
              <a:rPr lang="en-US" sz="1600" b="1" dirty="0"/>
              <a:t>Model Evaluation: </a:t>
            </a:r>
            <a:r>
              <a:rPr lang="en-US" sz="1600" dirty="0"/>
              <a:t>Models were rigorously tested using a hold-out test set, and performance was compared using confusion matrices to visually assess the rate of false positives and false negatives alongside true classifications.</a:t>
            </a:r>
          </a:p>
          <a:p>
            <a:pPr algn="just"/>
            <a:endParaRPr lang="en-US" sz="1600" b="1" dirty="0"/>
          </a:p>
          <a:p>
            <a:pPr algn="just"/>
            <a:r>
              <a:rPr lang="en-US" sz="1600" b="1" dirty="0"/>
              <a:t>Computational Resources: </a:t>
            </a:r>
            <a:r>
              <a:rPr lang="en-US" sz="1600" dirty="0"/>
              <a:t>The training and evaluation of models were performed on a high-performance computing (HPC) environment equipped with NVIDIA GPUs, which significantly reduced the time required for training and provided the necessary computational power to handle multiple model architectures and hyperparameter tuning.</a:t>
            </a:r>
          </a:p>
          <a:p>
            <a:pPr algn="just"/>
            <a:endParaRPr lang="en-US" sz="1600" dirty="0"/>
          </a:p>
          <a:p>
            <a:pPr algn="just"/>
            <a:endParaRPr lang="en-US" sz="1600" dirty="0"/>
          </a:p>
          <a:p>
            <a:endParaRPr lang="en-US" sz="1600" dirty="0"/>
          </a:p>
        </p:txBody>
      </p:sp>
      <p:pic>
        <p:nvPicPr>
          <p:cNvPr id="13" name="Picture 12">
            <a:extLst>
              <a:ext uri="{FF2B5EF4-FFF2-40B4-BE49-F238E27FC236}">
                <a16:creationId xmlns:a16="http://schemas.microsoft.com/office/drawing/2014/main" id="{CF9644E0-4C3D-CF64-3EFD-23BD4BDED9C1}"/>
              </a:ext>
            </a:extLst>
          </p:cNvPr>
          <p:cNvPicPr>
            <a:picLocks noChangeAspect="1"/>
          </p:cNvPicPr>
          <p:nvPr/>
        </p:nvPicPr>
        <p:blipFill>
          <a:blip r:embed="rId5"/>
          <a:stretch>
            <a:fillRect/>
          </a:stretch>
        </p:blipFill>
        <p:spPr>
          <a:xfrm>
            <a:off x="19687018" y="14604702"/>
            <a:ext cx="5056386" cy="3663882"/>
          </a:xfrm>
          <a:prstGeom prst="rect">
            <a:avLst/>
          </a:prstGeom>
        </p:spPr>
      </p:pic>
      <p:pic>
        <p:nvPicPr>
          <p:cNvPr id="16" name="Picture 15">
            <a:extLst>
              <a:ext uri="{FF2B5EF4-FFF2-40B4-BE49-F238E27FC236}">
                <a16:creationId xmlns:a16="http://schemas.microsoft.com/office/drawing/2014/main" id="{8FA557A2-2289-1863-FD3A-F99786D71E0F}"/>
              </a:ext>
            </a:extLst>
          </p:cNvPr>
          <p:cNvPicPr>
            <a:picLocks noChangeAspect="1"/>
          </p:cNvPicPr>
          <p:nvPr/>
        </p:nvPicPr>
        <p:blipFill>
          <a:blip r:embed="rId6"/>
          <a:stretch>
            <a:fillRect/>
          </a:stretch>
        </p:blipFill>
        <p:spPr>
          <a:xfrm>
            <a:off x="12833301" y="14680460"/>
            <a:ext cx="6664220" cy="2968187"/>
          </a:xfrm>
          <a:prstGeom prst="rect">
            <a:avLst/>
          </a:prstGeom>
        </p:spPr>
      </p:pic>
      <p:pic>
        <p:nvPicPr>
          <p:cNvPr id="34" name="Picture 33">
            <a:extLst>
              <a:ext uri="{FF2B5EF4-FFF2-40B4-BE49-F238E27FC236}">
                <a16:creationId xmlns:a16="http://schemas.microsoft.com/office/drawing/2014/main" id="{C4F1DC91-F137-B5FF-780B-773AD6321EDF}"/>
              </a:ext>
            </a:extLst>
          </p:cNvPr>
          <p:cNvPicPr>
            <a:picLocks noChangeAspect="1"/>
          </p:cNvPicPr>
          <p:nvPr/>
        </p:nvPicPr>
        <p:blipFill rotWithShape="1">
          <a:blip r:embed="rId7"/>
          <a:srcRect l="1920" r="-1920"/>
          <a:stretch/>
        </p:blipFill>
        <p:spPr>
          <a:xfrm>
            <a:off x="6603368" y="13427767"/>
            <a:ext cx="2845432" cy="4305509"/>
          </a:xfrm>
          <a:prstGeom prst="rect">
            <a:avLst/>
          </a:prstGeom>
        </p:spPr>
      </p:pic>
      <p:pic>
        <p:nvPicPr>
          <p:cNvPr id="39" name="Picture 38">
            <a:extLst>
              <a:ext uri="{FF2B5EF4-FFF2-40B4-BE49-F238E27FC236}">
                <a16:creationId xmlns:a16="http://schemas.microsoft.com/office/drawing/2014/main" id="{16778216-EC68-DE78-24D7-4EC899FB55E8}"/>
              </a:ext>
            </a:extLst>
          </p:cNvPr>
          <p:cNvPicPr>
            <a:picLocks noChangeAspect="1"/>
          </p:cNvPicPr>
          <p:nvPr/>
        </p:nvPicPr>
        <p:blipFill>
          <a:blip r:embed="rId8"/>
          <a:stretch>
            <a:fillRect/>
          </a:stretch>
        </p:blipFill>
        <p:spPr>
          <a:xfrm>
            <a:off x="9613394" y="13445247"/>
            <a:ext cx="3015478" cy="4369927"/>
          </a:xfrm>
          <a:prstGeom prst="rect">
            <a:avLst/>
          </a:prstGeom>
        </p:spPr>
      </p:pic>
      <p:pic>
        <p:nvPicPr>
          <p:cNvPr id="44" name="Picture 43">
            <a:extLst>
              <a:ext uri="{FF2B5EF4-FFF2-40B4-BE49-F238E27FC236}">
                <a16:creationId xmlns:a16="http://schemas.microsoft.com/office/drawing/2014/main" id="{F57132E1-888B-B9A9-66A9-495191BCC176}"/>
              </a:ext>
            </a:extLst>
          </p:cNvPr>
          <p:cNvPicPr>
            <a:picLocks noChangeAspect="1"/>
          </p:cNvPicPr>
          <p:nvPr/>
        </p:nvPicPr>
        <p:blipFill>
          <a:blip r:embed="rId9"/>
          <a:stretch>
            <a:fillRect/>
          </a:stretch>
        </p:blipFill>
        <p:spPr>
          <a:xfrm>
            <a:off x="29941112" y="17564912"/>
            <a:ext cx="12602954" cy="4194858"/>
          </a:xfrm>
          <a:prstGeom prst="rect">
            <a:avLst/>
          </a:prstGeom>
        </p:spPr>
      </p:pic>
      <p:pic>
        <p:nvPicPr>
          <p:cNvPr id="51" name="Picture 50">
            <a:extLst>
              <a:ext uri="{FF2B5EF4-FFF2-40B4-BE49-F238E27FC236}">
                <a16:creationId xmlns:a16="http://schemas.microsoft.com/office/drawing/2014/main" id="{6983B3F7-0AEF-B3DC-FF4E-083B19C4CE0C}"/>
              </a:ext>
            </a:extLst>
          </p:cNvPr>
          <p:cNvPicPr>
            <a:picLocks noChangeAspect="1"/>
          </p:cNvPicPr>
          <p:nvPr/>
        </p:nvPicPr>
        <p:blipFill>
          <a:blip r:embed="rId10"/>
          <a:stretch>
            <a:fillRect/>
          </a:stretch>
        </p:blipFill>
        <p:spPr>
          <a:xfrm>
            <a:off x="29396279" y="13280210"/>
            <a:ext cx="13084270" cy="3782236"/>
          </a:xfrm>
          <a:prstGeom prst="rect">
            <a:avLst/>
          </a:prstGeom>
        </p:spPr>
      </p:pic>
      <p:pic>
        <p:nvPicPr>
          <p:cNvPr id="53" name="Picture 52">
            <a:extLst>
              <a:ext uri="{FF2B5EF4-FFF2-40B4-BE49-F238E27FC236}">
                <a16:creationId xmlns:a16="http://schemas.microsoft.com/office/drawing/2014/main" id="{12649579-74E2-F8CA-63F3-B85201D2C389}"/>
              </a:ext>
            </a:extLst>
          </p:cNvPr>
          <p:cNvPicPr>
            <a:picLocks noChangeAspect="1"/>
          </p:cNvPicPr>
          <p:nvPr/>
        </p:nvPicPr>
        <p:blipFill>
          <a:blip r:embed="rId11"/>
          <a:stretch>
            <a:fillRect/>
          </a:stretch>
        </p:blipFill>
        <p:spPr>
          <a:xfrm>
            <a:off x="24979297" y="13280210"/>
            <a:ext cx="3983422" cy="4206459"/>
          </a:xfrm>
          <a:prstGeom prst="rect">
            <a:avLst/>
          </a:prstGeom>
        </p:spPr>
      </p:pic>
      <p:sp>
        <p:nvSpPr>
          <p:cNvPr id="65" name="Shape 109">
            <a:extLst>
              <a:ext uri="{FF2B5EF4-FFF2-40B4-BE49-F238E27FC236}">
                <a16:creationId xmlns:a16="http://schemas.microsoft.com/office/drawing/2014/main" id="{3B958B87-00F6-FA83-FAF9-8F3B6CA0A0F5}"/>
              </a:ext>
            </a:extLst>
          </p:cNvPr>
          <p:cNvSpPr>
            <a:spLocks/>
          </p:cNvSpPr>
          <p:nvPr/>
        </p:nvSpPr>
        <p:spPr>
          <a:xfrm>
            <a:off x="24857704" y="6158009"/>
            <a:ext cx="17622845" cy="951763"/>
          </a:xfrm>
          <a:prstGeom prst="rect">
            <a:avLst/>
          </a:prstGeom>
          <a:solidFill>
            <a:srgbClr val="005A92"/>
          </a:solidFill>
          <a:ln>
            <a:noFill/>
          </a:ln>
        </p:spPr>
        <p:txBody>
          <a:bodyPr lIns="182850" tIns="91400" rIns="182850" bIns="91400" anchor="ctr" anchorCtr="0">
            <a:noAutofit/>
          </a:bodyPr>
          <a:lstStyle/>
          <a:p>
            <a:pPr algn="ctr">
              <a:buSzPct val="25000"/>
            </a:pPr>
            <a:r>
              <a:rPr lang="en-US" sz="4800" b="1" dirty="0">
                <a:solidFill>
                  <a:schemeClr val="lt1"/>
                </a:solidFill>
                <a:uFillTx/>
                <a:latin typeface="Times New Roman"/>
                <a:ea typeface="Times New Roman"/>
                <a:cs typeface="Times New Roman"/>
                <a:sym typeface="Times New Roman"/>
              </a:rPr>
              <a:t>RESULTS</a:t>
            </a:r>
          </a:p>
        </p:txBody>
      </p:sp>
    </p:spTree>
  </p:cSld>
  <p:clrMapOvr>
    <a:masterClrMapping/>
  </p:clrMapOvr>
  <p:transition spd="slow">
    <p:cut/>
  </p:transition>
</p:sld>
</file>

<file path=ppt/theme/theme1.xml><?xml version="1.0" encoding="utf-8"?>
<a:theme xmlns:a="http://schemas.openxmlformats.org/drawingml/2006/mai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1">
          <a:schemeClr val="accent1"/>
        </a:fillRef>
        <a:effectRef idx="1">
          <a:schemeClr val="accent1"/>
        </a:effectRef>
        <a:fontRef idx="minor">
          <a:schemeClr val="lt1"/>
        </a:fontRef>
      </a:style>
    </a:spDef>
    <a:lnDef>
      <a:spPr/>
      <a:bodyPr/>
      <a:lstStyle/>
      <a:style>
        <a:lnRef idx="1">
          <a:schemeClr val="accent1"/>
        </a:lnRef>
        <a:fillRef idx="0">
          <a:schemeClr val="accent1"/>
        </a:fillRef>
        <a:effectRef idx="1">
          <a:schemeClr val="accent1"/>
        </a:effectRef>
        <a:fontRef idx="minor">
          <a:schemeClr val="tx1"/>
        </a:fontRef>
      </a:style>
    </a:lnDef>
    <a:txDef>
      <a:spPr/>
      <a:bodyPr/>
      <a:lstStyle/>
    </a:txDef>
  </a:objectDefaults>
  <a:extraClrSchemeLst/>
</a:theme>
</file>

<file path=docProps/app.xml><?xml version="1.0" encoding="utf-8"?>
<Properties xmlns="http://schemas.openxmlformats.org/officeDocument/2006/extended-properties" xmlns:vt="http://schemas.openxmlformats.org/officeDocument/2006/docPropsVTypes">
  <TotalTime>7393</TotalTime>
  <Words>2536</Words>
  <Application>Microsoft Office PowerPoint</Application>
  <PresentationFormat>Custom</PresentationFormat>
  <Paragraphs>123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High Tower Text</vt:lpstr>
      <vt:lpstr>Times New Roman</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Cole (Humanities Dept)</dc:creator>
  <cp:lastModifiedBy>Hemanth Venkata</cp:lastModifiedBy>
  <cp:revision>39</cp:revision>
  <dcterms:modified xsi:type="dcterms:W3CDTF">2024-04-16T22:50:13Z</dcterms:modified>
</cp:coreProperties>
</file>