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7" r:id="rId2"/>
    <p:sldId id="270" r:id="rId3"/>
    <p:sldId id="256" r:id="rId4"/>
    <p:sldId id="258" r:id="rId5"/>
    <p:sldId id="261" r:id="rId6"/>
    <p:sldId id="259" r:id="rId7"/>
    <p:sldId id="266" r:id="rId8"/>
    <p:sldId id="269" r:id="rId9"/>
    <p:sldId id="260" r:id="rId10"/>
    <p:sldId id="262" r:id="rId11"/>
    <p:sldId id="263" r:id="rId12"/>
    <p:sldId id="264" r:id="rId13"/>
    <p:sldId id="265" r:id="rId14"/>
    <p:sldId id="26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6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7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54F48-C6F4-4CF1-BBE6-2052D1139877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84363-5B3F-4FA2-9EA1-0C9388BF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70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Congrats! You just experienced</a:t>
            </a:r>
            <a:r>
              <a:rPr lang="en-US" baseline="0" dirty="0" smtClean="0"/>
              <a:t> standup, one of the easiest and most common parts of agile teams/team processes – checkpoint on a regular basis (usually daily)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84363-5B3F-4FA2-9EA1-0C9388BFA1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57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applications of agile frameworks involve some kind of planning.</a:t>
            </a:r>
            <a:r>
              <a:rPr lang="en-US" baseline="0" dirty="0" smtClean="0"/>
              <a:t> This is what helps a team check in on whether they’re working on the most important thing they can for this iteration, gives their leadership and business stakeholders a chance to reprioritize, and creates a checkpoint for the team to “kick off” an iteration.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84363-5B3F-4FA2-9EA1-0C9388BFA1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9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lots of frameworks</a:t>
            </a:r>
            <a:r>
              <a:rPr lang="en-US" baseline="0" dirty="0" smtClean="0"/>
              <a:t> (more than are listed here) for applying agile principles at work.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84363-5B3F-4FA2-9EA1-0C9388BFA1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52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important for teams to understand how their</a:t>
            </a:r>
            <a:r>
              <a:rPr lang="en-US" baseline="0" dirty="0" smtClean="0"/>
              <a:t> teammates work and think – what’s important in their lives, what they value, where they’ve been!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84363-5B3F-4FA2-9EA1-0C9388BFA1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14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going into verbatim agile principles…just what agility means in the context of people</a:t>
            </a:r>
            <a:r>
              <a:rPr lang="en-US" baseline="0" dirty="0" smtClean="0"/>
              <a:t> and process at work!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84363-5B3F-4FA2-9EA1-0C9388BFA1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9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today’s purposes, what did we learn? Is it what we expected to learn? How will this relate back to our understanding of software development work overall?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84363-5B3F-4FA2-9EA1-0C9388BFA1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79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did we like about today? Anything that could have been improved? What could we do to make that better for future presentations (whether</a:t>
            </a:r>
            <a:r>
              <a:rPr lang="en-US" baseline="0" dirty="0" smtClean="0"/>
              <a:t> this presentation specifically, or other monthly meetup presentations)?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84363-5B3F-4FA2-9EA1-0C9388BFA1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29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C602C26-338E-4F03-A148-0B4A9C2D481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4B171A4-019D-4BC2-9F3B-C387D4BE90C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41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2C26-338E-4F03-A148-0B4A9C2D481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71A4-019D-4BC2-9F3B-C387D4BE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6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2C26-338E-4F03-A148-0B4A9C2D481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71A4-019D-4BC2-9F3B-C387D4BE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3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2C26-338E-4F03-A148-0B4A9C2D481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71A4-019D-4BC2-9F3B-C387D4BE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1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C602C26-338E-4F03-A148-0B4A9C2D481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4B171A4-019D-4BC2-9F3B-C387D4BE90C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37109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2C26-338E-4F03-A148-0B4A9C2D481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71A4-019D-4BC2-9F3B-C387D4BE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3139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2C26-338E-4F03-A148-0B4A9C2D481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71A4-019D-4BC2-9F3B-C387D4BE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319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2C26-338E-4F03-A148-0B4A9C2D481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71A4-019D-4BC2-9F3B-C387D4BE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7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2C26-338E-4F03-A148-0B4A9C2D481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71A4-019D-4BC2-9F3B-C387D4BE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3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C602C26-338E-4F03-A148-0B4A9C2D481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4B171A4-019D-4BC2-9F3B-C387D4BE90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91660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C602C26-338E-4F03-A148-0B4A9C2D481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4B171A4-019D-4BC2-9F3B-C387D4BE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7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C602C26-338E-4F03-A148-0B4A9C2D481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4B171A4-019D-4BC2-9F3B-C387D4BE90C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664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Brandy Churchill</a:t>
            </a:r>
          </a:p>
          <a:p>
            <a:r>
              <a:rPr lang="en-US" dirty="0" smtClean="0"/>
              <a:t>Agile Coach, CH Robinson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7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263" y="249245"/>
            <a:ext cx="8499475" cy="6359511"/>
          </a:xfrm>
          <a:prstGeom prst="rect">
            <a:avLst/>
          </a:prstGeom>
        </p:spPr>
      </p:pic>
      <p:sp>
        <p:nvSpPr>
          <p:cNvPr id="9" name="5-Point Star 8"/>
          <p:cNvSpPr/>
          <p:nvPr/>
        </p:nvSpPr>
        <p:spPr>
          <a:xfrm rot="20342679">
            <a:off x="2836505" y="1534886"/>
            <a:ext cx="4198775" cy="3788229"/>
          </a:xfrm>
          <a:prstGeom prst="star5">
            <a:avLst/>
          </a:prstGeom>
          <a:solidFill>
            <a:srgbClr val="F8694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8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365" y="242316"/>
            <a:ext cx="8511270" cy="6373368"/>
          </a:xfrm>
          <a:prstGeom prst="rect">
            <a:avLst/>
          </a:prstGeom>
        </p:spPr>
      </p:pic>
      <p:sp>
        <p:nvSpPr>
          <p:cNvPr id="7" name="5-Point Star 6"/>
          <p:cNvSpPr/>
          <p:nvPr/>
        </p:nvSpPr>
        <p:spPr>
          <a:xfrm rot="20342679">
            <a:off x="2836505" y="1534886"/>
            <a:ext cx="4198775" cy="3788229"/>
          </a:xfrm>
          <a:prstGeom prst="star5">
            <a:avLst/>
          </a:prstGeom>
          <a:solidFill>
            <a:srgbClr val="F8694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7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207" y="242316"/>
            <a:ext cx="8495585" cy="6373368"/>
          </a:xfrm>
          <a:prstGeom prst="rect">
            <a:avLst/>
          </a:prstGeom>
        </p:spPr>
      </p:pic>
      <p:sp>
        <p:nvSpPr>
          <p:cNvPr id="4" name="5-Point Star 3"/>
          <p:cNvSpPr/>
          <p:nvPr/>
        </p:nvSpPr>
        <p:spPr>
          <a:xfrm rot="20342679">
            <a:off x="2836505" y="1534886"/>
            <a:ext cx="4198775" cy="3788229"/>
          </a:xfrm>
          <a:prstGeom prst="star5">
            <a:avLst/>
          </a:prstGeom>
          <a:solidFill>
            <a:srgbClr val="F8694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9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850" y="242316"/>
            <a:ext cx="8502301" cy="6373368"/>
          </a:xfrm>
          <a:prstGeom prst="rect">
            <a:avLst/>
          </a:prstGeom>
        </p:spPr>
      </p:pic>
      <p:sp>
        <p:nvSpPr>
          <p:cNvPr id="4" name="5-Point Star 3"/>
          <p:cNvSpPr/>
          <p:nvPr/>
        </p:nvSpPr>
        <p:spPr>
          <a:xfrm rot="20342679">
            <a:off x="2836505" y="1534886"/>
            <a:ext cx="4198775" cy="3788229"/>
          </a:xfrm>
          <a:prstGeom prst="star5">
            <a:avLst/>
          </a:prstGeom>
          <a:solidFill>
            <a:srgbClr val="F8694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7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Review!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did we achieve? </a:t>
            </a:r>
          </a:p>
          <a:p>
            <a:r>
              <a:rPr lang="en-US" dirty="0" smtClean="0"/>
              <a:t>Does the work completed match the expectations of our stakeholders?</a:t>
            </a:r>
            <a:endParaRPr lang="en-US" dirty="0"/>
          </a:p>
          <a:p>
            <a:r>
              <a:rPr lang="en-US" dirty="0" smtClean="0"/>
              <a:t>How does what we did this iteration feed into the bigger picture of our work?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86196" y="5607699"/>
            <a:ext cx="5458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 smtClean="0">
                <a:solidFill>
                  <a:srgbClr val="F86942"/>
                </a:solidFill>
                <a:latin typeface="+mj-lt"/>
              </a:rPr>
              <a:t>SPRINT REVIEW</a:t>
            </a:r>
            <a:endParaRPr lang="en-US" sz="4800" dirty="0">
              <a:solidFill>
                <a:srgbClr val="F8694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470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improve!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did we do well?</a:t>
            </a:r>
          </a:p>
          <a:p>
            <a:r>
              <a:rPr lang="en-US" dirty="0" smtClean="0"/>
              <a:t>What could we improve?</a:t>
            </a:r>
          </a:p>
          <a:p>
            <a:r>
              <a:rPr lang="en-US" dirty="0" smtClean="0"/>
              <a:t>What’s the most important thing to improve, and what’s something we can do about it?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86196" y="5626361"/>
            <a:ext cx="54584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500" dirty="0" smtClean="0">
                <a:solidFill>
                  <a:srgbClr val="F86942"/>
                </a:solidFill>
                <a:latin typeface="+mj-lt"/>
              </a:rPr>
              <a:t>SPRINT RETROSPECTIVE</a:t>
            </a:r>
            <a:endParaRPr lang="en-US" sz="4500" dirty="0">
              <a:solidFill>
                <a:srgbClr val="F8694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346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WTF is </a:t>
            </a:r>
            <a:br>
              <a:rPr lang="en-US" dirty="0" smtClean="0"/>
            </a:br>
            <a:r>
              <a:rPr lang="en-US" dirty="0" smtClean="0"/>
              <a:t>agile?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Let’s explore!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4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Stand</a:t>
            </a:r>
            <a:br>
              <a:rPr lang="en-US" dirty="0" smtClean="0"/>
            </a:br>
            <a:r>
              <a:rPr lang="en-US" dirty="0" smtClean="0"/>
              <a:t>Up!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(Yeah, really! Stand up! </a:t>
            </a:r>
            <a:r>
              <a:rPr lang="en-US" dirty="0" smtClean="0">
                <a:sym typeface="Wingdings" panose="05000000000000000000" pitchFamily="2" charset="2"/>
              </a:rPr>
              <a:t>)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we stand here…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go around the </a:t>
            </a:r>
            <a:r>
              <a:rPr lang="en-US" dirty="0" smtClean="0"/>
              <a:t>room!</a:t>
            </a:r>
            <a:endParaRPr lang="en-US" dirty="0" smtClean="0"/>
          </a:p>
          <a:p>
            <a:r>
              <a:rPr lang="en-US" dirty="0" smtClean="0"/>
              <a:t>Name</a:t>
            </a:r>
          </a:p>
          <a:p>
            <a:r>
              <a:rPr lang="en-US" dirty="0" smtClean="0"/>
              <a:t>10 words </a:t>
            </a:r>
            <a:r>
              <a:rPr lang="en-US" dirty="0" smtClean="0"/>
              <a:t>on what you’d like to learn today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86196" y="5607699"/>
            <a:ext cx="5458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 smtClean="0">
                <a:solidFill>
                  <a:srgbClr val="F86942"/>
                </a:solidFill>
                <a:latin typeface="+mj-lt"/>
              </a:rPr>
              <a:t>STANDUP</a:t>
            </a:r>
            <a:endParaRPr lang="en-US" sz="4800" dirty="0">
              <a:solidFill>
                <a:srgbClr val="F8694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114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Plan!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backlog of upcoming work</a:t>
            </a:r>
          </a:p>
          <a:p>
            <a:r>
              <a:rPr lang="en-US" dirty="0" smtClean="0"/>
              <a:t>Prioritize</a:t>
            </a:r>
          </a:p>
          <a:p>
            <a:r>
              <a:rPr lang="en-US" dirty="0" smtClean="0"/>
              <a:t>“Pull in” top priorities we think we can complete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86196" y="5607699"/>
            <a:ext cx="5458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 smtClean="0">
                <a:solidFill>
                  <a:srgbClr val="F86942"/>
                </a:solidFill>
                <a:latin typeface="+mj-lt"/>
              </a:rPr>
              <a:t>SPRINT PLANNING</a:t>
            </a:r>
            <a:endParaRPr lang="en-US" sz="4800" dirty="0">
              <a:solidFill>
                <a:srgbClr val="F8694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372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Funnel </a:t>
            </a:r>
            <a:r>
              <a:rPr lang="en-US" dirty="0" smtClean="0">
                <a:solidFill>
                  <a:srgbClr val="F86942"/>
                </a:solidFill>
              </a:rPr>
              <a:t>(S)</a:t>
            </a:r>
            <a:endParaRPr lang="en-US" dirty="0">
              <a:solidFill>
                <a:srgbClr val="F8694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466" y="2286000"/>
            <a:ext cx="7134017" cy="3594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1243914" y="6227805"/>
            <a:ext cx="4020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Adapted From: Ahmed </a:t>
            </a:r>
            <a:r>
              <a:rPr lang="en-US" sz="900" dirty="0" err="1" smtClean="0"/>
              <a:t>Sidky</a:t>
            </a:r>
            <a:r>
              <a:rPr lang="en-US" sz="900" dirty="0" smtClean="0"/>
              <a:t>, IC Agile; www.plays-in-business.com</a:t>
            </a:r>
          </a:p>
        </p:txBody>
      </p:sp>
    </p:spTree>
    <p:extLst>
      <p:ext uri="{BB962C8B-B14F-4D97-AF65-F5344CB8AC3E}">
        <p14:creationId xmlns:p14="http://schemas.microsoft.com/office/powerpoint/2010/main" val="22331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Umbrella </a:t>
            </a:r>
            <a:r>
              <a:rPr lang="en-US" dirty="0" smtClean="0">
                <a:solidFill>
                  <a:srgbClr val="F86942"/>
                </a:solidFill>
              </a:rPr>
              <a:t>(S)</a:t>
            </a:r>
            <a:endParaRPr lang="en-US" dirty="0">
              <a:solidFill>
                <a:srgbClr val="F86942"/>
              </a:solidFill>
            </a:endParaRPr>
          </a:p>
        </p:txBody>
      </p:sp>
      <p:pic>
        <p:nvPicPr>
          <p:cNvPr id="2050" name="Picture 2" descr="Image result for agile umbrell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45243" y="1874517"/>
            <a:ext cx="4991191" cy="395967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TextBox 4"/>
          <p:cNvSpPr txBox="1"/>
          <p:nvPr/>
        </p:nvSpPr>
        <p:spPr>
          <a:xfrm>
            <a:off x="1111544" y="6463445"/>
            <a:ext cx="4020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Credit: Scrum Alliance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071" y="1525871"/>
            <a:ext cx="6593533" cy="46569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7560241" y="6463445"/>
            <a:ext cx="4020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smtClean="0"/>
              <a:t>Credit: </a:t>
            </a:r>
            <a:r>
              <a:rPr lang="en-US" sz="700" dirty="0"/>
              <a:t>https://explore.versionone.com/state-of-agile/versionone-11th-annual-state-of-agile-report-2</a:t>
            </a:r>
            <a:endParaRPr lang="en-US" sz="700" dirty="0" smtClean="0"/>
          </a:p>
        </p:txBody>
      </p:sp>
    </p:spTree>
    <p:extLst>
      <p:ext uri="{BB962C8B-B14F-4D97-AF65-F5344CB8AC3E}">
        <p14:creationId xmlns:p14="http://schemas.microsoft.com/office/powerpoint/2010/main" val="277089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maps </a:t>
            </a:r>
            <a:r>
              <a:rPr lang="en-US" dirty="0" smtClean="0">
                <a:solidFill>
                  <a:srgbClr val="F86942"/>
                </a:solidFill>
              </a:rPr>
              <a:t>(M)</a:t>
            </a:r>
            <a:endParaRPr lang="en-US" dirty="0">
              <a:solidFill>
                <a:srgbClr val="F8694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7516" y="1484811"/>
            <a:ext cx="5480112" cy="3594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027608" y="5129343"/>
            <a:ext cx="53644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Credit: https://medium.com/@tadeumarinho/decreasing-mental-distance-with-personal-maps-11cc69d15af3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572" y="1247091"/>
            <a:ext cx="4909118" cy="52320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797572" y="6529609"/>
            <a:ext cx="53644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Credit: http://www.andycleff.com/2015/11/personal-maps-getting-to-know-the-whole-human-being/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4785" y="2433022"/>
            <a:ext cx="5723809" cy="3228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252131" y="5696270"/>
            <a:ext cx="53644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/>
              <a:t>Credit: https://management30.com/practice/personal-maps/</a:t>
            </a:r>
          </a:p>
        </p:txBody>
      </p:sp>
    </p:spTree>
    <p:extLst>
      <p:ext uri="{BB962C8B-B14F-4D97-AF65-F5344CB8AC3E}">
        <p14:creationId xmlns:p14="http://schemas.microsoft.com/office/powerpoint/2010/main" val="115198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Principles at Work </a:t>
            </a:r>
            <a:r>
              <a:rPr lang="en-US" dirty="0" smtClean="0">
                <a:solidFill>
                  <a:srgbClr val="F86942"/>
                </a:solidFill>
              </a:rPr>
              <a:t>(L)</a:t>
            </a:r>
            <a:endParaRPr lang="en-US" dirty="0">
              <a:solidFill>
                <a:srgbClr val="F8694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43146" y="2286000"/>
            <a:ext cx="4794658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3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420</TotalTime>
  <Words>428</Words>
  <Application>Microsoft Office PowerPoint</Application>
  <PresentationFormat>Widescreen</PresentationFormat>
  <Paragraphs>51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 MT</vt:lpstr>
      <vt:lpstr>Impact</vt:lpstr>
      <vt:lpstr>Wingdings</vt:lpstr>
      <vt:lpstr>Badge</vt:lpstr>
      <vt:lpstr>Hi!</vt:lpstr>
      <vt:lpstr>WTF is  agile?</vt:lpstr>
      <vt:lpstr>Stand Up!</vt:lpstr>
      <vt:lpstr>As we stand here…</vt:lpstr>
      <vt:lpstr>Let’s Plan!</vt:lpstr>
      <vt:lpstr>Agile Funnel (S)</vt:lpstr>
      <vt:lpstr>Agile Umbrella (S)</vt:lpstr>
      <vt:lpstr>Personal maps (M)</vt:lpstr>
      <vt:lpstr>Agile Principles at Work (L)</vt:lpstr>
      <vt:lpstr>PowerPoint Presentation</vt:lpstr>
      <vt:lpstr>PowerPoint Presentation</vt:lpstr>
      <vt:lpstr>PowerPoint Presentation</vt:lpstr>
      <vt:lpstr>PowerPoint Presentation</vt:lpstr>
      <vt:lpstr>Let’s Review!</vt:lpstr>
      <vt:lpstr>Let’s improve!</vt:lpstr>
    </vt:vector>
  </TitlesOfParts>
  <Company>C.H. Robinson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Brandy Churchill</dc:creator>
  <cp:lastModifiedBy>Brandy Churchill</cp:lastModifiedBy>
  <cp:revision>24</cp:revision>
  <dcterms:created xsi:type="dcterms:W3CDTF">2017-11-13T22:16:48Z</dcterms:created>
  <dcterms:modified xsi:type="dcterms:W3CDTF">2017-11-22T14:57:27Z</dcterms:modified>
</cp:coreProperties>
</file>