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8" r:id="rId11"/>
    <p:sldId id="27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6" r:id="rId21"/>
    <p:sldId id="280" r:id="rId22"/>
  </p:sldIdLst>
  <p:sldSz cx="9144000" cy="6858000" type="screen4x3"/>
  <p:notesSz cx="6858000" cy="9144000"/>
  <p:defaultTextStyle>
    <a:defPPr>
      <a:defRPr lang="zh-HK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301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DEEE4-ADEB-4BBB-A200-3D5B2E8DF79F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8DA36-1B16-42CF-8B67-69357F903AF5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377C3-64AF-4AA0-A97D-DDF884B4BF23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27DDAE-D8FE-4BBF-BAAA-B3C317C4D3A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5F44C-ECF0-4124-80CF-858514138AFE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AB374-6A2D-4250-AF54-C7BB0B756CB9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25819-4B30-426A-8DE7-EC4BA81250C0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6E38-F76D-4343-BB53-613635A7AE53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AC422-576C-434D-9898-AB877EC53E62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611C8-0354-412D-BF94-6D29A44BF10A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65773-9AA4-484A-9874-9271CF288C80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49E02-489D-4656-9F47-269FD0F4FE77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DC796-1CFF-46B7-8033-D54979ED1720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1F465-3829-4492-A7B3-DDACCF8644D9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2575F-6957-4458-B0B6-214C6657C50C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D9FF2-BD4A-4029-B254-07188626ACB9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9B5C5-1266-4A39-BF77-7D8E2855F229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57A7F-0575-421D-9674-025D6E6B84BF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DFA4F-3697-4ECF-852C-059313BE25B7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8BF17-041D-49A6-B816-9A03F2702DF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B297C-B113-4C4B-9A9C-07B24C17604F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6CFC6-AC33-4EEE-A4B9-8082E8F8F098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zh-HK" altLang="en-US" smtClean="0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HK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8C32B0-B561-453C-86A0-268A522E262A}" type="datetimeFigureOut">
              <a:rPr lang="zh-HK" altLang="en-US"/>
              <a:pPr>
                <a:defRPr/>
              </a:pPr>
              <a:t>9/4/2012</a:t>
            </a:fld>
            <a:endParaRPr lang="zh-HK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HK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3D9B01F-9823-4577-A2BB-F6E78DEFA46E}" type="slidenum">
              <a:rPr lang="zh-HK" altLang="en-US"/>
              <a:pPr>
                <a:defRPr/>
              </a:pPr>
              <a:t>‹#›</a:t>
            </a:fld>
            <a:endParaRPr lang="zh-HK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>
          <a:xfrm>
            <a:off x="827088" y="1341438"/>
            <a:ext cx="7772400" cy="1470025"/>
          </a:xfrm>
        </p:spPr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  <a:cs typeface="華康細圓體(P)"/>
              </a:rPr>
              <a:t>十九世紀前基督教來華歷史</a:t>
            </a:r>
            <a:endParaRPr lang="zh-HK" altLang="en-US" smtClean="0">
              <a:latin typeface="微軟正黑體" pitchFamily="34" charset="-120"/>
              <a:ea typeface="微軟正黑體" pitchFamily="34" charset="-120"/>
              <a:cs typeface="華康細圓體(P)"/>
            </a:endParaRPr>
          </a:p>
        </p:txBody>
      </p:sp>
      <p:sp>
        <p:nvSpPr>
          <p:cNvPr id="13314" name="副標題 2"/>
          <p:cNvSpPr>
            <a:spLocks noGrp="1"/>
          </p:cNvSpPr>
          <p:nvPr>
            <p:ph type="subTitle" idx="1"/>
          </p:nvPr>
        </p:nvSpPr>
        <p:spPr>
          <a:xfrm>
            <a:off x="1331913" y="4581525"/>
            <a:ext cx="6400800" cy="1752600"/>
          </a:xfrm>
        </p:spPr>
        <p:txBody>
          <a:bodyPr/>
          <a:lstStyle/>
          <a:p>
            <a:pPr eaLnBrk="1" hangingPunct="1"/>
            <a:r>
              <a:rPr lang="zh-TW" altLang="zh-TW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馬曼娥</a:t>
            </a:r>
            <a:r>
              <a:rPr lang="zh-TW" altLang="en-US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zh-HK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細圓體(P)"/>
              </a:rPr>
              <a:t>朱麗英</a:t>
            </a:r>
            <a:endParaRPr lang="en-US" altLang="zh-TW" sz="280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  <a:cs typeface="華康細圓體(P)"/>
            </a:endParaRPr>
          </a:p>
          <a:p>
            <a:pPr eaLnBrk="1" hangingPunct="1"/>
            <a:r>
              <a:rPr lang="en-US" altLang="zh-TW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細圓體(P)"/>
              </a:rPr>
              <a:t>10/0</a:t>
            </a:r>
            <a:r>
              <a:rPr lang="en-US" altLang="zh-HK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細圓體(P)"/>
              </a:rPr>
              <a:t>4</a:t>
            </a:r>
            <a:r>
              <a:rPr lang="en-US" altLang="zh-TW" sz="280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華康細圓體(P)"/>
              </a:rPr>
              <a:t>/2012</a:t>
            </a:r>
          </a:p>
          <a:p>
            <a:pPr eaLnBrk="1" hangingPunct="1"/>
            <a:endParaRPr lang="zh-HK" altLang="en-US" sz="2800" smtClean="0">
              <a:solidFill>
                <a:srgbClr val="898989"/>
              </a:solidFill>
              <a:latin typeface="微軟正黑體" pitchFamily="34" charset="-120"/>
              <a:ea typeface="微軟正黑體" pitchFamily="34" charset="-120"/>
              <a:cs typeface="華康細圓體(P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發展</a:t>
            </a:r>
            <a:r>
              <a:rPr lang="zh-TW" altLang="en-US" smtClean="0"/>
              <a:t> 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擴展至各省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至明亡時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(1644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已逾十萬人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鄧玉函及湯若望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龍華民接任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分析利瑪竇的傳教策略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傳教對象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打好基礎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 循序漸進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傳教方向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科技傳教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為傳教士的榜樣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歷史背景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德國的敬虔運動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英國的衛斯理復興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傳教組織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差會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 成立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HK" altLang="en-US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zh-HK" smtClean="0">
                <a:ea typeface="微軟正黑體" pitchFamily="34" charset="-120"/>
              </a:rPr>
              <a:t>中國處境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康熙帝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59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開始至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雍正、乾隆、嘉慶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朝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不得居留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國人信者死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>
              <a:buFont typeface="Arial" charset="0"/>
              <a:buNone/>
            </a:pP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zh-HK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ea typeface="微軟正黑體" pitchFamily="34" charset="-120"/>
              </a:rPr>
              <a:t>中國處境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2662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ea typeface="微軟正黑體" pitchFamily="34" charset="-120"/>
              </a:rPr>
              <a:t>清</a:t>
            </a:r>
            <a:r>
              <a:rPr lang="zh-TW" altLang="en-US" smtClean="0">
                <a:ea typeface="微軟正黑體" pitchFamily="34" charset="-120"/>
              </a:rPr>
              <a:t>朝</a:t>
            </a:r>
            <a:r>
              <a:rPr lang="zh-TW" altLang="zh-HK" smtClean="0">
                <a:ea typeface="微軟正黑體" pitchFamily="34" charset="-120"/>
              </a:rPr>
              <a:t>中葉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ea typeface="微軟正黑體" pitchFamily="34" charset="-120"/>
              </a:rPr>
              <a:t>限制國人與外人交往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中外通商只限於廣州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外國人被禁止學習中文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ea typeface="微軟正黑體" pitchFamily="34" charset="-120"/>
              </a:rPr>
              <a:t>國人教者死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ea typeface="微軟正黑體" pitchFamily="34" charset="-120"/>
              </a:rPr>
              <a:t>只限交易季節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唯一可以居留的地方是澳門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endParaRPr lang="en-US" altLang="zh-TW" smtClean="0">
              <a:ea typeface="微軟正黑體" pitchFamily="34" charset="-120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zh-HK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馬禮</a:t>
            </a:r>
            <a:r>
              <a:rPr lang="zh-TW" altLang="zh-HK" smtClean="0">
                <a:ea typeface="微軟正黑體" pitchFamily="34" charset="-120"/>
              </a:rPr>
              <a:t>遜</a:t>
            </a:r>
            <a:r>
              <a:rPr lang="zh-TW" altLang="en-US" smtClean="0">
                <a:ea typeface="微軟正黑體" pitchFamily="34" charset="-120"/>
              </a:rPr>
              <a:t>來華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2765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宣教歷程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1807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9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月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日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隱居在美國商館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學習漢語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1809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年與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莫頓博士的長女結婚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zh-HK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馬禮</a:t>
            </a:r>
            <a:r>
              <a:rPr lang="zh-TW" altLang="zh-HK" smtClean="0">
                <a:ea typeface="微軟正黑體" pitchFamily="34" charset="-120"/>
              </a:rPr>
              <a:t>遜</a:t>
            </a:r>
            <a:r>
              <a:rPr lang="zh-TW" altLang="en-US" smtClean="0">
                <a:ea typeface="微軟正黑體" pitchFamily="34" charset="-120"/>
              </a:rPr>
              <a:t>來華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2867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宣教成果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傳教事業奠定基礎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翻譯和出版聖經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編纂《英華字典》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恆河外方佈道計劃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開創跨差會的合作先例</a:t>
            </a:r>
            <a:endParaRPr lang="en-US" altLang="zh-TW" smtClean="0"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endParaRPr lang="en-US" altLang="zh-TW" smtClean="0">
              <a:ea typeface="微軟正黑體" pitchFamily="34" charset="-120"/>
            </a:endParaRPr>
          </a:p>
          <a:p>
            <a:pPr eaLnBrk="1" hangingPunct="1"/>
            <a:endParaRPr lang="en-US" altLang="zh-TW" smtClean="0">
              <a:ea typeface="微軟正黑體" pitchFamily="34" charset="-120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zh-HK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ea typeface="微軟正黑體" pitchFamily="34" charset="-120"/>
              </a:rPr>
              <a:t>載德生的內地會</a:t>
            </a:r>
          </a:p>
        </p:txBody>
      </p:sp>
      <p:sp>
        <p:nvSpPr>
          <p:cNvPr id="2969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宣教歷程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185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年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在上海，汕頭，寧波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1860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返英國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1865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年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在倫敦創立內地會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  <a:p>
            <a:pPr eaLnBrk="1" hangingPunct="1"/>
            <a:endParaRPr lang="zh-HK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成功因素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3072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en-US" altLang="zh-TW" smtClean="0"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踐宗派差會</a:t>
            </a: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國際性的，任何國家都可出人、出錢；</a:t>
            </a: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傳教士生活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目標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不收教徒</a:t>
            </a:r>
            <a:endParaRPr lang="zh-TW" altLang="zh-HK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傳教士無固定工資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工作留給繼續來的教派接任。</a:t>
            </a:r>
            <a:endParaRPr lang="zh-HK" altLang="en-US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成功因素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3174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宣教神學</a:t>
            </a:r>
            <a:endParaRPr lang="zh-HK" altLang="en-US" smtClean="0">
              <a:ea typeface="微軟正黑體" pitchFamily="34" charset="-120"/>
            </a:endParaRPr>
          </a:p>
          <a:p>
            <a:pPr lvl="1" eaLnBrk="1" hangingPunct="1"/>
            <a:r>
              <a:rPr lang="zh-TW" altLang="en-US" smtClean="0">
                <a:ea typeface="微軟正黑體" pitchFamily="34" charset="-120"/>
              </a:rPr>
              <a:t>強調</a:t>
            </a:r>
            <a:r>
              <a:rPr lang="zh-TW" altLang="zh-HK" smtClean="0">
                <a:ea typeface="微軟正黑體" pitchFamily="34" charset="-120"/>
              </a:rPr>
              <a:t>傳揚基督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信徒的「屬靈」</a:t>
            </a:r>
            <a:endParaRPr lang="en-US" altLang="zh-TW" smtClean="0">
              <a:ea typeface="微軟正黑體" pitchFamily="34" charset="-120"/>
            </a:endParaRPr>
          </a:p>
          <a:p>
            <a:pPr eaLnBrk="1" hangingPunct="1"/>
            <a:r>
              <a:rPr lang="zh-TW" altLang="zh-HK" smtClean="0">
                <a:ea typeface="微軟正黑體" pitchFamily="34" charset="-120"/>
              </a:rPr>
              <a:t>組織：嚴格和特殊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戴德生親自坐鎮，指揮教務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選擇傳教士的標準</a:t>
            </a:r>
            <a:endParaRPr lang="en-US" altLang="zh-TW" smtClean="0"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ea typeface="微軟正黑體" pitchFamily="34" charset="-120"/>
              </a:rPr>
              <a:t>非常注重適應</a:t>
            </a:r>
            <a:endParaRPr lang="en-US" altLang="zh-TW" smtClean="0">
              <a:ea typeface="微軟正黑體" pitchFamily="34" charset="-120"/>
            </a:endParaRPr>
          </a:p>
          <a:p>
            <a:pPr eaLnBrk="1" hangingPunct="1"/>
            <a:endParaRPr lang="zh-HK" altLang="en-US" smtClean="0"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景教入華之背景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經濟方面</a:t>
            </a:r>
            <a:r>
              <a:rPr lang="zh-TW" altLang="zh-HK" sz="280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中西交通以絲綢之路為主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政治方面：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於外族採取寬大懷柔的政策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ea typeface="微軟正黑體" pitchFamily="34" charset="-120"/>
              </a:rPr>
              <a:t>傳教效果</a:t>
            </a:r>
            <a:endParaRPr lang="zh-HK" altLang="en-US" smtClean="0">
              <a:ea typeface="微軟正黑體" pitchFamily="34" charset="-120"/>
            </a:endParaRPr>
          </a:p>
        </p:txBody>
      </p:sp>
      <p:sp>
        <p:nvSpPr>
          <p:cNvPr id="3277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十九世紀末，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內地會共有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650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名傳教士、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270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個傳教據點，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教徒人數為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5,000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餘人，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成為基督新教在華的最大差會之一。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1905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年戴德生去世時，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內地會有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849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個傳教士</a:t>
            </a:r>
            <a:endParaRPr lang="en-US" altLang="zh-TW" smtClean="0">
              <a:latin typeface="微軟正黑體" pitchFamily="34" charset="-120"/>
              <a:ea typeface="微軟正黑體" pitchFamily="34" charset="-120"/>
            </a:endParaRPr>
          </a:p>
          <a:p>
            <a:pPr lvl="1" eaLnBrk="1" hangingPunct="1"/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超過</a:t>
            </a:r>
            <a:r>
              <a:rPr lang="en-US" altLang="zh-HK" smtClean="0">
                <a:latin typeface="微軟正黑體" pitchFamily="34" charset="-120"/>
                <a:ea typeface="微軟正黑體" pitchFamily="34" charset="-120"/>
              </a:rPr>
              <a:t>20,000</a:t>
            </a:r>
            <a:r>
              <a:rPr lang="zh-TW" altLang="zh-HK" smtClean="0">
                <a:latin typeface="微軟正黑體" pitchFamily="34" charset="-120"/>
                <a:ea typeface="微軟正黑體" pitchFamily="34" charset="-120"/>
              </a:rPr>
              <a:t>名遍佈各省的教徒。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type="title" idx="4294967295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反省</a:t>
            </a:r>
            <a:r>
              <a:rPr lang="zh-TW" altLang="en-US" smtClean="0"/>
              <a:t> </a:t>
            </a:r>
          </a:p>
        </p:txBody>
      </p:sp>
      <p:sp>
        <p:nvSpPr>
          <p:cNvPr id="3379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試從以下幾方面考慮它在宣教策略的重要性？</a:t>
            </a:r>
          </a:p>
          <a:p>
            <a:pPr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當地的文化</a:t>
            </a:r>
          </a:p>
          <a:p>
            <a:pPr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政權對宗教政策的開放性</a:t>
            </a:r>
          </a:p>
          <a:p>
            <a:pPr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當地的宗教勢力</a:t>
            </a:r>
          </a:p>
          <a:p>
            <a:pPr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信徒的見證</a:t>
            </a:r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唐朝景教的傳入</a:t>
            </a:r>
            <a:r>
              <a:rPr lang="zh-TW" altLang="en-US" smtClean="0"/>
              <a:t> 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唐太宗貞觀九年（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635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年）聶斯托利派傳教士敘利亞人阿羅本來到唐朝首都長安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貞觀十二年（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638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年）太宗下詔准許景教在中國傳播，命人在長安義寧坊建造一座教堂</a:t>
            </a:r>
          </a:p>
          <a:p>
            <a:pPr eaLnBrk="1" hangingPunct="1"/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景教的發展與衰弱</a:t>
            </a:r>
            <a:r>
              <a:rPr lang="zh-TW" altLang="en-US" smtClean="0"/>
              <a:t> 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尊阿羅本為“鎮國大法王”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三次危機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武則天聖歷年間（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698—700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年）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玄宗先天年間（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712—713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年）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   - 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德宗建中年間（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780—783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年） </a:t>
            </a:r>
            <a:endParaRPr lang="en-US" altLang="zh-TW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景教在華宣教策略</a:t>
            </a:r>
            <a:r>
              <a:rPr lang="zh-TW" altLang="en-US" smtClean="0"/>
              <a:t> 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上層路線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政教關係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信仰本色化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釋經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醫病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景教失敗的原因</a:t>
            </a:r>
            <a:r>
              <a:rPr lang="zh-TW" altLang="en-US" smtClean="0"/>
              <a:t> </a:t>
            </a:r>
          </a:p>
        </p:txBody>
      </p:sp>
      <p:sp>
        <p:nvSpPr>
          <p:cNvPr id="18434" name="Rectangle 3"/>
          <p:cNvSpPr>
            <a:spLocks noGrp="1"/>
          </p:cNvSpPr>
          <p:nvPr>
            <p:ph type="body" idx="1"/>
          </p:nvPr>
        </p:nvSpPr>
        <p:spPr>
          <a:xfrm>
            <a:off x="468313" y="1639888"/>
            <a:ext cx="8229600" cy="4525962"/>
          </a:xfrm>
        </p:spPr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真實面目之淹埋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信徒多因救濟而來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政教關係的影響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傳播對象的局限性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教派紛爭與內部腐化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明末耶穌會成立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新興的修會</a:t>
            </a:r>
            <a:r>
              <a:rPr lang="zh-TW" altLang="zh-HK" sz="2800" smtClean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銳意發展海外傳教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 創辦人依納爵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1552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年方濟各嘗試開啟中國的福音大門</a:t>
            </a:r>
            <a:r>
              <a:rPr lang="zh-TW" altLang="en-US" sz="2800" smtClean="0"/>
              <a:t> </a:t>
            </a:r>
            <a:endParaRPr lang="zh-TW" altLang="zh-HK" sz="2800" smtClean="0"/>
          </a:p>
          <a:p>
            <a:pPr eaLnBrk="1" hangingPunct="1"/>
            <a:endParaRPr lang="zh-TW" altLang="en-US" sz="28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微軟正黑體" pitchFamily="34" charset="-120"/>
              </a:rPr>
              <a:t>耶穌會的信念</a:t>
            </a:r>
          </a:p>
        </p:txBody>
      </p:sp>
      <p:sp>
        <p:nvSpPr>
          <p:cNvPr id="2048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絕對服從教會和教皇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注重傳教經驗的總結和反思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重視教育和學術能力的培養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 溫和寬容的神學立場</a:t>
            </a:r>
            <a:r>
              <a:rPr lang="zh-TW" altLang="en-US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eaLnBrk="1" hangingPunct="1"/>
            <a:endParaRPr lang="zh-TW" altLang="en-US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4000" smtClean="0">
                <a:latin typeface="微軟正黑體" pitchFamily="34" charset="-120"/>
                <a:ea typeface="微軟正黑體" pitchFamily="34" charset="-120"/>
              </a:rPr>
              <a:t>利瑪竇</a:t>
            </a:r>
            <a:r>
              <a:rPr lang="en-US" altLang="zh-TW" sz="4000" b="1" smtClean="0">
                <a:latin typeface="微軟正黑體" pitchFamily="34" charset="-120"/>
                <a:ea typeface="微軟正黑體" pitchFamily="34" charset="-120"/>
              </a:rPr>
              <a:t>(Matteo Ricci)</a:t>
            </a:r>
            <a:r>
              <a:rPr lang="zh-TW" altLang="en-US" sz="4000" smtClean="0">
                <a:latin typeface="微軟正黑體" pitchFamily="34" charset="-120"/>
                <a:ea typeface="微軟正黑體" pitchFamily="34" charset="-120"/>
              </a:rPr>
              <a:t>來華傳教始末</a:t>
            </a:r>
            <a:r>
              <a:rPr lang="zh-TW" altLang="en-US" sz="4000" smtClean="0"/>
              <a:t> 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質性及訓練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來華路線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zh-HK" altLang="en-US" sz="280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1577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年，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25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歲的利瑪竇到達印度進修神學 </a:t>
            </a:r>
            <a:r>
              <a:rPr lang="zh-TW" altLang="zh-HK" sz="2800" smtClean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eaLnBrk="1" hangingPunct="1">
              <a:buFontTx/>
              <a:buChar char="-"/>
            </a:pP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1582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年抵達澳門學習中文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Tx/>
              <a:buChar char="-"/>
            </a:pP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1583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年在肇慶定居 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Tx/>
              <a:buChar char="-"/>
            </a:pP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1601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年留居北京用各種途徑傳教 </a:t>
            </a:r>
            <a:endParaRPr lang="zh-HK" altLang="zh-TW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>
              <a:buFont typeface="Arial" charset="0"/>
              <a:buNone/>
            </a:pPr>
            <a:r>
              <a:rPr lang="en-US" altLang="zh-HK" sz="2800" smtClean="0">
                <a:latin typeface="微軟正黑體" pitchFamily="34" charset="-120"/>
                <a:ea typeface="微軟正黑體" pitchFamily="34" charset="-120"/>
              </a:rPr>
              <a:t>- </a:t>
            </a:r>
            <a:r>
              <a:rPr lang="en-US" altLang="zh-TW" sz="2800" smtClean="0">
                <a:latin typeface="微軟正黑體" pitchFamily="34" charset="-120"/>
                <a:ea typeface="微軟正黑體" pitchFamily="34" charset="-120"/>
              </a:rPr>
              <a:t>1610</a:t>
            </a:r>
            <a:r>
              <a:rPr lang="zh-TW" altLang="en-US" sz="2800" smtClean="0">
                <a:latin typeface="微軟正黑體" pitchFamily="34" charset="-120"/>
                <a:ea typeface="微軟正黑體" pitchFamily="34" charset="-120"/>
              </a:rPr>
              <a:t>年逝世</a:t>
            </a:r>
            <a:endParaRPr lang="zh-TW" altLang="zh-HK" sz="2800" smtClean="0">
              <a:latin typeface="微軟正黑體" pitchFamily="34" charset="-120"/>
              <a:ea typeface="微軟正黑體" pitchFamily="34" charset="-120"/>
            </a:endParaRPr>
          </a:p>
          <a:p>
            <a:pPr eaLnBrk="1" hangingPunct="1"/>
            <a:endParaRPr lang="zh-TW" altLang="en-US" sz="280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943</Words>
  <Application>Microsoft Office PowerPoint</Application>
  <PresentationFormat>On-screen Show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Arial</vt:lpstr>
      <vt:lpstr>新細明體</vt:lpstr>
      <vt:lpstr>Calibri</vt:lpstr>
      <vt:lpstr>微軟正黑體</vt:lpstr>
      <vt:lpstr>華康細圓體(P)</vt:lpstr>
      <vt:lpstr>Office 佈景主題</vt:lpstr>
      <vt:lpstr>十九世紀前基督教來華歷史</vt:lpstr>
      <vt:lpstr>景教入華之背景</vt:lpstr>
      <vt:lpstr>唐朝景教的傳入 </vt:lpstr>
      <vt:lpstr>景教的發展與衰弱 </vt:lpstr>
      <vt:lpstr>景教在華宣教策略 </vt:lpstr>
      <vt:lpstr>景教失敗的原因 </vt:lpstr>
      <vt:lpstr>明末耶穌會成立</vt:lpstr>
      <vt:lpstr>耶穌會的信念</vt:lpstr>
      <vt:lpstr>利瑪竇(Matteo Ricci)來華傳教始末 </vt:lpstr>
      <vt:lpstr>發展 </vt:lpstr>
      <vt:lpstr>分析利瑪竇的傳教策略</vt:lpstr>
      <vt:lpstr>歷史背景</vt:lpstr>
      <vt:lpstr>中國處境</vt:lpstr>
      <vt:lpstr>中國處境</vt:lpstr>
      <vt:lpstr>馬禮遜來華</vt:lpstr>
      <vt:lpstr>馬禮遜來華</vt:lpstr>
      <vt:lpstr>載德生的內地會</vt:lpstr>
      <vt:lpstr>成功因素</vt:lpstr>
      <vt:lpstr>成功因素</vt:lpstr>
      <vt:lpstr>傳教效果</vt:lpstr>
      <vt:lpstr>反省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十九世紀前基督教來華歷史</dc:title>
  <dc:creator>Candy</dc:creator>
  <cp:lastModifiedBy>User</cp:lastModifiedBy>
  <cp:revision>47</cp:revision>
  <dcterms:created xsi:type="dcterms:W3CDTF">2012-03-30T08:03:29Z</dcterms:created>
  <dcterms:modified xsi:type="dcterms:W3CDTF">2012-04-09T14:12:26Z</dcterms:modified>
</cp:coreProperties>
</file>