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73" d="100"/>
          <a:sy n="73" d="100"/>
        </p:scale>
        <p:origin x="-1248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ndara" charset="0"/>
              <a:ea typeface="新細明體" charset="0"/>
              <a:cs typeface="新細明體" charset="0"/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13004800 w 8196"/>
                <a:gd name="T1" fmla="*/ 812800 h 1192"/>
                <a:gd name="T2" fmla="*/ 12763500 w 8196"/>
                <a:gd name="T3" fmla="*/ 904875 h 1192"/>
                <a:gd name="T4" fmla="*/ 12506325 w 8196"/>
                <a:gd name="T5" fmla="*/ 984250 h 1192"/>
                <a:gd name="T6" fmla="*/ 12233275 w 8196"/>
                <a:gd name="T7" fmla="*/ 1057275 h 1192"/>
                <a:gd name="T8" fmla="*/ 11941175 w 8196"/>
                <a:gd name="T9" fmla="*/ 1114425 h 1192"/>
                <a:gd name="T10" fmla="*/ 11623675 w 8196"/>
                <a:gd name="T11" fmla="*/ 1158875 h 1192"/>
                <a:gd name="T12" fmla="*/ 11280775 w 8196"/>
                <a:gd name="T13" fmla="*/ 1190625 h 1192"/>
                <a:gd name="T14" fmla="*/ 10909300 w 8196"/>
                <a:gd name="T15" fmla="*/ 1209675 h 1192"/>
                <a:gd name="T16" fmla="*/ 10506075 w 8196"/>
                <a:gd name="T17" fmla="*/ 1206500 h 1192"/>
                <a:gd name="T18" fmla="*/ 10067925 w 8196"/>
                <a:gd name="T19" fmla="*/ 1190625 h 1192"/>
                <a:gd name="T20" fmla="*/ 9591675 w 8196"/>
                <a:gd name="T21" fmla="*/ 1152525 h 1192"/>
                <a:gd name="T22" fmla="*/ 9074150 w 8196"/>
                <a:gd name="T23" fmla="*/ 1095375 h 1192"/>
                <a:gd name="T24" fmla="*/ 8515350 w 8196"/>
                <a:gd name="T25" fmla="*/ 1019175 h 1192"/>
                <a:gd name="T26" fmla="*/ 7908925 w 8196"/>
                <a:gd name="T27" fmla="*/ 917575 h 1192"/>
                <a:gd name="T28" fmla="*/ 7251700 w 8196"/>
                <a:gd name="T29" fmla="*/ 793750 h 1192"/>
                <a:gd name="T30" fmla="*/ 6543675 w 8196"/>
                <a:gd name="T31" fmla="*/ 644525 h 1192"/>
                <a:gd name="T32" fmla="*/ 5778500 w 8196"/>
                <a:gd name="T33" fmla="*/ 469900 h 1192"/>
                <a:gd name="T34" fmla="*/ 5391150 w 8196"/>
                <a:gd name="T35" fmla="*/ 381000 h 1192"/>
                <a:gd name="T36" fmla="*/ 4657725 w 8196"/>
                <a:gd name="T37" fmla="*/ 234950 h 1192"/>
                <a:gd name="T38" fmla="*/ 3987800 w 8196"/>
                <a:gd name="T39" fmla="*/ 130175 h 1192"/>
                <a:gd name="T40" fmla="*/ 3375025 w 8196"/>
                <a:gd name="T41" fmla="*/ 57150 h 1192"/>
                <a:gd name="T42" fmla="*/ 2819400 w 8196"/>
                <a:gd name="T43" fmla="*/ 15875 h 1192"/>
                <a:gd name="T44" fmla="*/ 2320925 w 8196"/>
                <a:gd name="T45" fmla="*/ 0 h 1192"/>
                <a:gd name="T46" fmla="*/ 1876425 w 8196"/>
                <a:gd name="T47" fmla="*/ 6350 h 1192"/>
                <a:gd name="T48" fmla="*/ 1482725 w 8196"/>
                <a:gd name="T49" fmla="*/ 31750 h 1192"/>
                <a:gd name="T50" fmla="*/ 1136650 w 8196"/>
                <a:gd name="T51" fmla="*/ 69850 h 1192"/>
                <a:gd name="T52" fmla="*/ 841375 w 8196"/>
                <a:gd name="T53" fmla="*/ 117475 h 1192"/>
                <a:gd name="T54" fmla="*/ 593725 w 8196"/>
                <a:gd name="T55" fmla="*/ 171450 h 1192"/>
                <a:gd name="T56" fmla="*/ 393700 w 8196"/>
                <a:gd name="T57" fmla="*/ 228600 h 1192"/>
                <a:gd name="T58" fmla="*/ 234950 w 8196"/>
                <a:gd name="T59" fmla="*/ 279400 h 1192"/>
                <a:gd name="T60" fmla="*/ 76200 w 8196"/>
                <a:gd name="T61" fmla="*/ 342900 h 1192"/>
                <a:gd name="T62" fmla="*/ 0 w 8196"/>
                <a:gd name="T63" fmla="*/ 381000 h 1192"/>
                <a:gd name="T64" fmla="*/ 13004800 w 8196"/>
                <a:gd name="T65" fmla="*/ 1892300 h 1192"/>
                <a:gd name="T66" fmla="*/ 13011150 w 8196"/>
                <a:gd name="T67" fmla="*/ 1882775 h 1192"/>
                <a:gd name="T68" fmla="*/ 13011150 w 8196"/>
                <a:gd name="T69" fmla="*/ 809625 h 1192"/>
                <a:gd name="T70" fmla="*/ 13004800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F4303-C6BC-4943-BE6B-AB60DE4ABBC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0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FEC90-9739-9F41-8850-681C43DDD78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13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ndara" charset="0"/>
              <a:ea typeface="新細明體" charset="0"/>
              <a:cs typeface="新細明體" charset="0"/>
            </a:endParaRPr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13004800 w 8196"/>
                <a:gd name="T1" fmla="*/ 812800 h 1192"/>
                <a:gd name="T2" fmla="*/ 12763500 w 8196"/>
                <a:gd name="T3" fmla="*/ 904875 h 1192"/>
                <a:gd name="T4" fmla="*/ 12506325 w 8196"/>
                <a:gd name="T5" fmla="*/ 984250 h 1192"/>
                <a:gd name="T6" fmla="*/ 12233275 w 8196"/>
                <a:gd name="T7" fmla="*/ 1057275 h 1192"/>
                <a:gd name="T8" fmla="*/ 11941175 w 8196"/>
                <a:gd name="T9" fmla="*/ 1114425 h 1192"/>
                <a:gd name="T10" fmla="*/ 11623675 w 8196"/>
                <a:gd name="T11" fmla="*/ 1158875 h 1192"/>
                <a:gd name="T12" fmla="*/ 11280775 w 8196"/>
                <a:gd name="T13" fmla="*/ 1190625 h 1192"/>
                <a:gd name="T14" fmla="*/ 10909300 w 8196"/>
                <a:gd name="T15" fmla="*/ 1209675 h 1192"/>
                <a:gd name="T16" fmla="*/ 10506075 w 8196"/>
                <a:gd name="T17" fmla="*/ 1206500 h 1192"/>
                <a:gd name="T18" fmla="*/ 10067925 w 8196"/>
                <a:gd name="T19" fmla="*/ 1190625 h 1192"/>
                <a:gd name="T20" fmla="*/ 9591675 w 8196"/>
                <a:gd name="T21" fmla="*/ 1152525 h 1192"/>
                <a:gd name="T22" fmla="*/ 9074150 w 8196"/>
                <a:gd name="T23" fmla="*/ 1095375 h 1192"/>
                <a:gd name="T24" fmla="*/ 8515350 w 8196"/>
                <a:gd name="T25" fmla="*/ 1019175 h 1192"/>
                <a:gd name="T26" fmla="*/ 7908925 w 8196"/>
                <a:gd name="T27" fmla="*/ 917575 h 1192"/>
                <a:gd name="T28" fmla="*/ 7251700 w 8196"/>
                <a:gd name="T29" fmla="*/ 793750 h 1192"/>
                <a:gd name="T30" fmla="*/ 6543675 w 8196"/>
                <a:gd name="T31" fmla="*/ 644525 h 1192"/>
                <a:gd name="T32" fmla="*/ 5778500 w 8196"/>
                <a:gd name="T33" fmla="*/ 469900 h 1192"/>
                <a:gd name="T34" fmla="*/ 5391150 w 8196"/>
                <a:gd name="T35" fmla="*/ 381000 h 1192"/>
                <a:gd name="T36" fmla="*/ 4657725 w 8196"/>
                <a:gd name="T37" fmla="*/ 234950 h 1192"/>
                <a:gd name="T38" fmla="*/ 3987800 w 8196"/>
                <a:gd name="T39" fmla="*/ 130175 h 1192"/>
                <a:gd name="T40" fmla="*/ 3375025 w 8196"/>
                <a:gd name="T41" fmla="*/ 57150 h 1192"/>
                <a:gd name="T42" fmla="*/ 2819400 w 8196"/>
                <a:gd name="T43" fmla="*/ 15875 h 1192"/>
                <a:gd name="T44" fmla="*/ 2320925 w 8196"/>
                <a:gd name="T45" fmla="*/ 0 h 1192"/>
                <a:gd name="T46" fmla="*/ 1876425 w 8196"/>
                <a:gd name="T47" fmla="*/ 6350 h 1192"/>
                <a:gd name="T48" fmla="*/ 1482725 w 8196"/>
                <a:gd name="T49" fmla="*/ 31750 h 1192"/>
                <a:gd name="T50" fmla="*/ 1136650 w 8196"/>
                <a:gd name="T51" fmla="*/ 69850 h 1192"/>
                <a:gd name="T52" fmla="*/ 841375 w 8196"/>
                <a:gd name="T53" fmla="*/ 117475 h 1192"/>
                <a:gd name="T54" fmla="*/ 593725 w 8196"/>
                <a:gd name="T55" fmla="*/ 171450 h 1192"/>
                <a:gd name="T56" fmla="*/ 393700 w 8196"/>
                <a:gd name="T57" fmla="*/ 228600 h 1192"/>
                <a:gd name="T58" fmla="*/ 234950 w 8196"/>
                <a:gd name="T59" fmla="*/ 279400 h 1192"/>
                <a:gd name="T60" fmla="*/ 76200 w 8196"/>
                <a:gd name="T61" fmla="*/ 342900 h 1192"/>
                <a:gd name="T62" fmla="*/ 0 w 8196"/>
                <a:gd name="T63" fmla="*/ 381000 h 1192"/>
                <a:gd name="T64" fmla="*/ 13004800 w 8196"/>
                <a:gd name="T65" fmla="*/ 1892300 h 1192"/>
                <a:gd name="T66" fmla="*/ 13011150 w 8196"/>
                <a:gd name="T67" fmla="*/ 1882775 h 1192"/>
                <a:gd name="T68" fmla="*/ 13011150 w 8196"/>
                <a:gd name="T69" fmla="*/ 809625 h 1192"/>
                <a:gd name="T70" fmla="*/ 13004800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823B7-DF90-3C49-BA9E-5122CEE43A3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39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83502C-49F6-0F4F-B523-C9422DB1A0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20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ndara" charset="0"/>
              <a:ea typeface="新細明體" charset="0"/>
              <a:cs typeface="新細明體" charset="0"/>
            </a:endParaRPr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870172 w 2706"/>
              <a:gd name="T1" fmla="*/ 0 h 640"/>
              <a:gd name="T2" fmla="*/ 2870172 w 2706"/>
              <a:gd name="T3" fmla="*/ 0 h 640"/>
              <a:gd name="T4" fmla="*/ 2748987 w 2706"/>
              <a:gd name="T5" fmla="*/ 20092 h 640"/>
              <a:gd name="T6" fmla="*/ 2625676 w 2706"/>
              <a:gd name="T7" fmla="*/ 42416 h 640"/>
              <a:gd name="T8" fmla="*/ 2500239 w 2706"/>
              <a:gd name="T9" fmla="*/ 66973 h 640"/>
              <a:gd name="T10" fmla="*/ 2370549 w 2706"/>
              <a:gd name="T11" fmla="*/ 91529 h 640"/>
              <a:gd name="T12" fmla="*/ 2238734 w 2706"/>
              <a:gd name="T13" fmla="*/ 120551 h 640"/>
              <a:gd name="T14" fmla="*/ 2102667 w 2706"/>
              <a:gd name="T15" fmla="*/ 149572 h 640"/>
              <a:gd name="T16" fmla="*/ 1964473 w 2706"/>
              <a:gd name="T17" fmla="*/ 183059 h 640"/>
              <a:gd name="T18" fmla="*/ 1822028 w 2706"/>
              <a:gd name="T19" fmla="*/ 216545 h 640"/>
              <a:gd name="T20" fmla="*/ 1822028 w 2706"/>
              <a:gd name="T21" fmla="*/ 216545 h 640"/>
              <a:gd name="T22" fmla="*/ 1564775 w 2706"/>
              <a:gd name="T23" fmla="*/ 281285 h 640"/>
              <a:gd name="T24" fmla="*/ 1313901 w 2706"/>
              <a:gd name="T25" fmla="*/ 339328 h 640"/>
              <a:gd name="T26" fmla="*/ 1073657 w 2706"/>
              <a:gd name="T27" fmla="*/ 392906 h 640"/>
              <a:gd name="T28" fmla="*/ 841917 w 2706"/>
              <a:gd name="T29" fmla="*/ 444252 h 640"/>
              <a:gd name="T30" fmla="*/ 620808 w 2706"/>
              <a:gd name="T31" fmla="*/ 488900 h 640"/>
              <a:gd name="T32" fmla="*/ 406076 w 2706"/>
              <a:gd name="T33" fmla="*/ 529084 h 640"/>
              <a:gd name="T34" fmla="*/ 199849 w 2706"/>
              <a:gd name="T35" fmla="*/ 567035 h 640"/>
              <a:gd name="T36" fmla="*/ 0 w 2706"/>
              <a:gd name="T37" fmla="*/ 600521 h 640"/>
              <a:gd name="T38" fmla="*/ 0 w 2706"/>
              <a:gd name="T39" fmla="*/ 600521 h 640"/>
              <a:gd name="T40" fmla="*/ 138193 w 2706"/>
              <a:gd name="T41" fmla="*/ 620613 h 640"/>
              <a:gd name="T42" fmla="*/ 270009 w 2706"/>
              <a:gd name="T43" fmla="*/ 638473 h 640"/>
              <a:gd name="T44" fmla="*/ 397572 w 2706"/>
              <a:gd name="T45" fmla="*/ 654100 h 640"/>
              <a:gd name="T46" fmla="*/ 523009 w 2706"/>
              <a:gd name="T47" fmla="*/ 667494 h 640"/>
              <a:gd name="T48" fmla="*/ 644194 w 2706"/>
              <a:gd name="T49" fmla="*/ 680889 h 640"/>
              <a:gd name="T50" fmla="*/ 761127 w 2706"/>
              <a:gd name="T51" fmla="*/ 689818 h 640"/>
              <a:gd name="T52" fmla="*/ 873808 w 2706"/>
              <a:gd name="T53" fmla="*/ 698748 h 640"/>
              <a:gd name="T54" fmla="*/ 984363 w 2706"/>
              <a:gd name="T55" fmla="*/ 705445 h 640"/>
              <a:gd name="T56" fmla="*/ 1092791 w 2706"/>
              <a:gd name="T57" fmla="*/ 709910 h 640"/>
              <a:gd name="T58" fmla="*/ 1196968 w 2706"/>
              <a:gd name="T59" fmla="*/ 712143 h 640"/>
              <a:gd name="T60" fmla="*/ 1296892 w 2706"/>
              <a:gd name="T61" fmla="*/ 714375 h 640"/>
              <a:gd name="T62" fmla="*/ 1394691 w 2706"/>
              <a:gd name="T63" fmla="*/ 714375 h 640"/>
              <a:gd name="T64" fmla="*/ 1490363 w 2706"/>
              <a:gd name="T65" fmla="*/ 712143 h 640"/>
              <a:gd name="T66" fmla="*/ 1583910 w 2706"/>
              <a:gd name="T67" fmla="*/ 709910 h 640"/>
              <a:gd name="T68" fmla="*/ 1673204 w 2706"/>
              <a:gd name="T69" fmla="*/ 705445 h 640"/>
              <a:gd name="T70" fmla="*/ 1760372 w 2706"/>
              <a:gd name="T71" fmla="*/ 698748 h 640"/>
              <a:gd name="T72" fmla="*/ 1843288 w 2706"/>
              <a:gd name="T73" fmla="*/ 692051 h 640"/>
              <a:gd name="T74" fmla="*/ 1926204 w 2706"/>
              <a:gd name="T75" fmla="*/ 683121 h 640"/>
              <a:gd name="T76" fmla="*/ 2004868 w 2706"/>
              <a:gd name="T77" fmla="*/ 671959 h 640"/>
              <a:gd name="T78" fmla="*/ 2083532 w 2706"/>
              <a:gd name="T79" fmla="*/ 660797 h 640"/>
              <a:gd name="T80" fmla="*/ 2157944 w 2706"/>
              <a:gd name="T81" fmla="*/ 647402 h 640"/>
              <a:gd name="T82" fmla="*/ 2232356 w 2706"/>
              <a:gd name="T83" fmla="*/ 634008 h 640"/>
              <a:gd name="T84" fmla="*/ 2302516 w 2706"/>
              <a:gd name="T85" fmla="*/ 618381 h 640"/>
              <a:gd name="T86" fmla="*/ 2372675 w 2706"/>
              <a:gd name="T87" fmla="*/ 602754 h 640"/>
              <a:gd name="T88" fmla="*/ 2440709 w 2706"/>
              <a:gd name="T89" fmla="*/ 584895 h 640"/>
              <a:gd name="T90" fmla="*/ 2506617 w 2706"/>
              <a:gd name="T91" fmla="*/ 567035 h 640"/>
              <a:gd name="T92" fmla="*/ 2570398 w 2706"/>
              <a:gd name="T93" fmla="*/ 546943 h 640"/>
              <a:gd name="T94" fmla="*/ 2634180 w 2706"/>
              <a:gd name="T95" fmla="*/ 526852 h 640"/>
              <a:gd name="T96" fmla="*/ 2755365 w 2706"/>
              <a:gd name="T97" fmla="*/ 482203 h 640"/>
              <a:gd name="T98" fmla="*/ 2872298 w 2706"/>
              <a:gd name="T99" fmla="*/ 435322 h 640"/>
              <a:gd name="T100" fmla="*/ 2872298 w 2706"/>
              <a:gd name="T101" fmla="*/ 435322 h 640"/>
              <a:gd name="T102" fmla="*/ 2876550 w 2706"/>
              <a:gd name="T103" fmla="*/ 433090 h 640"/>
              <a:gd name="T104" fmla="*/ 2876550 w 2706"/>
              <a:gd name="T105" fmla="*/ 433090 h 640"/>
              <a:gd name="T106" fmla="*/ 2876550 w 2706"/>
              <a:gd name="T107" fmla="*/ 0 h 640"/>
              <a:gd name="T108" fmla="*/ 2876550 w 2706"/>
              <a:gd name="T109" fmla="*/ 0 h 640"/>
              <a:gd name="T110" fmla="*/ 2870172 w 2706"/>
              <a:gd name="T111" fmla="*/ 0 h 640"/>
              <a:gd name="T112" fmla="*/ 2870172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5545138 w 5216"/>
              <a:gd name="T1" fmla="*/ 797300 h 762"/>
              <a:gd name="T2" fmla="*/ 5298498 w 5216"/>
              <a:gd name="T3" fmla="*/ 766033 h 762"/>
              <a:gd name="T4" fmla="*/ 4760569 w 5216"/>
              <a:gd name="T5" fmla="*/ 681167 h 762"/>
              <a:gd name="T6" fmla="*/ 4160980 w 5216"/>
              <a:gd name="T7" fmla="*/ 567267 h 762"/>
              <a:gd name="T8" fmla="*/ 3493352 w 5216"/>
              <a:gd name="T9" fmla="*/ 417633 h 762"/>
              <a:gd name="T10" fmla="*/ 3131897 w 5216"/>
              <a:gd name="T11" fmla="*/ 330533 h 762"/>
              <a:gd name="T12" fmla="*/ 2851239 w 5216"/>
              <a:gd name="T13" fmla="*/ 263533 h 762"/>
              <a:gd name="T14" fmla="*/ 2583337 w 5216"/>
              <a:gd name="T15" fmla="*/ 205467 h 762"/>
              <a:gd name="T16" fmla="*/ 2328193 w 5216"/>
              <a:gd name="T17" fmla="*/ 156333 h 762"/>
              <a:gd name="T18" fmla="*/ 2083679 w 5216"/>
              <a:gd name="T19" fmla="*/ 113900 h 762"/>
              <a:gd name="T20" fmla="*/ 1849797 w 5216"/>
              <a:gd name="T21" fmla="*/ 80400 h 762"/>
              <a:gd name="T22" fmla="*/ 1418178 w 5216"/>
              <a:gd name="T23" fmla="*/ 31267 h 762"/>
              <a:gd name="T24" fmla="*/ 1031209 w 5216"/>
              <a:gd name="T25" fmla="*/ 4467 h 762"/>
              <a:gd name="T26" fmla="*/ 684637 w 5216"/>
              <a:gd name="T27" fmla="*/ 0 h 762"/>
              <a:gd name="T28" fmla="*/ 380590 w 5216"/>
              <a:gd name="T29" fmla="*/ 11167 h 762"/>
              <a:gd name="T30" fmla="*/ 116941 w 5216"/>
              <a:gd name="T31" fmla="*/ 35733 h 762"/>
              <a:gd name="T32" fmla="*/ 0 w 5216"/>
              <a:gd name="T33" fmla="*/ 53600 h 762"/>
              <a:gd name="T34" fmla="*/ 333814 w 5216"/>
              <a:gd name="T35" fmla="*/ 96033 h 762"/>
              <a:gd name="T36" fmla="*/ 693142 w 5216"/>
              <a:gd name="T37" fmla="*/ 156333 h 762"/>
              <a:gd name="T38" fmla="*/ 1077985 w 5216"/>
              <a:gd name="T39" fmla="*/ 234500 h 762"/>
              <a:gd name="T40" fmla="*/ 1490468 w 5216"/>
              <a:gd name="T41" fmla="*/ 330533 h 762"/>
              <a:gd name="T42" fmla="*/ 1866806 w 5216"/>
              <a:gd name="T43" fmla="*/ 422100 h 762"/>
              <a:gd name="T44" fmla="*/ 2559949 w 5216"/>
              <a:gd name="T45" fmla="*/ 576200 h 762"/>
              <a:gd name="T46" fmla="*/ 2878879 w 5216"/>
              <a:gd name="T47" fmla="*/ 638733 h 762"/>
              <a:gd name="T48" fmla="*/ 3180800 w 5216"/>
              <a:gd name="T49" fmla="*/ 692333 h 762"/>
              <a:gd name="T50" fmla="*/ 3465711 w 5216"/>
              <a:gd name="T51" fmla="*/ 739233 h 762"/>
              <a:gd name="T52" fmla="*/ 3733613 w 5216"/>
              <a:gd name="T53" fmla="*/ 774967 h 762"/>
              <a:gd name="T54" fmla="*/ 3986631 w 5216"/>
              <a:gd name="T55" fmla="*/ 806233 h 762"/>
              <a:gd name="T56" fmla="*/ 4224766 w 5216"/>
              <a:gd name="T57" fmla="*/ 826333 h 762"/>
              <a:gd name="T58" fmla="*/ 4448017 w 5216"/>
              <a:gd name="T59" fmla="*/ 841967 h 762"/>
              <a:gd name="T60" fmla="*/ 4660637 w 5216"/>
              <a:gd name="T61" fmla="*/ 850900 h 762"/>
              <a:gd name="T62" fmla="*/ 4858374 w 5216"/>
              <a:gd name="T63" fmla="*/ 850900 h 762"/>
              <a:gd name="T64" fmla="*/ 5045480 w 5216"/>
              <a:gd name="T65" fmla="*/ 846433 h 762"/>
              <a:gd name="T66" fmla="*/ 5221955 w 5216"/>
              <a:gd name="T67" fmla="*/ 835267 h 762"/>
              <a:gd name="T68" fmla="*/ 5387799 w 5216"/>
              <a:gd name="T69" fmla="*/ 817400 h 762"/>
              <a:gd name="T70" fmla="*/ 5545138 w 5216"/>
              <a:gd name="T71" fmla="*/ 797300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78140 h 694"/>
              <a:gd name="T2" fmla="*/ 0 w 5144"/>
              <a:gd name="T3" fmla="*/ 78140 h 694"/>
              <a:gd name="T4" fmla="*/ 19131 w 5144"/>
              <a:gd name="T5" fmla="*/ 73675 h 694"/>
              <a:gd name="T6" fmla="*/ 76526 w 5144"/>
              <a:gd name="T7" fmla="*/ 62512 h 694"/>
              <a:gd name="T8" fmla="*/ 174309 w 5144"/>
              <a:gd name="T9" fmla="*/ 46884 h 694"/>
              <a:gd name="T10" fmla="*/ 238081 w 5144"/>
              <a:gd name="T11" fmla="*/ 37954 h 694"/>
              <a:gd name="T12" fmla="*/ 312481 w 5144"/>
              <a:gd name="T13" fmla="*/ 29023 h 694"/>
              <a:gd name="T14" fmla="*/ 395384 w 5144"/>
              <a:gd name="T15" fmla="*/ 22326 h 694"/>
              <a:gd name="T16" fmla="*/ 491041 w 5144"/>
              <a:gd name="T17" fmla="*/ 15628 h 694"/>
              <a:gd name="T18" fmla="*/ 595201 w 5144"/>
              <a:gd name="T19" fmla="*/ 8930 h 694"/>
              <a:gd name="T20" fmla="*/ 712116 w 5144"/>
              <a:gd name="T21" fmla="*/ 4465 h 694"/>
              <a:gd name="T22" fmla="*/ 839659 w 5144"/>
              <a:gd name="T23" fmla="*/ 2233 h 694"/>
              <a:gd name="T24" fmla="*/ 977831 w 5144"/>
              <a:gd name="T25" fmla="*/ 0 h 694"/>
              <a:gd name="T26" fmla="*/ 1126631 w 5144"/>
              <a:gd name="T27" fmla="*/ 2233 h 694"/>
              <a:gd name="T28" fmla="*/ 1286060 w 5144"/>
              <a:gd name="T29" fmla="*/ 6698 h 694"/>
              <a:gd name="T30" fmla="*/ 1458243 w 5144"/>
              <a:gd name="T31" fmla="*/ 15628 h 694"/>
              <a:gd name="T32" fmla="*/ 1641055 w 5144"/>
              <a:gd name="T33" fmla="*/ 26791 h 694"/>
              <a:gd name="T34" fmla="*/ 1834496 w 5144"/>
              <a:gd name="T35" fmla="*/ 44651 h 694"/>
              <a:gd name="T36" fmla="*/ 2040691 w 5144"/>
              <a:gd name="T37" fmla="*/ 64744 h 694"/>
              <a:gd name="T38" fmla="*/ 2259640 w 5144"/>
              <a:gd name="T39" fmla="*/ 89303 h 694"/>
              <a:gd name="T40" fmla="*/ 2489217 w 5144"/>
              <a:gd name="T41" fmla="*/ 118326 h 694"/>
              <a:gd name="T42" fmla="*/ 2731549 w 5144"/>
              <a:gd name="T43" fmla="*/ 154047 h 694"/>
              <a:gd name="T44" fmla="*/ 2984510 w 5144"/>
              <a:gd name="T45" fmla="*/ 194233 h 694"/>
              <a:gd name="T46" fmla="*/ 3250225 w 5144"/>
              <a:gd name="T47" fmla="*/ 241117 h 694"/>
              <a:gd name="T48" fmla="*/ 3528694 w 5144"/>
              <a:gd name="T49" fmla="*/ 296931 h 694"/>
              <a:gd name="T50" fmla="*/ 3819918 w 5144"/>
              <a:gd name="T51" fmla="*/ 357210 h 694"/>
              <a:gd name="T52" fmla="*/ 4123895 w 5144"/>
              <a:gd name="T53" fmla="*/ 424187 h 694"/>
              <a:gd name="T54" fmla="*/ 4440628 w 5144"/>
              <a:gd name="T55" fmla="*/ 500095 h 694"/>
              <a:gd name="T56" fmla="*/ 4770114 w 5144"/>
              <a:gd name="T57" fmla="*/ 582699 h 694"/>
              <a:gd name="T58" fmla="*/ 5112355 w 5144"/>
              <a:gd name="T59" fmla="*/ 674235 h 694"/>
              <a:gd name="T60" fmla="*/ 5467350 w 5144"/>
              <a:gd name="T61" fmla="*/ 774700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652463 h 584"/>
              <a:gd name="T2" fmla="*/ 0 w 3112"/>
              <a:gd name="T3" fmla="*/ 652463 h 584"/>
              <a:gd name="T4" fmla="*/ 95633 w 3112"/>
              <a:gd name="T5" fmla="*/ 625649 h 584"/>
              <a:gd name="T6" fmla="*/ 357028 w 3112"/>
              <a:gd name="T7" fmla="*/ 556381 h 584"/>
              <a:gd name="T8" fmla="*/ 537668 w 3112"/>
              <a:gd name="T9" fmla="*/ 509457 h 584"/>
              <a:gd name="T10" fmla="*/ 745934 w 3112"/>
              <a:gd name="T11" fmla="*/ 458065 h 584"/>
              <a:gd name="T12" fmla="*/ 977578 w 3112"/>
              <a:gd name="T13" fmla="*/ 402203 h 584"/>
              <a:gd name="T14" fmla="*/ 1226223 w 3112"/>
              <a:gd name="T15" fmla="*/ 341873 h 584"/>
              <a:gd name="T16" fmla="*/ 1489743 w 3112"/>
              <a:gd name="T17" fmla="*/ 283777 h 584"/>
              <a:gd name="T18" fmla="*/ 1759640 w 3112"/>
              <a:gd name="T19" fmla="*/ 225681 h 584"/>
              <a:gd name="T20" fmla="*/ 2035912 w 3112"/>
              <a:gd name="T21" fmla="*/ 172054 h 584"/>
              <a:gd name="T22" fmla="*/ 2310059 w 3112"/>
              <a:gd name="T23" fmla="*/ 120661 h 584"/>
              <a:gd name="T24" fmla="*/ 2446070 w 3112"/>
              <a:gd name="T25" fmla="*/ 98316 h 584"/>
              <a:gd name="T26" fmla="*/ 2577830 w 3112"/>
              <a:gd name="T27" fmla="*/ 75972 h 584"/>
              <a:gd name="T28" fmla="*/ 2709591 w 3112"/>
              <a:gd name="T29" fmla="*/ 58096 h 584"/>
              <a:gd name="T30" fmla="*/ 2837101 w 3112"/>
              <a:gd name="T31" fmla="*/ 40220 h 584"/>
              <a:gd name="T32" fmla="*/ 2962486 w 3112"/>
              <a:gd name="T33" fmla="*/ 26814 h 584"/>
              <a:gd name="T34" fmla="*/ 3081495 w 3112"/>
              <a:gd name="T35" fmla="*/ 15641 h 584"/>
              <a:gd name="T36" fmla="*/ 3196254 w 3112"/>
              <a:gd name="T37" fmla="*/ 6703 h 584"/>
              <a:gd name="T38" fmla="*/ 3306763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8719055 w 8196"/>
              <a:gd name="T1" fmla="*/ 570733 h 1192"/>
              <a:gd name="T2" fmla="*/ 8557275 w 8196"/>
              <a:gd name="T3" fmla="*/ 635386 h 1192"/>
              <a:gd name="T4" fmla="*/ 8384853 w 8196"/>
              <a:gd name="T5" fmla="*/ 691122 h 1192"/>
              <a:gd name="T6" fmla="*/ 8201787 w 8196"/>
              <a:gd name="T7" fmla="*/ 742398 h 1192"/>
              <a:gd name="T8" fmla="*/ 8005948 w 8196"/>
              <a:gd name="T9" fmla="*/ 782528 h 1192"/>
              <a:gd name="T10" fmla="*/ 7793081 w 8196"/>
              <a:gd name="T11" fmla="*/ 813740 h 1192"/>
              <a:gd name="T12" fmla="*/ 7563184 w 8196"/>
              <a:gd name="T13" fmla="*/ 836034 h 1192"/>
              <a:gd name="T14" fmla="*/ 7314129 w 8196"/>
              <a:gd name="T15" fmla="*/ 849411 h 1192"/>
              <a:gd name="T16" fmla="*/ 7043787 w 8196"/>
              <a:gd name="T17" fmla="*/ 847181 h 1192"/>
              <a:gd name="T18" fmla="*/ 6750030 w 8196"/>
              <a:gd name="T19" fmla="*/ 836034 h 1192"/>
              <a:gd name="T20" fmla="*/ 6430729 w 8196"/>
              <a:gd name="T21" fmla="*/ 809281 h 1192"/>
              <a:gd name="T22" fmla="*/ 6083754 w 8196"/>
              <a:gd name="T23" fmla="*/ 769151 h 1192"/>
              <a:gd name="T24" fmla="*/ 5709108 w 8196"/>
              <a:gd name="T25" fmla="*/ 715645 h 1192"/>
              <a:gd name="T26" fmla="*/ 5302531 w 8196"/>
              <a:gd name="T27" fmla="*/ 644304 h 1192"/>
              <a:gd name="T28" fmla="*/ 4861895 w 8196"/>
              <a:gd name="T29" fmla="*/ 557356 h 1192"/>
              <a:gd name="T30" fmla="*/ 4387200 w 8196"/>
              <a:gd name="T31" fmla="*/ 452573 h 1192"/>
              <a:gd name="T32" fmla="*/ 3874189 w 8196"/>
              <a:gd name="T33" fmla="*/ 329955 h 1192"/>
              <a:gd name="T34" fmla="*/ 3614491 w 8196"/>
              <a:gd name="T35" fmla="*/ 267531 h 1192"/>
              <a:gd name="T36" fmla="*/ 3122767 w 8196"/>
              <a:gd name="T37" fmla="*/ 164977 h 1192"/>
              <a:gd name="T38" fmla="*/ 2673616 w 8196"/>
              <a:gd name="T39" fmla="*/ 91406 h 1192"/>
              <a:gd name="T40" fmla="*/ 2262782 w 8196"/>
              <a:gd name="T41" fmla="*/ 40130 h 1192"/>
              <a:gd name="T42" fmla="*/ 1890264 w 8196"/>
              <a:gd name="T43" fmla="*/ 11147 h 1192"/>
              <a:gd name="T44" fmla="*/ 1556062 w 8196"/>
              <a:gd name="T45" fmla="*/ 0 h 1192"/>
              <a:gd name="T46" fmla="*/ 1258047 w 8196"/>
              <a:gd name="T47" fmla="*/ 4459 h 1192"/>
              <a:gd name="T48" fmla="*/ 994091 w 8196"/>
              <a:gd name="T49" fmla="*/ 22294 h 1192"/>
              <a:gd name="T50" fmla="*/ 762066 w 8196"/>
              <a:gd name="T51" fmla="*/ 49047 h 1192"/>
              <a:gd name="T52" fmla="*/ 564099 w 8196"/>
              <a:gd name="T53" fmla="*/ 82489 h 1192"/>
              <a:gd name="T54" fmla="*/ 398062 w 8196"/>
              <a:gd name="T55" fmla="*/ 120389 h 1192"/>
              <a:gd name="T56" fmla="*/ 263956 w 8196"/>
              <a:gd name="T57" fmla="*/ 160519 h 1192"/>
              <a:gd name="T58" fmla="*/ 157522 w 8196"/>
              <a:gd name="T59" fmla="*/ 196189 h 1192"/>
              <a:gd name="T60" fmla="*/ 51088 w 8196"/>
              <a:gd name="T61" fmla="*/ 240778 h 1192"/>
              <a:gd name="T62" fmla="*/ 0 w 8196"/>
              <a:gd name="T63" fmla="*/ 267531 h 1192"/>
              <a:gd name="T64" fmla="*/ 8719055 w 8196"/>
              <a:gd name="T65" fmla="*/ 1328737 h 1192"/>
              <a:gd name="T66" fmla="*/ 8723312 w 8196"/>
              <a:gd name="T67" fmla="*/ 1322049 h 1192"/>
              <a:gd name="T68" fmla="*/ 8723312 w 8196"/>
              <a:gd name="T69" fmla="*/ 568503 h 1192"/>
              <a:gd name="T70" fmla="*/ 8719055 w 8196"/>
              <a:gd name="T71" fmla="*/ 570733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4EE18-09E3-1747-BFB5-614E0D60DA7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55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CDD5CDF-89F7-134B-8AEF-A47BB4EAEC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9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28087-2BB7-2D40-9B2F-47BEB17869C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0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0D09A-3D84-D14B-A68C-A9384F04976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91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ndara" charset="0"/>
              <a:ea typeface="新細明體" charset="0"/>
              <a:cs typeface="新細明體" charset="0"/>
            </a:endParaRP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13021481 w 8196"/>
                <a:gd name="T1" fmla="*/ 812800 h 1192"/>
                <a:gd name="T2" fmla="*/ 12779871 w 8196"/>
                <a:gd name="T3" fmla="*/ 904875 h 1192"/>
                <a:gd name="T4" fmla="*/ 12522366 w 8196"/>
                <a:gd name="T5" fmla="*/ 984250 h 1192"/>
                <a:gd name="T6" fmla="*/ 12248966 w 8196"/>
                <a:gd name="T7" fmla="*/ 1057275 h 1192"/>
                <a:gd name="T8" fmla="*/ 11956492 w 8196"/>
                <a:gd name="T9" fmla="*/ 1114425 h 1192"/>
                <a:gd name="T10" fmla="*/ 11638584 w 8196"/>
                <a:gd name="T11" fmla="*/ 1158875 h 1192"/>
                <a:gd name="T12" fmla="*/ 11295245 w 8196"/>
                <a:gd name="T13" fmla="*/ 1190625 h 1192"/>
                <a:gd name="T14" fmla="*/ 10923293 w 8196"/>
                <a:gd name="T15" fmla="*/ 1209675 h 1192"/>
                <a:gd name="T16" fmla="*/ 10519551 w 8196"/>
                <a:gd name="T17" fmla="*/ 1206500 h 1192"/>
                <a:gd name="T18" fmla="*/ 10080839 w 8196"/>
                <a:gd name="T19" fmla="*/ 1190625 h 1192"/>
                <a:gd name="T20" fmla="*/ 9603978 w 8196"/>
                <a:gd name="T21" fmla="*/ 1152525 h 1192"/>
                <a:gd name="T22" fmla="*/ 9085789 w 8196"/>
                <a:gd name="T23" fmla="*/ 1095375 h 1192"/>
                <a:gd name="T24" fmla="*/ 8526272 w 8196"/>
                <a:gd name="T25" fmla="*/ 1019175 h 1192"/>
                <a:gd name="T26" fmla="*/ 7919070 w 8196"/>
                <a:gd name="T27" fmla="*/ 917575 h 1192"/>
                <a:gd name="T28" fmla="*/ 7261002 w 8196"/>
                <a:gd name="T29" fmla="*/ 793750 h 1192"/>
                <a:gd name="T30" fmla="*/ 6552068 w 8196"/>
                <a:gd name="T31" fmla="*/ 644525 h 1192"/>
                <a:gd name="T32" fmla="*/ 5785912 w 8196"/>
                <a:gd name="T33" fmla="*/ 469900 h 1192"/>
                <a:gd name="T34" fmla="*/ 5398065 w 8196"/>
                <a:gd name="T35" fmla="*/ 381000 h 1192"/>
                <a:gd name="T36" fmla="*/ 4663699 w 8196"/>
                <a:gd name="T37" fmla="*/ 234950 h 1192"/>
                <a:gd name="T38" fmla="*/ 3992915 w 8196"/>
                <a:gd name="T39" fmla="*/ 130175 h 1192"/>
                <a:gd name="T40" fmla="*/ 3379354 w 8196"/>
                <a:gd name="T41" fmla="*/ 57150 h 1192"/>
                <a:gd name="T42" fmla="*/ 2823016 w 8196"/>
                <a:gd name="T43" fmla="*/ 15875 h 1192"/>
                <a:gd name="T44" fmla="*/ 2323902 w 8196"/>
                <a:gd name="T45" fmla="*/ 0 h 1192"/>
                <a:gd name="T46" fmla="*/ 1878832 w 8196"/>
                <a:gd name="T47" fmla="*/ 6350 h 1192"/>
                <a:gd name="T48" fmla="*/ 1484627 w 8196"/>
                <a:gd name="T49" fmla="*/ 31750 h 1192"/>
                <a:gd name="T50" fmla="*/ 1138108 w 8196"/>
                <a:gd name="T51" fmla="*/ 69850 h 1192"/>
                <a:gd name="T52" fmla="*/ 842454 w 8196"/>
                <a:gd name="T53" fmla="*/ 117475 h 1192"/>
                <a:gd name="T54" fmla="*/ 594487 w 8196"/>
                <a:gd name="T55" fmla="*/ 171450 h 1192"/>
                <a:gd name="T56" fmla="*/ 394205 w 8196"/>
                <a:gd name="T57" fmla="*/ 228600 h 1192"/>
                <a:gd name="T58" fmla="*/ 235251 w 8196"/>
                <a:gd name="T59" fmla="*/ 279400 h 1192"/>
                <a:gd name="T60" fmla="*/ 76298 w 8196"/>
                <a:gd name="T61" fmla="*/ 342900 h 1192"/>
                <a:gd name="T62" fmla="*/ 0 w 8196"/>
                <a:gd name="T63" fmla="*/ 381000 h 1192"/>
                <a:gd name="T64" fmla="*/ 13021481 w 8196"/>
                <a:gd name="T65" fmla="*/ 1892300 h 1192"/>
                <a:gd name="T66" fmla="*/ 13027839 w 8196"/>
                <a:gd name="T67" fmla="*/ 1882775 h 1192"/>
                <a:gd name="T68" fmla="*/ 13027839 w 8196"/>
                <a:gd name="T69" fmla="*/ 809625 h 1192"/>
                <a:gd name="T70" fmla="*/ 13021481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1D975-133A-4149-B696-3612D1E659F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53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ndara" charset="0"/>
              <a:ea typeface="新細明體" charset="0"/>
              <a:cs typeface="新細明體" charset="0"/>
            </a:endParaRPr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13004800 w 8196"/>
                <a:gd name="T1" fmla="*/ 812800 h 1192"/>
                <a:gd name="T2" fmla="*/ 12763500 w 8196"/>
                <a:gd name="T3" fmla="*/ 904875 h 1192"/>
                <a:gd name="T4" fmla="*/ 12506325 w 8196"/>
                <a:gd name="T5" fmla="*/ 984250 h 1192"/>
                <a:gd name="T6" fmla="*/ 12233275 w 8196"/>
                <a:gd name="T7" fmla="*/ 1057275 h 1192"/>
                <a:gd name="T8" fmla="*/ 11941175 w 8196"/>
                <a:gd name="T9" fmla="*/ 1114425 h 1192"/>
                <a:gd name="T10" fmla="*/ 11623675 w 8196"/>
                <a:gd name="T11" fmla="*/ 1158875 h 1192"/>
                <a:gd name="T12" fmla="*/ 11280775 w 8196"/>
                <a:gd name="T13" fmla="*/ 1190625 h 1192"/>
                <a:gd name="T14" fmla="*/ 10909300 w 8196"/>
                <a:gd name="T15" fmla="*/ 1209675 h 1192"/>
                <a:gd name="T16" fmla="*/ 10506075 w 8196"/>
                <a:gd name="T17" fmla="*/ 1206500 h 1192"/>
                <a:gd name="T18" fmla="*/ 10067925 w 8196"/>
                <a:gd name="T19" fmla="*/ 1190625 h 1192"/>
                <a:gd name="T20" fmla="*/ 9591675 w 8196"/>
                <a:gd name="T21" fmla="*/ 1152525 h 1192"/>
                <a:gd name="T22" fmla="*/ 9074150 w 8196"/>
                <a:gd name="T23" fmla="*/ 1095375 h 1192"/>
                <a:gd name="T24" fmla="*/ 8515350 w 8196"/>
                <a:gd name="T25" fmla="*/ 1019175 h 1192"/>
                <a:gd name="T26" fmla="*/ 7908925 w 8196"/>
                <a:gd name="T27" fmla="*/ 917575 h 1192"/>
                <a:gd name="T28" fmla="*/ 7251700 w 8196"/>
                <a:gd name="T29" fmla="*/ 793750 h 1192"/>
                <a:gd name="T30" fmla="*/ 6543675 w 8196"/>
                <a:gd name="T31" fmla="*/ 644525 h 1192"/>
                <a:gd name="T32" fmla="*/ 5778500 w 8196"/>
                <a:gd name="T33" fmla="*/ 469900 h 1192"/>
                <a:gd name="T34" fmla="*/ 5391150 w 8196"/>
                <a:gd name="T35" fmla="*/ 381000 h 1192"/>
                <a:gd name="T36" fmla="*/ 4657725 w 8196"/>
                <a:gd name="T37" fmla="*/ 234950 h 1192"/>
                <a:gd name="T38" fmla="*/ 3987800 w 8196"/>
                <a:gd name="T39" fmla="*/ 130175 h 1192"/>
                <a:gd name="T40" fmla="*/ 3375025 w 8196"/>
                <a:gd name="T41" fmla="*/ 57150 h 1192"/>
                <a:gd name="T42" fmla="*/ 2819400 w 8196"/>
                <a:gd name="T43" fmla="*/ 15875 h 1192"/>
                <a:gd name="T44" fmla="*/ 2320925 w 8196"/>
                <a:gd name="T45" fmla="*/ 0 h 1192"/>
                <a:gd name="T46" fmla="*/ 1876425 w 8196"/>
                <a:gd name="T47" fmla="*/ 6350 h 1192"/>
                <a:gd name="T48" fmla="*/ 1482725 w 8196"/>
                <a:gd name="T49" fmla="*/ 31750 h 1192"/>
                <a:gd name="T50" fmla="*/ 1136650 w 8196"/>
                <a:gd name="T51" fmla="*/ 69850 h 1192"/>
                <a:gd name="T52" fmla="*/ 841375 w 8196"/>
                <a:gd name="T53" fmla="*/ 117475 h 1192"/>
                <a:gd name="T54" fmla="*/ 593725 w 8196"/>
                <a:gd name="T55" fmla="*/ 171450 h 1192"/>
                <a:gd name="T56" fmla="*/ 393700 w 8196"/>
                <a:gd name="T57" fmla="*/ 228600 h 1192"/>
                <a:gd name="T58" fmla="*/ 234950 w 8196"/>
                <a:gd name="T59" fmla="*/ 279400 h 1192"/>
                <a:gd name="T60" fmla="*/ 76200 w 8196"/>
                <a:gd name="T61" fmla="*/ 342900 h 1192"/>
                <a:gd name="T62" fmla="*/ 0 w 8196"/>
                <a:gd name="T63" fmla="*/ 381000 h 1192"/>
                <a:gd name="T64" fmla="*/ 13004800 w 8196"/>
                <a:gd name="T65" fmla="*/ 1892300 h 1192"/>
                <a:gd name="T66" fmla="*/ 13011150 w 8196"/>
                <a:gd name="T67" fmla="*/ 1882775 h 1192"/>
                <a:gd name="T68" fmla="*/ 13011150 w 8196"/>
                <a:gd name="T69" fmla="*/ 809625 h 1192"/>
                <a:gd name="T70" fmla="*/ 13004800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1FFF6-5628-EA45-ACC1-D3595584B6C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1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ndara" charset="0"/>
              <a:ea typeface="新細明體" charset="0"/>
              <a:cs typeface="新細明體" charset="0"/>
            </a:endParaRPr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13004800 w 8196"/>
                <a:gd name="T1" fmla="*/ 812800 h 1192"/>
                <a:gd name="T2" fmla="*/ 12763500 w 8196"/>
                <a:gd name="T3" fmla="*/ 904875 h 1192"/>
                <a:gd name="T4" fmla="*/ 12506325 w 8196"/>
                <a:gd name="T5" fmla="*/ 984250 h 1192"/>
                <a:gd name="T6" fmla="*/ 12233275 w 8196"/>
                <a:gd name="T7" fmla="*/ 1057275 h 1192"/>
                <a:gd name="T8" fmla="*/ 11941175 w 8196"/>
                <a:gd name="T9" fmla="*/ 1114425 h 1192"/>
                <a:gd name="T10" fmla="*/ 11623675 w 8196"/>
                <a:gd name="T11" fmla="*/ 1158875 h 1192"/>
                <a:gd name="T12" fmla="*/ 11280775 w 8196"/>
                <a:gd name="T13" fmla="*/ 1190625 h 1192"/>
                <a:gd name="T14" fmla="*/ 10909300 w 8196"/>
                <a:gd name="T15" fmla="*/ 1209675 h 1192"/>
                <a:gd name="T16" fmla="*/ 10506075 w 8196"/>
                <a:gd name="T17" fmla="*/ 1206500 h 1192"/>
                <a:gd name="T18" fmla="*/ 10067925 w 8196"/>
                <a:gd name="T19" fmla="*/ 1190625 h 1192"/>
                <a:gd name="T20" fmla="*/ 9591675 w 8196"/>
                <a:gd name="T21" fmla="*/ 1152525 h 1192"/>
                <a:gd name="T22" fmla="*/ 9074150 w 8196"/>
                <a:gd name="T23" fmla="*/ 1095375 h 1192"/>
                <a:gd name="T24" fmla="*/ 8515350 w 8196"/>
                <a:gd name="T25" fmla="*/ 1019175 h 1192"/>
                <a:gd name="T26" fmla="*/ 7908925 w 8196"/>
                <a:gd name="T27" fmla="*/ 917575 h 1192"/>
                <a:gd name="T28" fmla="*/ 7251700 w 8196"/>
                <a:gd name="T29" fmla="*/ 793750 h 1192"/>
                <a:gd name="T30" fmla="*/ 6543675 w 8196"/>
                <a:gd name="T31" fmla="*/ 644525 h 1192"/>
                <a:gd name="T32" fmla="*/ 5778500 w 8196"/>
                <a:gd name="T33" fmla="*/ 469900 h 1192"/>
                <a:gd name="T34" fmla="*/ 5391150 w 8196"/>
                <a:gd name="T35" fmla="*/ 381000 h 1192"/>
                <a:gd name="T36" fmla="*/ 4657725 w 8196"/>
                <a:gd name="T37" fmla="*/ 234950 h 1192"/>
                <a:gd name="T38" fmla="*/ 3987800 w 8196"/>
                <a:gd name="T39" fmla="*/ 130175 h 1192"/>
                <a:gd name="T40" fmla="*/ 3375025 w 8196"/>
                <a:gd name="T41" fmla="*/ 57150 h 1192"/>
                <a:gd name="T42" fmla="*/ 2819400 w 8196"/>
                <a:gd name="T43" fmla="*/ 15875 h 1192"/>
                <a:gd name="T44" fmla="*/ 2320925 w 8196"/>
                <a:gd name="T45" fmla="*/ 0 h 1192"/>
                <a:gd name="T46" fmla="*/ 1876425 w 8196"/>
                <a:gd name="T47" fmla="*/ 6350 h 1192"/>
                <a:gd name="T48" fmla="*/ 1482725 w 8196"/>
                <a:gd name="T49" fmla="*/ 31750 h 1192"/>
                <a:gd name="T50" fmla="*/ 1136650 w 8196"/>
                <a:gd name="T51" fmla="*/ 69850 h 1192"/>
                <a:gd name="T52" fmla="*/ 841375 w 8196"/>
                <a:gd name="T53" fmla="*/ 117475 h 1192"/>
                <a:gd name="T54" fmla="*/ 593725 w 8196"/>
                <a:gd name="T55" fmla="*/ 171450 h 1192"/>
                <a:gd name="T56" fmla="*/ 393700 w 8196"/>
                <a:gd name="T57" fmla="*/ 228600 h 1192"/>
                <a:gd name="T58" fmla="*/ 234950 w 8196"/>
                <a:gd name="T59" fmla="*/ 279400 h 1192"/>
                <a:gd name="T60" fmla="*/ 76200 w 8196"/>
                <a:gd name="T61" fmla="*/ 342900 h 1192"/>
                <a:gd name="T62" fmla="*/ 0 w 8196"/>
                <a:gd name="T63" fmla="*/ 381000 h 1192"/>
                <a:gd name="T64" fmla="*/ 13004800 w 8196"/>
                <a:gd name="T65" fmla="*/ 1892300 h 1192"/>
                <a:gd name="T66" fmla="*/ 13011150 w 8196"/>
                <a:gd name="T67" fmla="*/ 1882775 h 1192"/>
                <a:gd name="T68" fmla="*/ 13011150 w 8196"/>
                <a:gd name="T69" fmla="*/ 809625 h 1192"/>
                <a:gd name="T70" fmla="*/ 13004800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D91A0-6FC7-1C4F-A346-72020DB7D15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20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ndara" charset="0"/>
              <a:ea typeface="新細明體" charset="0"/>
              <a:cs typeface="新細明體" charset="0"/>
            </a:endParaRPr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13021481 w 8196"/>
                <a:gd name="T1" fmla="*/ 812800 h 1192"/>
                <a:gd name="T2" fmla="*/ 12779871 w 8196"/>
                <a:gd name="T3" fmla="*/ 904875 h 1192"/>
                <a:gd name="T4" fmla="*/ 12522366 w 8196"/>
                <a:gd name="T5" fmla="*/ 984250 h 1192"/>
                <a:gd name="T6" fmla="*/ 12248966 w 8196"/>
                <a:gd name="T7" fmla="*/ 1057275 h 1192"/>
                <a:gd name="T8" fmla="*/ 11956492 w 8196"/>
                <a:gd name="T9" fmla="*/ 1114425 h 1192"/>
                <a:gd name="T10" fmla="*/ 11638584 w 8196"/>
                <a:gd name="T11" fmla="*/ 1158875 h 1192"/>
                <a:gd name="T12" fmla="*/ 11295245 w 8196"/>
                <a:gd name="T13" fmla="*/ 1190625 h 1192"/>
                <a:gd name="T14" fmla="*/ 10923293 w 8196"/>
                <a:gd name="T15" fmla="*/ 1209675 h 1192"/>
                <a:gd name="T16" fmla="*/ 10519551 w 8196"/>
                <a:gd name="T17" fmla="*/ 1206500 h 1192"/>
                <a:gd name="T18" fmla="*/ 10080839 w 8196"/>
                <a:gd name="T19" fmla="*/ 1190625 h 1192"/>
                <a:gd name="T20" fmla="*/ 9603978 w 8196"/>
                <a:gd name="T21" fmla="*/ 1152525 h 1192"/>
                <a:gd name="T22" fmla="*/ 9085789 w 8196"/>
                <a:gd name="T23" fmla="*/ 1095375 h 1192"/>
                <a:gd name="T24" fmla="*/ 8526272 w 8196"/>
                <a:gd name="T25" fmla="*/ 1019175 h 1192"/>
                <a:gd name="T26" fmla="*/ 7919070 w 8196"/>
                <a:gd name="T27" fmla="*/ 917575 h 1192"/>
                <a:gd name="T28" fmla="*/ 7261002 w 8196"/>
                <a:gd name="T29" fmla="*/ 793750 h 1192"/>
                <a:gd name="T30" fmla="*/ 6552068 w 8196"/>
                <a:gd name="T31" fmla="*/ 644525 h 1192"/>
                <a:gd name="T32" fmla="*/ 5785912 w 8196"/>
                <a:gd name="T33" fmla="*/ 469900 h 1192"/>
                <a:gd name="T34" fmla="*/ 5398065 w 8196"/>
                <a:gd name="T35" fmla="*/ 381000 h 1192"/>
                <a:gd name="T36" fmla="*/ 4663699 w 8196"/>
                <a:gd name="T37" fmla="*/ 234950 h 1192"/>
                <a:gd name="T38" fmla="*/ 3992915 w 8196"/>
                <a:gd name="T39" fmla="*/ 130175 h 1192"/>
                <a:gd name="T40" fmla="*/ 3379354 w 8196"/>
                <a:gd name="T41" fmla="*/ 57150 h 1192"/>
                <a:gd name="T42" fmla="*/ 2823016 w 8196"/>
                <a:gd name="T43" fmla="*/ 15875 h 1192"/>
                <a:gd name="T44" fmla="*/ 2323902 w 8196"/>
                <a:gd name="T45" fmla="*/ 0 h 1192"/>
                <a:gd name="T46" fmla="*/ 1878832 w 8196"/>
                <a:gd name="T47" fmla="*/ 6350 h 1192"/>
                <a:gd name="T48" fmla="*/ 1484627 w 8196"/>
                <a:gd name="T49" fmla="*/ 31750 h 1192"/>
                <a:gd name="T50" fmla="*/ 1138108 w 8196"/>
                <a:gd name="T51" fmla="*/ 69850 h 1192"/>
                <a:gd name="T52" fmla="*/ 842454 w 8196"/>
                <a:gd name="T53" fmla="*/ 117475 h 1192"/>
                <a:gd name="T54" fmla="*/ 594487 w 8196"/>
                <a:gd name="T55" fmla="*/ 171450 h 1192"/>
                <a:gd name="T56" fmla="*/ 394205 w 8196"/>
                <a:gd name="T57" fmla="*/ 228600 h 1192"/>
                <a:gd name="T58" fmla="*/ 235251 w 8196"/>
                <a:gd name="T59" fmla="*/ 279400 h 1192"/>
                <a:gd name="T60" fmla="*/ 76298 w 8196"/>
                <a:gd name="T61" fmla="*/ 342900 h 1192"/>
                <a:gd name="T62" fmla="*/ 0 w 8196"/>
                <a:gd name="T63" fmla="*/ 381000 h 1192"/>
                <a:gd name="T64" fmla="*/ 13021481 w 8196"/>
                <a:gd name="T65" fmla="*/ 1892300 h 1192"/>
                <a:gd name="T66" fmla="*/ 13027839 w 8196"/>
                <a:gd name="T67" fmla="*/ 1882775 h 1192"/>
                <a:gd name="T68" fmla="*/ 13027839 w 8196"/>
                <a:gd name="T69" fmla="*/ 809625 h 1192"/>
                <a:gd name="T70" fmla="*/ 13021481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C422788-7B58-974B-8F5C-87F8805E20C6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1" r:id="rId2"/>
    <p:sldLayoutId id="2147483737" r:id="rId3"/>
    <p:sldLayoutId id="2147483732" r:id="rId4"/>
    <p:sldLayoutId id="2147483733" r:id="rId5"/>
    <p:sldLayoutId id="2147483734" r:id="rId6"/>
    <p:sldLayoutId id="2147483738" r:id="rId7"/>
    <p:sldLayoutId id="2147483739" r:id="rId8"/>
    <p:sldLayoutId id="2147483740" r:id="rId9"/>
    <p:sldLayoutId id="2147483735" r:id="rId10"/>
    <p:sldLayoutId id="21474837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ＭＳ Ｐゴシック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charset="0"/>
        <a:buChar char=""/>
        <a:defRPr sz="2400" kern="12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charset="0"/>
        <a:buChar char=""/>
        <a:defRPr sz="22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charset="0"/>
        <a:buChar char=""/>
        <a:defRPr sz="2000" kern="12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charset="0"/>
        <a:buChar char=""/>
        <a:defRPr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charset="0"/>
        <a:buChar char=""/>
        <a:defRPr sz="1600" kern="12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h.wikipedia.org/wiki/File:David_Livingstone.jpg" TargetMode="External"/><Relationship Id="rId3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File:Livingstone_House,_Mikindani,_Tanzania.JPG" TargetMode="External"/><Relationship Id="rId3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File:Map_livingstone_travels_africa.jpg" TargetMode="External"/><Relationship Id="rId3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7%BB%B4%E5%A4%9A%E5%88%A9%E4%BA%9A%E6%B9%96" TargetMode="External"/><Relationship Id="rId4" Type="http://schemas.openxmlformats.org/officeDocument/2006/relationships/hyperlink" Target="http://zh.wikipedia.org/wiki/%E5%9D%A6%E5%99%B6%E5%B0%BC%E5%96%80%E6%B9%96" TargetMode="External"/><Relationship Id="rId5" Type="http://schemas.openxmlformats.org/officeDocument/2006/relationships/hyperlink" Target="http://zh.wikipedia.org/wiki/%E5%8D%A2%E9%98%BF%E6%8B%89%E5%B7%B4%E6%B2%B3" TargetMode="External"/><Relationship Id="rId6" Type="http://schemas.openxmlformats.org/officeDocument/2006/relationships/hyperlink" Target="http://zh.wikipedia.org/wiki/%E5%88%9A%E6%9E%9C%E6%B2%B3" TargetMode="External"/><Relationship Id="rId7" Type="http://schemas.openxmlformats.org/officeDocument/2006/relationships/hyperlink" Target="http://zh.wikipedia.org/wiki/%E4%B9%8C%E5%B9%B2%E8%BE%BE" TargetMode="External"/><Relationship Id="rId8" Type="http://schemas.openxmlformats.org/officeDocument/2006/relationships/hyperlink" Target="http://zh.wikipedia.org/wiki/File:Sunset_on_the_Victoria_lake.JPG" TargetMode="External"/><Relationship Id="rId9" Type="http://schemas.openxmlformats.org/officeDocument/2006/relationships/image" Target="../media/image20.jpeg"/><Relationship Id="rId10" Type="http://schemas.openxmlformats.org/officeDocument/2006/relationships/hyperlink" Target="http://en.wikipedia.org/wiki/File:Henry_Morton_Stanley,_1872.jpg" TargetMode="External"/><Relationship Id="rId11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h.wikipedia.org/wiki/%E6%A1%91%E7%B5%A6%E5%B7%B4%E7%88%BE%E5%B3%B6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hyperlink" Target="http://en.wikipedia.org/wiki/File:Henry_M_Stanley_1890.jpg" TargetMode="External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File:Henry_Morton_Stanley_grave.jp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h.wikipedia.org/wiki/File:Captainjamescookportrait.jpg" TargetMode="Externa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3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Relationship Id="rId3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llsofgrace.com/resources/biography/livingstone/livingstone.htm" TargetMode="External"/><Relationship Id="rId3" Type="http://schemas.openxmlformats.org/officeDocument/2006/relationships/hyperlink" Target="http://en.wikipedia.org/wiki/David_Livingston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File:CareyEngraving.jpg" TargetMode="Externa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File:CareyEngraving.jpg" TargetMode="Externa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k.image.search.yahoo.com/images/view;_ylt=A3OyCpQnzEBPPSEA5Fa1ygt.;_ylu=X3oDMTBlMTQ4cGxyBHNlYwNzcgRzbGsDaW1n?back=http://hk.image.search.yahoo.com/search/images?p=africa&amp;fr=FP-tab-web-t&amp;fr2=xpl&amp;tab=organic&amp;ri=10&amp;w=450&amp;h=300&amp;imgurl=www.100destinos.com/imagenes/africa-cara.jpg&amp;rurl=http://www.100destinos.com/africa.htm&amp;size=112.5+KB&amp;name=Turismo+en+Africa,+viajes+a+africa,+que+ver+y+que+hacer+en+africa&amp;p=africa&amp;oid=d7813ead98ff2f36411a56fcc5ccf3bb&amp;fr2=xpl&amp;fr=FP-tab-web-t&amp;tt=Turismo+en+Africa%252C+viajes+a+africa%252C+que+ver+y+que+hacer+en+africa&amp;b=0&amp;ni=84&amp;no=10&amp;tab=organic&amp;ts=&amp;sigr=115m716rn&amp;sigb=13172sm12&amp;sigi=11cn67j1f&amp;.crumb=BA8Ee7ksvQY" TargetMode="External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tin.net.cn/storage/cetin2/world/Sierraleone.gif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十九世紀非洲宣教工作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6000"/>
            <a:ext cx="6400800" cy="1473200"/>
          </a:xfrm>
        </p:spPr>
        <p:txBody>
          <a:bodyPr/>
          <a:lstStyle/>
          <a:p>
            <a:pPr eaLnBrk="1" hangingPunct="1"/>
            <a:endParaRPr lang="zh-TW" altLang="en-US">
              <a:latin typeface="Candara" charset="0"/>
              <a:ea typeface="標楷體" charset="0"/>
              <a:cs typeface="標楷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HK" b="1">
                <a:latin typeface="Candara" charset="0"/>
                <a:ea typeface="標楷體" charset="0"/>
                <a:cs typeface="標楷體" charset="0"/>
              </a:rPr>
              <a:t>大衛·李文斯頓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（</a:t>
            </a:r>
            <a:r>
              <a:rPr lang="zh-HK" b="1">
                <a:latin typeface="Candara" charset="0"/>
                <a:ea typeface="標楷體" charset="0"/>
                <a:cs typeface="標楷體" charset="0"/>
              </a:rPr>
              <a:t>David Livingstone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，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(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1813年3月19日－1873年5月1日），</a:t>
            </a:r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r>
              <a:rPr lang="zh-HK">
                <a:latin typeface="Candara" charset="0"/>
                <a:ea typeface="標楷體" charset="0"/>
                <a:cs typeface="標楷體" charset="0"/>
              </a:rPr>
              <a:t>英國探險家、傳教士</a:t>
            </a:r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r>
              <a:rPr lang="zh-HK" b="1">
                <a:latin typeface="Candara" charset="0"/>
                <a:ea typeface="標楷體" charset="0"/>
                <a:cs typeface="標楷體" charset="0"/>
              </a:rPr>
              <a:t>非洲宣教之父</a:t>
            </a:r>
            <a:r>
              <a:rPr lang="en-US" altLang="zh-TW" b="1">
                <a:latin typeface="Candara" charset="0"/>
                <a:ea typeface="標楷體" charset="0"/>
                <a:cs typeface="標楷體" charset="0"/>
              </a:rPr>
              <a:t>---</a:t>
            </a:r>
            <a:r>
              <a:rPr lang="zh-TW" altLang="zh-HK">
                <a:latin typeface="Candara" charset="0"/>
                <a:ea typeface="標楷體" charset="0"/>
                <a:cs typeface="標楷體" charset="0"/>
              </a:rPr>
              <a:t>掀起了非洲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eaLnBrk="1" hangingPunct="1">
              <a:buFont typeface="Symbol" charset="0"/>
              <a:buNone/>
            </a:pP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   </a:t>
            </a:r>
            <a:r>
              <a:rPr lang="zh-TW" altLang="zh-HK">
                <a:latin typeface="Candara" charset="0"/>
                <a:ea typeface="標楷體" charset="0"/>
                <a:cs typeface="標楷體" charset="0"/>
              </a:rPr>
              <a:t>宣教的熱情</a:t>
            </a:r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en-US" b="1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sp>
        <p:nvSpPr>
          <p:cNvPr id="1741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非洲宣教工作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-----(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宣教士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)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pic>
        <p:nvPicPr>
          <p:cNvPr id="17412" name="Picture 2" descr="http://upload.wikimedia.org/wikipedia/commons/d/d5/David_Livingstone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213100"/>
            <a:ext cx="1905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ndara" charset="0"/>
                <a:ea typeface="標楷體" charset="0"/>
                <a:cs typeface="標楷體" charset="0"/>
              </a:rPr>
              <a:t>1840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年二十七歲的李文斯頓以 「倫敦差會」 </a:t>
            </a:r>
            <a:r>
              <a:rPr lang="en-US">
                <a:latin typeface="Candara" charset="0"/>
                <a:ea typeface="標楷體" charset="0"/>
                <a:cs typeface="標楷體" charset="0"/>
              </a:rPr>
              <a:t>(London Missionary Society) 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宣教士的身份乘船駛向非洲。</a:t>
            </a:r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「朝陽中看到上千個冒出炊煙的村莊，都是宣教士從未踏足過的地區」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--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宣教士羅伯</a:t>
            </a:r>
            <a:r>
              <a:rPr lang="en-US">
                <a:latin typeface="Candara" charset="0"/>
                <a:ea typeface="標楷體" charset="0"/>
                <a:cs typeface="標楷體" charset="0"/>
              </a:rPr>
              <a:t>‧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莫費 </a:t>
            </a:r>
            <a:r>
              <a:rPr lang="en-US">
                <a:latin typeface="Candara" charset="0"/>
                <a:ea typeface="標楷體" charset="0"/>
                <a:cs typeface="標楷體" charset="0"/>
              </a:rPr>
              <a:t>(Robert Moffat)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sp>
        <p:nvSpPr>
          <p:cNvPr id="1843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非洲宣教工作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-----(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宣教士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)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pic>
        <p:nvPicPr>
          <p:cNvPr id="18436" name="Picture 2" descr="http://upload.wikimedia.org/wikipedia/commons/thumb/a/a6/Livingstone_House%2C_Mikindani%2C_Tanzania.JPG/250px-Livingstone_House%2C_Mikindani%2C_Tanzania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5121275"/>
            <a:ext cx="1614488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不認同宣教士多以海岸地區做為工場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eaLnBrk="1" hangingPunct="1">
              <a:buFont typeface="Symbol" charset="0"/>
              <a:buNone/>
            </a:pP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    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(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他感到困惑和震驚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)</a:t>
            </a:r>
          </a:p>
          <a:p>
            <a:pPr eaLnBrk="1" hangingPunct="1">
              <a:buFont typeface="Symbol" charset="0"/>
              <a:buNone/>
            </a:pP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建立教會，訓練領袖，然後再去另一個新的未得之民中傳福音。 </a:t>
            </a:r>
            <a:br>
              <a:rPr lang="zh-TW" altLang="en-US">
                <a:latin typeface="Candara" charset="0"/>
                <a:ea typeface="標楷體" charset="0"/>
                <a:cs typeface="標楷體" charset="0"/>
              </a:rPr>
            </a:b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eaLnBrk="1" hangingPunct="1">
              <a:buFont typeface="Symbol" charset="0"/>
              <a:buNone/>
            </a:pP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eaLnBrk="1" hangingPunct="1">
              <a:buFont typeface="Symbol" charset="0"/>
              <a:buNone/>
            </a:pPr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>
              <a:buFont typeface="Symbol" charset="0"/>
              <a:buNone/>
            </a:pP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sp>
        <p:nvSpPr>
          <p:cNvPr id="1945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非洲宣教工作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-----(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宣教士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)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pic>
        <p:nvPicPr>
          <p:cNvPr id="19460" name="Picture 2" descr="http://upload.wikimedia.org/wikipedia/commons/thumb/f/ff/Map_livingstone_travels_africa.jpg/261px-Map_livingstone_travels_africa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508500"/>
            <a:ext cx="25527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融入非洲人中，學習他們的生活起居和語言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深入非洲內陸宣教士尚未去過的地區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他都攜帶一個「神奇燈籠」，上面描繪著聖經故事的圖片。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sp>
        <p:nvSpPr>
          <p:cNvPr id="2048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非洲宣教工作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-----(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宣教士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)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pic>
        <p:nvPicPr>
          <p:cNvPr id="20484" name="Picture 2" descr="http://t2.gstatic.com/images?q=tbn:ANd9GcRt88OisXiahTRlCn0_P9UQFVsjm7EIzXdIjWEvsWq-_gu44mM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868863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zh-TW" altLang="en-US" dirty="0" smtClean="0">
                <a:ea typeface="+mn-ea"/>
              </a:rPr>
              <a:t>他帶著幾個馬克路魯土族 </a:t>
            </a:r>
            <a:r>
              <a:rPr lang="en-US" altLang="zh-TW" dirty="0" smtClean="0">
                <a:ea typeface="+mn-ea"/>
              </a:rPr>
              <a:t>(</a:t>
            </a:r>
            <a:r>
              <a:rPr lang="en-US" altLang="zh-TW" dirty="0" err="1" smtClean="0">
                <a:ea typeface="+mn-ea"/>
              </a:rPr>
              <a:t>Makololos</a:t>
            </a:r>
            <a:r>
              <a:rPr lang="en-US" altLang="zh-TW" dirty="0" smtClean="0">
                <a:ea typeface="+mn-ea"/>
              </a:rPr>
              <a:t>) </a:t>
            </a:r>
            <a:r>
              <a:rPr lang="zh-TW" altLang="en-US" dirty="0" smtClean="0">
                <a:ea typeface="+mn-ea"/>
              </a:rPr>
              <a:t>的助手，一同橫越非洲大陸，拓荒宣教。</a:t>
            </a:r>
            <a:endParaRPr lang="zh-HK" altLang="en-US" dirty="0" smtClean="0">
              <a:ea typeface="+mn-ea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endParaRPr lang="en-US" altLang="zh-HK" dirty="0" smtClean="0">
              <a:ea typeface="+mn-ea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zh-TW" altLang="en-US" dirty="0" smtClean="0">
                <a:ea typeface="+mn-ea"/>
              </a:rPr>
              <a:t>深入了非洲三萬里</a:t>
            </a:r>
            <a:endParaRPr lang="en-US" altLang="zh-TW" dirty="0" smtClean="0">
              <a:ea typeface="+mn-ea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endParaRPr lang="en-US" altLang="zh-HK" dirty="0">
              <a:ea typeface="+mn-ea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altLang="zh-TW" dirty="0" smtClean="0">
                <a:ea typeface="+mn-ea"/>
              </a:rPr>
              <a:t>1873</a:t>
            </a:r>
            <a:r>
              <a:rPr lang="zh-TW" altLang="en-US" dirty="0" smtClean="0">
                <a:ea typeface="+mn-ea"/>
              </a:rPr>
              <a:t>年他忠心的同工發現他跪在床邊，</a:t>
            </a:r>
            <a:endParaRPr lang="en-US" altLang="zh-TW" dirty="0" smtClean="0"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zh-TW" altLang="en-US" dirty="0" smtClean="0">
                <a:ea typeface="+mn-ea"/>
              </a:rPr>
              <a:t>   在雙手抱頭禱告中離世。</a:t>
            </a:r>
            <a:endParaRPr lang="zh-HK" altLang="en-US" dirty="0">
              <a:ea typeface="+mn-ea"/>
            </a:endParaRPr>
          </a:p>
        </p:txBody>
      </p:sp>
      <p:sp>
        <p:nvSpPr>
          <p:cNvPr id="2150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非洲宣教工作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-----(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宣教士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)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pic>
        <p:nvPicPr>
          <p:cNvPr id="21508" name="Picture 2" descr="http://addons.books.com.tw/G/4/00102403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213100"/>
            <a:ext cx="2443162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HK" b="1">
                <a:latin typeface="Candara" charset="0"/>
                <a:ea typeface="標楷體" charset="0"/>
                <a:cs typeface="標楷體" charset="0"/>
              </a:rPr>
              <a:t>亨利·莫頓·史丹利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爵士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(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Sir </a:t>
            </a:r>
            <a:r>
              <a:rPr lang="zh-HK" b="1">
                <a:latin typeface="Candara" charset="0"/>
                <a:ea typeface="標楷體" charset="0"/>
                <a:cs typeface="標楷體" charset="0"/>
              </a:rPr>
              <a:t>Henry Morton Stanley</a:t>
            </a:r>
            <a:r>
              <a:rPr lang="en-US" altLang="zh-TW" b="1">
                <a:latin typeface="Candara" charset="0"/>
                <a:ea typeface="標楷體" charset="0"/>
                <a:cs typeface="標楷體" charset="0"/>
              </a:rPr>
              <a:t>)</a:t>
            </a:r>
          </a:p>
          <a:p>
            <a:pPr eaLnBrk="1" hangingPunct="1"/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r>
              <a:rPr lang="zh-HK">
                <a:latin typeface="Candara" charset="0"/>
                <a:ea typeface="標楷體" charset="0"/>
                <a:cs typeface="標楷體" charset="0"/>
              </a:rPr>
              <a:t>1841年1月28日－1904年5月10日</a:t>
            </a:r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>
              <a:buFont typeface="Symbol" charset="0"/>
              <a:buNone/>
            </a:pP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sp>
        <p:nvSpPr>
          <p:cNvPr id="2253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非洲宣教工作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-----(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宣教士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)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38" y="3068638"/>
            <a:ext cx="1746250" cy="262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HK">
                <a:latin typeface="Candara" charset="0"/>
                <a:ea typeface="標楷體" charset="0"/>
                <a:cs typeface="標楷體" charset="0"/>
              </a:rPr>
              <a:t>1874－1877年間，他從</a:t>
            </a:r>
            <a:r>
              <a:rPr lang="zh-HK">
                <a:latin typeface="Candara" charset="0"/>
                <a:ea typeface="標楷體" charset="0"/>
                <a:cs typeface="標楷體" charset="0"/>
                <a:hlinkClick r:id="rId2" action="ppaction://hlinkfile" tooltip="桑給巴爾島"/>
              </a:rPr>
              <a:t>桑給巴爾島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出發，深入大陸，環繞</a:t>
            </a:r>
            <a:r>
              <a:rPr lang="zh-HK">
                <a:latin typeface="Candara" charset="0"/>
                <a:ea typeface="標楷體" charset="0"/>
                <a:cs typeface="標楷體" charset="0"/>
                <a:hlinkClick r:id="rId3" action="ppaction://hlinkfile" tooltip="維多利亞湖"/>
              </a:rPr>
              <a:t>維多利亞湖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，至</a:t>
            </a:r>
            <a:r>
              <a:rPr lang="zh-HK">
                <a:latin typeface="Candara" charset="0"/>
                <a:ea typeface="標楷體" charset="0"/>
                <a:cs typeface="標楷體" charset="0"/>
                <a:hlinkClick r:id="rId4" action="ppaction://hlinkfile" tooltip="坦噶尼喀湖"/>
              </a:rPr>
              <a:t>坦噶尼喀湖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，過</a:t>
            </a:r>
            <a:r>
              <a:rPr lang="zh-HK">
                <a:latin typeface="Candara" charset="0"/>
                <a:ea typeface="標楷體" charset="0"/>
                <a:cs typeface="標楷體" charset="0"/>
                <a:hlinkClick r:id="rId5" action="ppaction://hlinkfile" tooltip="盧阿拉巴河"/>
              </a:rPr>
              <a:t>盧阿拉巴河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，下</a:t>
            </a:r>
            <a:r>
              <a:rPr lang="zh-HK">
                <a:latin typeface="Candara" charset="0"/>
                <a:ea typeface="標楷體" charset="0"/>
                <a:cs typeface="標楷體" charset="0"/>
                <a:hlinkClick r:id="rId6" action="ppaction://hlinkfile" tooltip="剛果河"/>
              </a:rPr>
              <a:t>剛果河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，穿過</a:t>
            </a:r>
            <a:r>
              <a:rPr lang="zh-HK">
                <a:latin typeface="Candara" charset="0"/>
                <a:ea typeface="標楷體" charset="0"/>
                <a:cs typeface="標楷體" charset="0"/>
                <a:hlinkClick r:id="rId7" action="ppaction://hlinkfile" tooltip="烏干達"/>
              </a:rPr>
              <a:t>烏干達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等地，直達大西洋南岸。</a:t>
            </a:r>
          </a:p>
        </p:txBody>
      </p:sp>
      <p:sp>
        <p:nvSpPr>
          <p:cNvPr id="2355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非洲宣教工作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-----(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宣教士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)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pic>
        <p:nvPicPr>
          <p:cNvPr id="23556" name="Picture 2" descr="Sunset on the Victoria lake.JP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130675"/>
            <a:ext cx="30781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 descr="http://upload.wikimedia.org/wikipedia/commons/thumb/8/8d/Henry_Morton_Stanley%2C_1872.jpg/170px-Henry_Morton_Stanley%2C_1872.jp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75138"/>
            <a:ext cx="1474788" cy="202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zh-HK">
                <a:latin typeface="Candara" charset="0"/>
                <a:ea typeface="標楷體" charset="0"/>
                <a:cs typeface="標楷體" charset="0"/>
              </a:rPr>
              <a:t>九百九十九天橫越非洲大陸</a:t>
            </a:r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lvl="1" eaLnBrk="1" hangingPunct="1"/>
            <a:r>
              <a:rPr lang="zh-TW" altLang="zh-HK">
                <a:latin typeface="Candara" charset="0"/>
                <a:ea typeface="標楷體" charset="0"/>
                <a:cs typeface="標楷體" charset="0"/>
              </a:rPr>
              <a:t>同行的白人有三個，非洲人有三百六十五個</a:t>
            </a:r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lvl="1"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最後得</a:t>
            </a:r>
            <a:r>
              <a:rPr lang="zh-TW" altLang="zh-HK">
                <a:latin typeface="Candara" charset="0"/>
                <a:ea typeface="標楷體" charset="0"/>
                <a:cs typeface="標楷體" charset="0"/>
              </a:rPr>
              <a:t>八十二個非洲人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r>
              <a:rPr lang="zh-TW" altLang="zh-HK">
                <a:latin typeface="Candara" charset="0"/>
                <a:ea typeface="標楷體" charset="0"/>
                <a:cs typeface="標楷體" charset="0"/>
              </a:rPr>
              <a:t>宣教團體在往後的數十年，設立了一系列的宣教站，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 </a:t>
            </a:r>
            <a:r>
              <a:rPr lang="zh-TW" altLang="zh-HK">
                <a:latin typeface="Candara" charset="0"/>
                <a:ea typeface="標楷體" charset="0"/>
                <a:cs typeface="標楷體" charset="0"/>
              </a:rPr>
              <a:t>貫通了東西兩岸的大道。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sp>
        <p:nvSpPr>
          <p:cNvPr id="2457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非洲宣教工作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-----(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宣教士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)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pic>
        <p:nvPicPr>
          <p:cNvPr id="24580" name="Picture 2" descr="http://upload.wikimedia.org/wikipedia/commons/thumb/d/d6/Henry_Morton_Stanley_grave.jpg/170px-Henry_Morton_Stanley_grave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4652963"/>
            <a:ext cx="1228725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http://upload.wikimedia.org/wikipedia/commons/thumb/7/76/Henry_M_Stanley_1890.jpg/170px-Henry_M_Stanley_1890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4652963"/>
            <a:ext cx="146685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zh-HK" i="1">
                <a:latin typeface="Candara" charset="0"/>
                <a:ea typeface="標楷體" charset="0"/>
                <a:cs typeface="標楷體" charset="0"/>
              </a:rPr>
              <a:t>葛林費爾</a:t>
            </a:r>
            <a:r>
              <a:rPr lang="en-US" i="1">
                <a:latin typeface="Candara" charset="0"/>
                <a:ea typeface="標楷體" charset="0"/>
                <a:cs typeface="標楷體" charset="0"/>
              </a:rPr>
              <a:t>(George Grenfell)</a:t>
            </a:r>
            <a:r>
              <a:rPr lang="zh-TW" altLang="en-US" i="1">
                <a:latin typeface="Candara" charset="0"/>
                <a:ea typeface="標楷體" charset="0"/>
                <a:cs typeface="標楷體" charset="0"/>
              </a:rPr>
              <a:t> </a:t>
            </a:r>
            <a:r>
              <a:rPr lang="en-US" altLang="zh-TW" i="1">
                <a:latin typeface="Candara" charset="0"/>
                <a:ea typeface="標楷體" charset="0"/>
                <a:cs typeface="標楷體" charset="0"/>
              </a:rPr>
              <a:t>[1849</a:t>
            </a:r>
            <a:r>
              <a:rPr lang="zh-TW" altLang="en-US" i="1">
                <a:latin typeface="Candara" charset="0"/>
                <a:ea typeface="標楷體" charset="0"/>
                <a:cs typeface="標楷體" charset="0"/>
              </a:rPr>
              <a:t> </a:t>
            </a:r>
            <a:r>
              <a:rPr lang="en-US" altLang="zh-TW" i="1">
                <a:latin typeface="Candara" charset="0"/>
                <a:ea typeface="標楷體" charset="0"/>
                <a:cs typeface="標楷體" charset="0"/>
              </a:rPr>
              <a:t>-1906]</a:t>
            </a:r>
            <a:endParaRPr lang="zh-TW" altLang="zh-HK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r>
              <a:rPr lang="zh-TW" altLang="zh-HK">
                <a:latin typeface="Candara" charset="0"/>
                <a:ea typeface="標楷體" charset="0"/>
                <a:cs typeface="標楷體" charset="0"/>
              </a:rPr>
              <a:t>一八七四年，他前往非洲剛果宣教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克服困難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lvl="1" eaLnBrk="1" hangingPunct="1"/>
            <a:r>
              <a:rPr lang="zh-TW" altLang="zh-HK">
                <a:latin typeface="Candara" charset="0"/>
                <a:ea typeface="標楷體" charset="0"/>
                <a:cs typeface="標楷體" charset="0"/>
              </a:rPr>
              <a:t>瘴癘病毒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lvl="1" eaLnBrk="1" hangingPunct="1"/>
            <a:r>
              <a:rPr lang="zh-TW" altLang="zh-HK">
                <a:latin typeface="Candara" charset="0"/>
                <a:ea typeface="標楷體" charset="0"/>
                <a:cs typeface="標楷體" charset="0"/>
              </a:rPr>
              <a:t>吃人族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lvl="1" eaLnBrk="1" hangingPunct="1"/>
            <a:r>
              <a:rPr lang="zh-TW" altLang="zh-HK">
                <a:latin typeface="Candara" charset="0"/>
                <a:ea typeface="標楷體" charset="0"/>
                <a:cs typeface="標楷體" charset="0"/>
              </a:rPr>
              <a:t>比利時政府</a:t>
            </a:r>
          </a:p>
          <a:p>
            <a:pPr eaLnBrk="1" hangingPunct="1"/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sp>
        <p:nvSpPr>
          <p:cNvPr id="2560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非洲宣教工作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-----(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宣教士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)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sp>
        <p:nvSpPr>
          <p:cNvPr id="25604" name="AutoShape 2" descr="data:image/jpeg;base64,/9j/4AAQSkZJRgABAQAAAQABAAD/2wBDAAkGBwgHBgkIBwgKCgkLDRYPDQwMDRsUFRAWIB0iIiAdHx8kKDQsJCYxJx8fLT0tMTU3Ojo6Iys/RD84QzQ5Ojf/2wBDAQoKCg0MDRoPDxo3JR8lNzc3Nzc3Nzc3Nzc3Nzc3Nzc3Nzc3Nzc3Nzc3Nzc3Nzc3Nzc3Nzc3Nzc3Nzc3Nzc3Nzf/wAARCACwAQADASIAAhEBAxEB/8QAHAAAAgMBAQEBAAAAAAAAAAAABQYDBAcCAQAI/8QAOhAAAgEDAwMDAgQFAwIHAQAAAQIDAAQRBRIhBjFBE1FhInEHFDKBI0KRocEVUrHR4SQlM2Jy8PFD/8QAGQEAAwEBAQAAAAAAAAAAAAAAAQIDAAQF/8QAIhEAAgICAwADAQEBAAAAAAAAAAECESExAxJBEyJRYUKB/9oADAMBAAIRAxEAPwDaYFRreMlF5UZ4+KVNVjZL94Qi4AIBA7Z5FNcR2wsP9o/xml/WIv8AziObd9Lxg48VXi2JLRJpZCxmMKuAB481dZzGNwC4PB+kVSs3h9QxQnLCpdRkWC3Yk/VjOBVGsiFW9l3yEIF+2KA6ldNGzYUY7fard5KxjYpk5HcUFuhcSIvozESP3RxxRboZK2e6Xr11Z3UxhgjkZxgbwSBiiGsdRalLYtPZ+iqKv8T0wNw/bvQNbUmINLKVlHcKKjWCW1hkmE30sCJB5INImrso44JND1ozSPLcsXZeAT81eOoRSqZAPrU4IK8ZpRsYzb3kkcJzGRmiyylZEKDgnkfNNI0Y0Ntm096gUIgYjIG32oppd0iocEFgeMrQzQboC4iaRlUMjKfjg1HZHfO6g4BAxUmOC/xBf0teULgCSEE4pUlmAmYsQAF59hVjq6/e41+UO2RGoVftQSWRWVmx+rjHvTrQlF6z114lVFHqFmO0ueFPwKaLK6Sfp93L+mzty23z7VnyMsUobAyP0j2pjcSW/THqW88jYnDlW7fOKnMaJX/OvFbEFsyNJ9TeABXk90LOBto9UZ/iZ7FTQeafdFviXKMxJX2yaluLk/lrq3VvoMYz9/alk7HiXNHuwkrTw5MTMAqsfA96K3mpMlzMVcsuAe3ela23gRCP+UcjNWEeeJmeYPswee/NIWQUMySSwspIJbkFjgCiFjI8l4+4o0YTOB8Uu6fJHJhtxLNyR7Gi+myCH1GY7VKkcUYtWCStFpZ/TaP1AMFjuA+aIT30jWZRY+YiMdqX7dw20Fgeav28/opPJuLJx+/xVVISSQUsNYD2rQXCFgWyCQBj3xxVmykWytDKkKbmHHqKGIHNC7pZ5NLj1QtH+Xkf0xFjBWvRcssCFuEAxillkijue5V7lNwADZOAoq9Z38UUoSVVbPYqoyP60Be6t1dSGYkHkY81ALsC7Qk988HxU3gtFWab0/ax3cEcvqqZFmJ9MKP0/agXVstuNVZEVgPVAcFcYoRo2rpBexG6dk9KMlGQkZ+DVe+1STVZ5Jrpt0hOFOcceKRsZRyOEdxbHQpRbwr6wGSzDPmiTwC20ScOsQZoNwKxg9x74pTmv4LXSGgwySGEgkHO40V02/aXQcwyFybcblc/pxS9gOA/IB6YHuoz/SlrU5QbeymJyMMhx5wf+1ea/q11bztb2jYIjXdxnGe9UZ22aBbb8EpMQMjwea7YRaycblZPbTbJ2bGMCvNQu1Yg43cYxVNZiJF3HJKAmhmqXIy2GCkLyTVkA6v7t2G5DtPYY7ZqgLm4dlMvJ7E1Wvb0RhcOA6qNxqo+oMkIlQjDc80s0PFF28uwNptwVOcNnuaG3V16hK7sgjDLnvVG61xTPsJJ3f7fFDpr4SAGFCXB5+akUDemjBk4/hIcBs8jPiprWZY52TcWOCaB2EkpvzJ2T0zgH3q7ZTXKuwEMcu4ht7HG2g5FEkMsM+w27n6MnndV7SLtEuC0+eGKj5pUn1HAjEmck7v/AMojLeRxqzySbELBkI+PekvIWgX1gJm1eUpCwRMYIHcAUAjk3so49yKdra/t7i9F0QqBhhWmPBH2oddroskr4iZXZiDJEfpU1RMmLII9c7+Vz/Si0NzEnTUqkhnEpbaR3FVbnS2jEstq3rqe4X+WiVpp0Z6XeNYyLsscknPB57UkmaIrevuReMBh2FTXbf8Ah0uC30vwfc4qlFKA0Ubjjnn2qC7kIWSH1NyKxKkUpu1ILW91FLeRtHZNJEv6o8n+Jx8V3a6hFcX7o0fpJIdrQsTwPap+jrZHLTTX7W6lXjiAH6n8UJ13TZ9F1GNJ3DucMWHz71lQzbUVIPskNtMI4lAwOAPNTIx3OM5yMBaDQXYubvYzDKdiPIotAokBcZyMnIpVhlE7jZ6q7VYKNueAfOTROaONNPKhxkhQB70Ht45JSrGVVYH9JIq7dvJD6JcADcCPIPPNFWhXkhl1Od9KisHIMMcm8Z7k1MLt2sSgYAr3z/ipeqWtpNRQ2kaRW7RqSU7E4oAzmYFC3nxRcsCpFxZnmZXBGN3Y1Gsm+b1ByFyKiju/ykscpAZUYZX/AHCurufbcvNCgSOT6go8VJspEtn8xNNKbWNikQ3Ow5Cr81Ys5VklRMgjvmhkOsz2tre2sIGy7ADt5AHcVLYlFEbCdUOOzeaVjJha6nD3wVX74Cg9u9G7rNrczwI+704xkqeCCKCDTmklhcXEBG4Fvr5xmr+pWksup3UtpuaNV2vg5A4pR6GjWZJG1m8bOQDgD7AVNdzBtEXBBCSox+MiqetT77tbmM7VlUFh2+rGK5uXC6HMYvAQn9jXq/5R5tHktwrYjOc7eKB6iS07MT9AUVOZ8XMWT/JQ/VJ1XAAySDn4oo1FK9ffO5Ud1BJoXd3G8bVYgBcceauSyrJHL6Z/VwKDSRyBux471OTyOkcmJ7u4jVGwvlsdh5q96MYnSKFymwc4P6qErJJAjlHKqTt48k1JGR+f2SSn0mAG4+PmpvY1hE2lxZ3EUqPKkb53o/IBB9/bFGdKniuPpygcP9W08H5pYnvDFcvZzXG4xErHJ4Ye9VBfy2NwrxOD5bPFIMmjU7vRIDcR24xcbYGfcBjaf/vNZtrOoMb2S2ilLRxN+oeT5xTLD1JcNpTywORcPgFh4Ws7luDNduwIUs5y3tQoMpBaC9eVhGzlC2Bk+KI3rNZS+j6kb443ofpb7GgMTQSSenNKVPhxyD96+uLhlL7VAiBDLz/xRuhUHoJbm3vEmhd1yeQPf5+Ka0tHupvWt5pFMyFRGW+lSR/1pdttUGoQxTTkiVcKZMjB+Me9PehaE9/aepp+o26TxMGEUox80HTG1kyWaKW3umhlB9SIsrBhjnNcS2rS6ebpmADNtArUPxE6UeaaLUFC2s7gLcYP0N/7gaz+9NolwbSykMkMaYLH+ZvehQGgdb3zwFFUkbGzkMRz+1d6vcXOptDJPIWkbjJOT8VAYQZto8tmi1vCqSxqI8ZI+o/essGp1TI9CtW/1CT1AwQDa3jmpNU1F7Z5khYrtO05HetI6n0Szj0WHWLZkSaNVEqqeG+aQ9B0G26mmvklvxaz7swBmAVx7c9+aV1HLGjbVIXobhg24yFjnsWpj01v9QtDCrkuh3Jk5I55/ahvUfTN/pEyRS25V9m5iD9P7HzxVno2eEuscqOZixKbMdgORg96EppRtBhCSnTCms28jQTTrLH/AAcb/qAB+RQNGaQxKrDf8HxWot0u/pvcxz3FpJcKCRMsUseD/KVJxx7A1Wm0FTcxrey6IzBeGt4TA7j7ZZT28io/Mngr8ZnV/b3Eao00LqjH9ZU4P79qKaJ+XeCYXH6CuxWP8vzTFqsVv/HSwuYZoUyJFjY2+WA/SSPoY9vAobZ2VvbXSWXrYa6gRzFN9JLMM4RxwSPmj2TMkLUts0V4yZ3L71LO2wwxr3Pb4Nc/UbqUSKyFZCu0+DXMpUXkQ8qaLMkEIyzXirn6lZSTWg6Rf21ppGrF4wZJMBQexO3FIWkSh9bAYZAIyKI6k0gVkjY7DKWIz4pXgccNVMcum74+NhHc+aEy6ikekTxCVTKyqAPeqeoXq29utpNL6azLknyFFB7qe3aWP8jBlWQbBIxya758vXCOPj4+wWhnDJuZt2EHGeaHas+YmYcFhwPar+haXpuoatBarq9v+ZlLboYskxkDsQaHdSQS2d3LC4P05BB+DRhyqTNPi6IF2t7FHH6RXJJOK9vblArBTz2xQy1X1pgCcACpLsokbCI7yvJzSSdsEdA6VmKqMnCtk/fNewR3LsbmOJ2iQ5PHivvX9M+qyBudxB7EU7fh/pI6jeS61KQWunwsEKRfqlPsPYe5oWATprRpT6mxuTxu77fFfIYpWEcqbj23+x9jW+a/0NpA6fnGnW7LJGhdDuJJOPc0g9SdNevJo13YRIbi8gMUsYGA0qjx8kUEYULFpbESW5K7D2z25oDqljJZTlHGM/Up8NTPcQvp8iJL/EtpQdhYYKt5Q/IqnrUTz2yMg3oFyrHx8UTCvglT8Gr9id6bZjuXnG7+Wqyx4Rg3cGpI2KyIo7ZpGzLeQnHZXlufVWGX8oRvkcrwF45p46c6p/09b3T9NuYkuWIeO7mjym0YGMd896SL7VS9r+TY4R8EnGScePtVOztmuJI0b6A7hQzgqB+9Sb9OyEesusVZ+htM1vTOrdGl0y8uYJ5HjKOyYXDdsgHke9YbqOlvouo3VnO2ZoZCgbHceDV/VLu4jT0ba0jtJoPpf8uArbsfSQR4yM/eor7Vx1DHDqdyoGoRj0btl4EnH0yY8E9j8ijCTayLzca450gWjLHJvfyc5q6NRjUDdyA3GKFyNuyCc+KhjUvdRRKONw4p0RbHm81Vj01Oh3bQoHJ70jJNKVjEDFWXkEdwabNYjS36fZV5eUDH9aFdMppe2eTURcM5X04hFwNx8kn4zWbpA9pBbS9Wk1i1k0rWblRAVzHKybnjc+VPcj4q4t7oemW7Rqo252SBYv4spx4YghV7fNWdT1PSla3aGOziFmfSKsysGHsQORkefela70xpNJvtVtxL+XhmjaJJOSUbcu77AgVBxUnTL24ZQ96HrEUlncXDRpMkdq8xtVcjcg4UHx4z71zYX2lXlp+dttPklgyBDbTtnbIP5VOR55z+1ZpZ6vcxXAMWQvA2quNw7YPvTRc3VxqGkl0YNNHIFSeOMxg4O449jz/Y1KXH1Y8OTsgnpXUesQLdH6ZpBcMJLOVB6ThuNoU8DHvxRW216wureO3u7G3ijaf60ycR4OA8OeRyR9IJFJMt1M9u8k0rKzARByMk5zliO+eKNPDPa9Ms+pxg3FxOhtWkIRsAZYjHYdh96VpoddfTvqOztE1u83XiC4jCeumQdzjjOR57cUI1LT2iitb6NgySPg/BojqUkl1Lcz3UESTLjdKUXPg98c58HvQ/Ur1TaRRBSqhw7fJqsboWVeE+nZF47qmDkfUO9F5Ipp7QgWjE7uHUdhSvdX7wFY7Vwrsclj3ArmHXbpZMGUkHhxnj70/SxO6Qx/iLGTqEMkZ+hECbl8EUqWct/Y6nDfImY4zv3OPocDwffNHNSbCTwSFmEZKsGbOOeMUpTXErmSJDkL/I3Yir80aeyPHJLA66HHBPet1PodlcxSQSl2h/UkTAc445HNNPT9qvWfUt4NTtZIrX8sCYmkw8b9ty/fyPFAvw+1LVropp+moUgQmWZQQA32zT6VSw6jsriyG+VUcXR4G5W5wfkHmuZX2OyVLjf9AOsfg/PGGbRb8OM59Of6T+xFZr1FoOraBcump2csG44WQ/UjD/AOXav1FbTCaMNjGfBNc6hY2uoWr217bxzwOMMjjINdLZ538PyiIpG0kzBRsMgTJHOa0j8KJoVsXglAZzKeDxtBFVOt+m7TTxeWmhwSmCxkWWZRzsVv8AvQz8N5ZF6iljDHZsEhH24rGNl6h1aPR9FaafJQxiI48FuM0p6BcJq+llEZPzOn3SzxbT35Gf7Zqx+JCST9IXXcFcc+2OaTfwskkgu5yr5LBSOO/uP71rCaB1r0LFrayXulSJFcOS0sTD6JT/ALvg1nOh6XqHrXWjXdi/r53xAr9JZe/PyK3exV0UgtkHBA9veuri1iL+uFUTD6gw78UQH5Z6j0mTS7oq6NGHJIVhyKGRQM0T3B4VSF/etb/HfTo2sdN1SJVw0pjcg+/IrJJX/hSRqcLuDClYVs7spfRlMwQSSDgBlyB80Qu726eBJDGVXOAwGQfg1L0emkzTXa64JPQ9HcpjOG3A/wAvzzVvp/Thqt9LpkV7BFBMHKSXPDLjsPuahNJys9DiclCk8A23kkSEyAkb028c5oekk1hfSISR9QDj/cDzT1qfTF9aaY8t9YrCumqoPoHmQEgb8+3vS91XYvKkWprGFjRxbSHwDjKkn5GaaEv0lzxbSpgy4MSk7WDBjzgdq4tGzeQ7OWDgYorf2FohX0ZA7dmHzU/T9gn+sQuF3Rxnf+4qlnM4y9CXWds1lpliC24yHBUd/ehDw2tg4ewvmliDLmKWPY6NjkMO371c/EDUnuLy1iiXHpr6nHfNQC3dOn2vr6aP15cCGPALtz+pqWTaGhTYBJAupfVIdixznvjvn+9EE1HUMLDp7MC1qYZ0UbldM55FX9NttBl1TT5dVuHe0kDLLFa8yFsDaMd+c4/amu9To7RDKlpcalYyTgo9vcQOrxgjgsG4K8d6EaasGVLqZSFdGCkMP25p60bZH0jNmcbvzGd3qEPGpGM4HfkdjQi7FrJdTrZRtNEBvSSOIqMgckDnAqvHcPp+ovFIglilYMyg4IPcEEfetP74/BuP6PI0WFo9va/6t1DFPJbw4FvCkgAu3A9/CjjJHftQzVdWfqHWfXvFWUsFEEaDasSjwPgeasx6s2ptFZXFy7RBDGguGEaxr4G4DOKpXmi6hp59KH0HDd5Y5fUG09xuqS/pZ/wMXFmEsL2WWeKQmNPTXcRnnvz4wKXrqVp2YP2AHFe3t1Pa3RsfWDxoArjAOfJ5+9Qy/wAS5VVBIZcHFNGDWxXMFzzsb05OMHFdbiwAHB5ya+iEI1AiUZQA5PvipEi9R129iSxHbirrBzU6Ga5AkjjkYP8AWo4UZY8eKC6hbwLD6sRcgeGG11byCKYuoVFjZ28gCmRX+kBsYFKLPNeXrTTsXc8kn3qnKsj8Uko1+ljR7m9a4jSC5aJWdU4YrnJx3raHsrnQ9PtLrUFWKZi0Em0ZUkHCtnzkeaxDSJJYdXt3iwTHKGUN24Oa/Rt7La9R9Mtb3ciRzMm4Nn9LAcGpRj9rGlNuKVlew6jjijDSyKAOBz3ota6616CltHnHdz2FYrIl1BKIwC7bto21tWiaW1josEGAJBGN/vnuaeSEVWA9K0++kueobq7jTN0wSM5yCAMVnnRGnS6V1ikV0QGkicZP/wAu1aTqGqjTZXikb6W5OfFIa3Q1TrCA22NwZjkeBt5pExpRrLNH6xghn6fktpSMyI+DngHacVhPS95dWl1EYSSN4yB7A81sUjJqTXFu0hcRgHBOe3isr6Nhe41o22zARy2T3UZotZFSNz0DWINTtllt2++feigvYTOUJGVGMk9qE6NBa26gFowyr9QXFD9d2z3BYyNEo5RAwBY/ajeBKyCfxrjEnSDqACI5kYYHbmsJgAaAkjORg1+gOqXtNR6eu7bU3WMPCT6jH9L+P74rAfSmsZmglOGXg8gj7igHRTLiF8hssnbA816lwyyZRiATnvXV2iS3WMiMBc5H8xrrTYI7iYpOSqemfqHcHxWpDd5aQVtdX1O4jNg1/cG2k4eIyEgjPzT5odlJd68kTWySaKFBdJiCjFQMkj3zWfrp8tpPCJTt3BWGPY1rPT00JsIdrruXP6RikSK9nRmXUNpNB1Re2YQRbbltoAwMMcjHxgiiNvMmhW7PIwkbBGPdvamzq/pi51y7sdQ0iL1L6FxHcxBwCyeGyfIwf2oVqf4b9UX0++OC1WFRhVa5UEmmSJt/olXF491eb15kkGMnxXmpBo1EbuHYDkr9v7U2R/h1rNgk93qP5KNI4mYBboMSAPGPNJt/K886lguWjBG3yPn5oPDMkqJ7a6ax09FnWKaGVydjIOPue9Wb3SrieNbvT5JLyERbjG0m6SMe2M5IqDTrmNQiXCtJbKD6gVQTg/B8fIpi6VsoLO9h1axvxDHHIQgf6l3Y/QxHIzQX6OkpRoFdI6vLZ3NxZJP6cdx9JXZklzxj3AxQb0WbU2ikbDRuQ/xg4rY9c0y216Brm2tY4b1oPVguFjGHkHIG4e+Mc0ivYW2odSy3NsjJBdelJsbkozLlx+zKaWTpNgirqIAvhtvIDK38gjdsdx2oppqLI6idwiTP6Ql3E4ZTwSPmo+qrL0b55YwDGoK4+f8A6R/SrNjEIILWF1do1kDs+4AAkZI5HtU211TLJPs0Bb9PTv3Vgd276vvXty4AQJkEk8+aN9U2n5i7iv7XmG8TepOBtYHDKceR/kGgskM0gQQxl2VhwBzzVUyTVYKkdq24szfVjCn5qRHzOcnhVwePNGZNPmsbKL81C0UvqZAYUPAjWMvnJZ2z9qcm1QwdRw+sfUlLBIhge1ARAotlnCn+ITjHn2py6lUS2yRwnKn6348+1LOpzQW9hawLvSZSWdiOwB7U3Je0VUYop6Lave6tBBCu5ydwA8jz+9aLa3slpKsTqdqMVZXzkEUgMkllqjXVk4kMbB43U4zkZ/z/AGprvtattRjjnl221ycCZS4wx/3Cl48SoM6+PGxn6S038/1KZpEBhiy/bz4rR7yRYoXYnacHzSr0FeafKk35N5HYoMt6Zxj7kYoh1Pf+hbORhv8AmmlklEyrr3WZPzbRx7mdjgAVR6GW5tr65vAjNKkWATzgnj/irkzh7qe89KNy3H8T+UfFQw3P5S1eTiISN2B8VNKmPJ3sOSdQf6JqgVlluzKo3cBQGP2pGu76SDUJL6z3pKxIk2eCTxX0Nw89yWdmwrZyTkmrWgXJi1gWyozNdTLGTnC4zySPNNdsVo0/ovpmae2/N65dSl5PqW3jcgAHtuP+Kdo9H0tY9sdtGreG5LZ+5qGO3CrlG2p9+BUCxzfmA6yN6YpiV5K/UHRmn6jYMIImWQc7fUOJPg896zL8V9CtP9O03XLCIRI6i3nVRgAgfT+/BFbVHd4XB8d6z3rgRXfT/UmmjBETCeP4PBGP60BkYvaQRTlZQVX0hyD5Bq3ZyJbO6Jh28ADk0KS5MBYbAQwxz4qxYo88yFTkhuD5FK02OpDVJpj6ho73in/xVpgSA/zx+4+1VNL1G6itpUt90hUcLg80dtJF0yz9WcExEfX80utBtnlmtpsKDxETw4PnjtRqgrI12nUmoaUG9WyMM8+ZN7c5z7Vxc9eTNsDySB0O5R4z8/FLd3eapFEsd3HIUQDazDdtHwaDTyb8lgO1BmVDPr3VU+o2LQ+qw38Pg919qT5/UkldmwXZeCPA4x/YV5lSjgE78Y+MVPNtE4UDHCr9uMf80rC8leCRrS7BBK7CPkf96NRyLLIqjYiSSDKL+lzjzjt96BXSH80yZy3A+9XLAvG3YFVGc/7abwRNpmzdLiG7tYMsI12jbtJyGAwQf6UravZ/6P1PJp5UqJ5maFjxiNiSR/Vh/WinRDRT2oZLuKOdR/FQphs+9NPVOkjUdDW+EKzX2lkzwbG5kX+Zc/b/AIoSjaaNF1JMyPV2R72UoxNs0rSHznYWGaJ6TYPqNyNPtJVg9IANcMm457naPc5AqtcWTHRY7qVAFj0842Dnc75Of7Ux/hvbRtfSGO4AnA3OhGWJ9/tUOOKf/Dom2laKmu9O6joli8V6qz2cuGhvkUkRygYG5e6hhxn7VS0VdOa0kudRMcBOBkn+4/oa3Q2EU1i1vcgTxOpWQSKPqHyKx6C80zpHqq80nUrK2nt3JMcksYYoc/8ABGK6HHBCMwb1LALyzWS1nErEhUw4cbRSQltcxSSRSI/HsMgVq0tnZ63fKbK2itIIjljENoYewFXNT1O30S22nTg6/pKxrliayVIMlbsDaysdxeRiBTHEwGAPNKnUFopmyiHIHOad9TFtFLaek2+VotuMfpIpd1KIvukUhweAccj3rpSuI819mA47G2kskmnjOWkxgceKZ9Ji0SFI1tIIxIz/AMYE7sY7d/FD7hjEbVDGmR+kFcgn5Hmjy6HMkxkjCukjskr4wckAg4HA9q5FakdE1H43geempHg0oFtwRiWXwP6UJ6gncwEvgPIQFB8006bCkunKikGIINoz2xSn1jDJFdW80kzRwxqduD3PmqtZOJbFm+tzHCIJvSKjPAPJB+aVdfZY40toXJwMDJ5GavarqUd1OUt1llYZbjOB7mlO4mlkvEcyFmDDafYZqb2O2MMGm3FpiO4UK64c8980Y6RsobjXbdmOHgZpCSOD7VTukezjLXdyZZGHPP6R7Ua6EC3K3cytloyqBga0Qz0ancl5NJkgtGQTtgLv7H4NeC/SOCNJQqOiDcAeKrW0vpqAxoN1Xcm3iEqdscgVQglZc1LWI4UJ3gYHODWc6p1Ab46gkAL/AJiULntuRcZpb17X7qa4a1SZhGx/XnlV9vmrK30EltY2sECp+XDD1B3kBPc/NBjxQI1W2LSuxjCL/KB4r7pxD65woPIFHNUtN9q0mDnHtQ7Q4ZLQQTOw2zMccdsGsasjT1PGYulmD43lh29qHdA6Je6nq8d9cWrppltGXkkA/hsVXgc96NahE17p6xl12MQP3zTJ1BqQ0fSVs7cn0YowrCMYG3Az+9Y11oBdQ3cEfT8jHam6PgDv8VmtrGJEPqEh+6581pOqWmgdRaKI4NUFnMu0qZMlfsaAr0h+UJaa7t9UbYSltauVZjnA5rMyFHC+sv0/SCAT85qa3QSzvKQfqkYgeABVnUrZ47eCcxeipkCAKuMkHn9x71xa7VF02CcJJ6fz9QH+KjKVlFGmVtNt3upZJsZBJxnvTBa6UCoOVwO5x5oRpUsttErQqjDaSwZc/wB6Zra/tp7ITKAiIhyFHAPxVqJIsaEjJqskUbKWVMsirzt7ZBrVOndSVlSKVWCngORkMAPI8VgOharPbdRx35Y4ztk5/lJ5/at10P8ALySodufVAMZH98ftQsDFbr3RG0mQvaBY7CVVSJAfJJJXH3xRTovSpbCSK7mg2kLhn7HnjH2pyu9Li1SyNteRnhw8TE5KsOzCvrSOSzQQyqGlC8MBwcdsc0ih1ZT5bjQTB2pxwB3rBevbRtf/ABRutPtUMrbFQ4P8wTn/ABW8RHcgypUkZIJzWL9JBpOqb/VbnaJmmc/1JH/SqEkqIFhl0EppmssIrqAGRZIiSHUjg5+/H7Ux6HALzq65upcyW9lHFFADyMuuWYn3pZ/FVru9vbO6sld9kbRuUGQe3FedJdUxQ9K3NhdXYt70q5WRx9XqDBTcfYgEUCnhe1do2vAykD048gD5qtaxI7Ksi4Vj3qw0MN4DLbIyo5AVJO6+4z8VZEHoYUxorqM981bSoukpSsE6taos0bJuO0gAt4pv099ulvukT1N6sRnJ4pXvlDfX6mckd+wo3bRxNoMV08X8YygeoPbFLKKckM39JIctJkRbBzGwxu+mlfrie3NrvlSR2RiF2nAyfejWjMkmnSAKducilrqad5IPy0ezeTn6uaMlk446FLTWNjbGZIbZbhmKkyZyR9qAG3u9O1GSe1X6hnayjIGfijDJCImjnMxnHOc8V8ssDMkaTSoZVIPNRZZJFHV55ZdP9eU5llxuGMYot+F8+xLyFj/OrE/GKC6o0ZthGrMzdiT2yPIqbom9WzupN5wZeD84rRFns1i6LmIejMY/AYDkZqpfIb+P05GyhG0n3r5ZTJAoB74NUtbuhp+l3U6nD7Dsz2yeBTkzINTEbahL6YJUSMFJ8gcVHo17FBqkbzBivIIFcFW9JGZudxH3zUMMLveRgKAN2Se1KjMfby8huIEjSE8jhgcf1oDZTxRalF62TCr7Rg8A5q7+VWHTiyu7SEHBz2pYgdluFiLd23fvRG0azdwwCySW1uN+SGKpggUwaBrGkXum7WSORWBEgdQc0F6Q0+STTFMwQKSchPNZlqM9zo+r31nDIyBJmUDPYZoihLquyjTqG5t9JfFuw3RpnsfK0Htry4ilR977wcY34Ix7H3qCHU5YbiN2OdpyG81YlWO6vxdRlQrODsz5pXoK2i7e3xubFYnUF4HwGYYyxyT/AHqKSQRTSpHjbHHkn7nNeSRo9xLIeYUmYH5wM19bRvNJqSgbQ6D6iOFHBPPxUU6Zd5PNNV2ymF2xj6MsRz/mruqyOtstuDgkDft45qfSdNjmsTgkqzjJZeSMn+nvVXWLcw3KRM2doG4gcnFVskDnjSCycr+pyFz8dzWk9Aay9xpcQUkz2j7QSR9QH/as5cFkuJP5Ikx+/c/4oh0PqP5DVYoZGCeupJz/ALvA/pSR2xpqkj9Cadei4tUuto3N/ty20Y9jRSVUuIhu4U9nHcGkfRL/APLzqEDelKDyDwh9qYjeNFJ6IDsjjOSMVTwkye3uX9XZIF9SN9jge3vWW6LaXR1bUI41yq3coDD23n/pWsQLFzK7Lu2gMTSX00YpYrm6gYFJZ5XUjyCxIrBTPGsFN0lsIGmZcSsquFOPJ5rMvxIOnHUvyunxJ/CJLsoBPPgkd6butri4ZLmezldJUixhe7L5xWUtIZ9z8lic9u1LVSspdxo2vSrBZ4DGMmSSXcA3CsMZzUn+myRepIYAMEjCtmrGmPHFDau4Ulix/TnuPIorKqm3lkWJgyfqYR7Q32FWk6ZuK0jPdWik9UNI5C5xtA4pvFo0Oi2UbEEsgITGP3oXfQwyXWVneZASYlVcF2PjB8UcVp/SjEkaLIqhck54pvUx+R/VpelnSo5PypEg2DPAz4pU6ntkW4aZuy84A5zThpyP6DySkyMx3LkY4pa1bSb/AFCeQLiKPzK/YD7Vm/TmWzPWtZ571nZSABnaxxmrkWmyNb75VWOMnG6TgLTUulaXpy+s05v7tRjLfpH7UK1hltYTPfShRJ/6duv6mP8AgVAshY1xIYsRROHVcn96FaYW/PIF75qzqNx6qq+xE3MeBXmjOYbp5UUFkHHzWWwM0vRvUkijX9W0ZbHihP4j3Aj0EquRvlVSSPbmmzpm1F/pCPbZ9R//AFGXGQKB/jLYC26fs1UNs9fG4887fNOT9Mdlf6DntnIqbTEJvYWI3DOMVD6RZRkjFWrAqki5ByrZBpLGocdTlVLPBTG1MZUcUnaPELrX4kPCl+M/an3V0C9OjemCy5B9yaRdJ/harbSbTxKPNGzPNG4aCI4dNLNgYUZxWMdaTJP1LqFxEco8uP3ArUr2drHQ5ZA2AV3A/FY08U9/cySuWy7FsmiwUcQ2yz/rl2AfFWokMEuInDqACG81HMnpRrtI357D2op09prSq17eIBZoGbeeDIQOy/8AWkk8DRWSW6CrvZlbHqFhu4xnGa+tLuW6n9L6RH6b7/p75BAqOS4Z5YEZAyySsVyM59v+KsW7GAxblLO0atlgO33qCydDwM9jGkFjGcE/QuR4+9Cjam+upLqUemkYJ25/UAM5+3FFZJCbVUG2MyYHbsOKoaqxt9HvJIZWcTsIIi3cqM5A+DVOV1SJ8UdtgMRAdPuYtxkvrpUUMOcdzj+oFBbvKaw/pHBifA57EY/6U6R6cqXmjWJTCWsO+Q/+7bvbP9hSUG9ae4mPLO5Yj25zQ42m3RuRYRp3SGvRz2+ZBnxInkGtH02aC7Cx+rwVwFLZIP38VgGgmVLsNESD2b2b71otprQsLTaJPRYDK57Y+KqScbNIvrIz2b2trcbGkQx57kZBGf2oLHpVh0xpUVtDK7lAAPU/UxP/AOVN0et1qNm1/c3GVlOIto5Cjuf3NHBodgZzPOjXEp4DStnH2HamoXRkOt67CzQlEyS8iH5BGKzSBJY3ZQMfVxW6/iX03p0Wiz31tb+k8Q3BIuFznvj+tYg8JiZ39QMobgg+/ileyi0btDLbTWifW0bAlkwORxgqf71SnmvpYUjmudkTDIIPLDtXRjZ4FvJI/qdQAF4ByO9EunNGXUbkXVw2IIeI4wP1Y+faraFvFkfT+kGMpKkfqDnYzg7qNNpc3P5llWMchQeTRe+mFlbgxonsATgChc15PcRlYpADjuF4FIDtZ9c3tvZQYmZIsLwWPYUr3uryagxjsi8itwGC96K3lh+d2rKzyPgAuV4UfBpa6k16w6fgNlpmJLhu7BsnNbwyK2p6jadOwt+YxPdtyI85ApGvJJdTne+1C42P/wDyhXwK7ltby7uheXrOXJztPj4q0sSFwqtlgM4ZfPtS2kU6ti/d2jIS5JGDg5NdWOWWUwvlsDFFdUgmMInaBxGzYAUdzVKK2awtZZmGC2MKT2oWaman+FF84gML5yD2HNO3WOgp1H0/daccK7ruic/yOOxrKOgNV/J3uACDIodR7kdxW2Wl1FdQrJGw5HbNMSapn5S/LPDJLDcIY5I3MbBh2YcEVXZZbWYM31DPIFad+I+jx2/Vs726MTcoJjGMbSTwT/mlnRunv9V16G2yywod9w3hQPFJ6VSXWxw1+CJ+j7c/zNGMMPHFZzpVul1qkFsGy7SKEYfetT6qSJLOO0jkUQbDgftwKW/w30RpOpdkwiYRJ6gPlSe1ZvNGV1YZ692WOix2q8yOQAD7DvSLDcgQFBAVm7KpAxWldc6aL3VobcSRpIiEqsjY3j4/fiklo7GO6eGScmWPjZIhADeO9LJtOg8awLgs0iVZbwBlZ+UDYLc8/b70Q1C5eeBpGSGNJcxpEp+lEA4AHt7+5otLpjXdw6XMQc7AcK4G0e445qjrVrb2EsSGVjCieqxxnJ28Ae+OM1OUsUWjFWBhG7be4eCRApHvir5Vl9JH2thishXsCDwM/vUjtbGwldYmMj3ECMc/pIAzx/eoLmZvykksgwGum2hfJzj/ABQjLKNNbCcF47K5Lj04o+5HdicLVjqE/m5dP0y1Qbba3+og8ByFLE/bJrhbYafaWiXUZLM35mf/ANoAJVSP2qzHuOk3N6W9OWOykEr9suTsHj5peSXadjQjUaIY7x5ry5vxKeNMaRyV/wB7Y7fbApXlsRaW7yHvcXZij+EXGTTVrUAhsdRtrONg8n5OyjOf1EnJ4+60N6uUHX47GFCEsgsOccFgMs37mqcbvRLkWT7p3TvUdPaQg8HnOah6lvmbUvSi+mOJxAoPbg8/3pu0G3hiRpQv8KOMyE+2ATSfr91JIls1wkcqRoyxRBdojdjnnHc8nk1WeHQkdNj/ANCdSw2tmltc3IEcZK98U4XXVVkv1LNkL+kk/q+3vX5qtdQaCT6W+kk55pms9ceR4lc+q6kBee1NlCJKTscOueuotT0y9slSRMAbXbjdz4rKo4XnuxHEhd5D9I/4q1rM9/q+oyNKu51xGqovAA7VXMbi7zGrpsK7WwcgjvRFtn//2Q=="/>
          <p:cNvSpPr>
            <a:spLocks noChangeAspect="1" noChangeArrowheads="1"/>
          </p:cNvSpPr>
          <p:nvPr/>
        </p:nvSpPr>
        <p:spPr bwMode="auto">
          <a:xfrm>
            <a:off x="76200" y="-812800"/>
            <a:ext cx="2438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/>
          </a:p>
        </p:txBody>
      </p:sp>
      <p:sp>
        <p:nvSpPr>
          <p:cNvPr id="25605" name="AutoShape 4" descr="data:image/jpeg;base64,/9j/4AAQSkZJRgABAQAAAQABAAD/2wBDAAkGBwgHBgkIBwgKCgkLDRYPDQwMDRsUFRAWIB0iIiAdHx8kKDQsJCYxJx8fLT0tMTU3Ojo6Iys/RD84QzQ5Ojf/2wBDAQoKCg0MDRoPDxo3JR8lNzc3Nzc3Nzc3Nzc3Nzc3Nzc3Nzc3Nzc3Nzc3Nzc3Nzc3Nzc3Nzc3Nzc3Nzc3Nzc3Nzf/wAARCACwAQADASIAAhEBAxEB/8QAHAAAAgMBAQEBAAAAAAAAAAAABQYDBAcCAQAI/8QAOhAAAgEDAwMDAgQFAwIHAQAAAQIDAAQRBRIhBjFBE1FhInEHFDKBI0KRocEVUrHR4SQlM2Jy8PFD/8QAGQEAAwEBAQAAAAAAAAAAAAAAAQIDAAQF/8QAIhEAAgICAwADAQEBAAAAAAAAAAECESExAxJBEyJRYUKB/9oADAMBAAIRAxEAPwDaYFRreMlF5UZ4+KVNVjZL94Qi4AIBA7Z5FNcR2wsP9o/xml/WIv8AziObd9Lxg48VXi2JLRJpZCxmMKuAB481dZzGNwC4PB+kVSs3h9QxQnLCpdRkWC3Yk/VjOBVGsiFW9l3yEIF+2KA6ldNGzYUY7fard5KxjYpk5HcUFuhcSIvozESP3RxxRboZK2e6Xr11Z3UxhgjkZxgbwSBiiGsdRalLYtPZ+iqKv8T0wNw/bvQNbUmINLKVlHcKKjWCW1hkmE30sCJB5INImrso44JND1ozSPLcsXZeAT81eOoRSqZAPrU4IK8ZpRsYzb3kkcJzGRmiyylZEKDgnkfNNI0Y0Ntm096gUIgYjIG32oppd0iocEFgeMrQzQboC4iaRlUMjKfjg1HZHfO6g4BAxUmOC/xBf0teULgCSEE4pUlmAmYsQAF59hVjq6/e41+UO2RGoVftQSWRWVmx+rjHvTrQlF6z114lVFHqFmO0ueFPwKaLK6Sfp93L+mzty23z7VnyMsUobAyP0j2pjcSW/THqW88jYnDlW7fOKnMaJX/OvFbEFsyNJ9TeABXk90LOBto9UZ/iZ7FTQeafdFviXKMxJX2yaluLk/lrq3VvoMYz9/alk7HiXNHuwkrTw5MTMAqsfA96K3mpMlzMVcsuAe3ela23gRCP+UcjNWEeeJmeYPswee/NIWQUMySSwspIJbkFjgCiFjI8l4+4o0YTOB8Uu6fJHJhtxLNyR7Gi+myCH1GY7VKkcUYtWCStFpZ/TaP1AMFjuA+aIT30jWZRY+YiMdqX7dw20Fgeav28/opPJuLJx+/xVVISSQUsNYD2rQXCFgWyCQBj3xxVmykWytDKkKbmHHqKGIHNC7pZ5NLj1QtH+Xkf0xFjBWvRcssCFuEAxillkijue5V7lNwADZOAoq9Z38UUoSVVbPYqoyP60Be6t1dSGYkHkY81ALsC7Qk988HxU3gtFWab0/ax3cEcvqqZFmJ9MKP0/agXVstuNVZEVgPVAcFcYoRo2rpBexG6dk9KMlGQkZ+DVe+1STVZ5Jrpt0hOFOcceKRsZRyOEdxbHQpRbwr6wGSzDPmiTwC20ScOsQZoNwKxg9x74pTmv4LXSGgwySGEgkHO40V02/aXQcwyFybcblc/pxS9gOA/IB6YHuoz/SlrU5QbeymJyMMhx5wf+1ea/q11bztb2jYIjXdxnGe9UZ22aBbb8EpMQMjwea7YRaycblZPbTbJ2bGMCvNQu1Yg43cYxVNZiJF3HJKAmhmqXIy2GCkLyTVkA6v7t2G5DtPYY7ZqgLm4dlMvJ7E1Wvb0RhcOA6qNxqo+oMkIlQjDc80s0PFF28uwNptwVOcNnuaG3V16hK7sgjDLnvVG61xTPsJJ3f7fFDpr4SAGFCXB5+akUDemjBk4/hIcBs8jPiprWZY52TcWOCaB2EkpvzJ2T0zgH3q7ZTXKuwEMcu4ht7HG2g5FEkMsM+w27n6MnndV7SLtEuC0+eGKj5pUn1HAjEmck7v/AMojLeRxqzySbELBkI+PekvIWgX1gJm1eUpCwRMYIHcAUAjk3so49yKdra/t7i9F0QqBhhWmPBH2oddroskr4iZXZiDJEfpU1RMmLII9c7+Vz/Si0NzEnTUqkhnEpbaR3FVbnS2jEstq3rqe4X+WiVpp0Z6XeNYyLsscknPB57UkmaIrevuReMBh2FTXbf8Ah0uC30vwfc4qlFKA0Ubjjnn2qC7kIWSH1NyKxKkUpu1ILW91FLeRtHZNJEv6o8n+Jx8V3a6hFcX7o0fpJIdrQsTwPap+jrZHLTTX7W6lXjiAH6n8UJ13TZ9F1GNJ3DucMWHz71lQzbUVIPskNtMI4lAwOAPNTIx3OM5yMBaDQXYubvYzDKdiPIotAokBcZyMnIpVhlE7jZ6q7VYKNueAfOTROaONNPKhxkhQB70Ht45JSrGVVYH9JIq7dvJD6JcADcCPIPPNFWhXkhl1Od9KisHIMMcm8Z7k1MLt2sSgYAr3z/ipeqWtpNRQ2kaRW7RqSU7E4oAzmYFC3nxRcsCpFxZnmZXBGN3Y1Gsm+b1ByFyKiju/ykscpAZUYZX/AHCurufbcvNCgSOT6go8VJspEtn8xNNKbWNikQ3Ow5Cr81Ys5VklRMgjvmhkOsz2tre2sIGy7ADt5AHcVLYlFEbCdUOOzeaVjJha6nD3wVX74Cg9u9G7rNrczwI+704xkqeCCKCDTmklhcXEBG4Fvr5xmr+pWksup3UtpuaNV2vg5A4pR6GjWZJG1m8bOQDgD7AVNdzBtEXBBCSox+MiqetT77tbmM7VlUFh2+rGK5uXC6HMYvAQn9jXq/5R5tHktwrYjOc7eKB6iS07MT9AUVOZ8XMWT/JQ/VJ1XAAySDn4oo1FK9ffO5Ud1BJoXd3G8bVYgBcceauSyrJHL6Z/VwKDSRyBux471OTyOkcmJ7u4jVGwvlsdh5q96MYnSKFymwc4P6qErJJAjlHKqTt48k1JGR+f2SSn0mAG4+PmpvY1hE2lxZ3EUqPKkb53o/IBB9/bFGdKniuPpygcP9W08H5pYnvDFcvZzXG4xErHJ4Ye9VBfy2NwrxOD5bPFIMmjU7vRIDcR24xcbYGfcBjaf/vNZtrOoMb2S2ilLRxN+oeT5xTLD1JcNpTywORcPgFh4Ws7luDNduwIUs5y3tQoMpBaC9eVhGzlC2Bk+KI3rNZS+j6kb443ofpb7GgMTQSSenNKVPhxyD96+uLhlL7VAiBDLz/xRuhUHoJbm3vEmhd1yeQPf5+Ka0tHupvWt5pFMyFRGW+lSR/1pdttUGoQxTTkiVcKZMjB+Me9PehaE9/aepp+o26TxMGEUox80HTG1kyWaKW3umhlB9SIsrBhjnNcS2rS6ebpmADNtArUPxE6UeaaLUFC2s7gLcYP0N/7gaz+9NolwbSykMkMaYLH+ZvehQGgdb3zwFFUkbGzkMRz+1d6vcXOptDJPIWkbjJOT8VAYQZto8tmi1vCqSxqI8ZI+o/essGp1TI9CtW/1CT1AwQDa3jmpNU1F7Z5khYrtO05HetI6n0Szj0WHWLZkSaNVEqqeG+aQ9B0G26mmvklvxaz7swBmAVx7c9+aV1HLGjbVIXobhg24yFjnsWpj01v9QtDCrkuh3Jk5I55/ahvUfTN/pEyRS25V9m5iD9P7HzxVno2eEuscqOZixKbMdgORg96EppRtBhCSnTCms28jQTTrLH/AAcb/qAB+RQNGaQxKrDf8HxWot0u/pvcxz3FpJcKCRMsUseD/KVJxx7A1Wm0FTcxrey6IzBeGt4TA7j7ZZT28io/Mngr8ZnV/b3Eao00LqjH9ZU4P79qKaJ+XeCYXH6CuxWP8vzTFqsVv/HSwuYZoUyJFjY2+WA/SSPoY9vAobZ2VvbXSWXrYa6gRzFN9JLMM4RxwSPmj2TMkLUts0V4yZ3L71LO2wwxr3Pb4Nc/UbqUSKyFZCu0+DXMpUXkQ8qaLMkEIyzXirn6lZSTWg6Rf21ppGrF4wZJMBQexO3FIWkSh9bAYZAIyKI6k0gVkjY7DKWIz4pXgccNVMcum74+NhHc+aEy6ikekTxCVTKyqAPeqeoXq29utpNL6azLknyFFB7qe3aWP8jBlWQbBIxya758vXCOPj4+wWhnDJuZt2EHGeaHas+YmYcFhwPar+haXpuoatBarq9v+ZlLboYskxkDsQaHdSQS2d3LC4P05BB+DRhyqTNPi6IF2t7FHH6RXJJOK9vblArBTz2xQy1X1pgCcACpLsokbCI7yvJzSSdsEdA6VmKqMnCtk/fNewR3LsbmOJ2iQ5PHivvX9M+qyBudxB7EU7fh/pI6jeS61KQWunwsEKRfqlPsPYe5oWATprRpT6mxuTxu77fFfIYpWEcqbj23+x9jW+a/0NpA6fnGnW7LJGhdDuJJOPc0g9SdNevJo13YRIbi8gMUsYGA0qjx8kUEYULFpbESW5K7D2z25oDqljJZTlHGM/Up8NTPcQvp8iJL/EtpQdhYYKt5Q/IqnrUTz2yMg3oFyrHx8UTCvglT8Gr9id6bZjuXnG7+Wqyx4Rg3cGpI2KyIo7ZpGzLeQnHZXlufVWGX8oRvkcrwF45p46c6p/09b3T9NuYkuWIeO7mjym0YGMd896SL7VS9r+TY4R8EnGScePtVOztmuJI0b6A7hQzgqB+9Sb9OyEesusVZ+htM1vTOrdGl0y8uYJ5HjKOyYXDdsgHke9YbqOlvouo3VnO2ZoZCgbHceDV/VLu4jT0ba0jtJoPpf8uArbsfSQR4yM/eor7Vx1DHDqdyoGoRj0btl4EnH0yY8E9j8ijCTayLzca450gWjLHJvfyc5q6NRjUDdyA3GKFyNuyCc+KhjUvdRRKONw4p0RbHm81Vj01Oh3bQoHJ70jJNKVjEDFWXkEdwabNYjS36fZV5eUDH9aFdMppe2eTURcM5X04hFwNx8kn4zWbpA9pBbS9Wk1i1k0rWblRAVzHKybnjc+VPcj4q4t7oemW7Rqo252SBYv4spx4YghV7fNWdT1PSla3aGOziFmfSKsysGHsQORkefela70xpNJvtVtxL+XhmjaJJOSUbcu77AgVBxUnTL24ZQ96HrEUlncXDRpMkdq8xtVcjcg4UHx4z71zYX2lXlp+dttPklgyBDbTtnbIP5VOR55z+1ZpZ6vcxXAMWQvA2quNw7YPvTRc3VxqGkl0YNNHIFSeOMxg4O449jz/Y1KXH1Y8OTsgnpXUesQLdH6ZpBcMJLOVB6ThuNoU8DHvxRW216wureO3u7G3ijaf60ycR4OA8OeRyR9IJFJMt1M9u8k0rKzARByMk5zliO+eKNPDPa9Ms+pxg3FxOhtWkIRsAZYjHYdh96VpoddfTvqOztE1u83XiC4jCeumQdzjjOR57cUI1LT2iitb6NgySPg/BojqUkl1Lcz3UESTLjdKUXPg98c58HvQ/Ur1TaRRBSqhw7fJqsboWVeE+nZF47qmDkfUO9F5Ipp7QgWjE7uHUdhSvdX7wFY7Vwrsclj3ArmHXbpZMGUkHhxnj70/SxO6Qx/iLGTqEMkZ+hECbl8EUqWct/Y6nDfImY4zv3OPocDwffNHNSbCTwSFmEZKsGbOOeMUpTXErmSJDkL/I3Yir80aeyPHJLA66HHBPet1PodlcxSQSl2h/UkTAc445HNNPT9qvWfUt4NTtZIrX8sCYmkw8b9ty/fyPFAvw+1LVropp+moUgQmWZQQA32zT6VSw6jsriyG+VUcXR4G5W5wfkHmuZX2OyVLjf9AOsfg/PGGbRb8OM59Of6T+xFZr1FoOraBcump2csG44WQ/UjD/AOXav1FbTCaMNjGfBNc6hY2uoWr217bxzwOMMjjINdLZ538PyiIpG0kzBRsMgTJHOa0j8KJoVsXglAZzKeDxtBFVOt+m7TTxeWmhwSmCxkWWZRzsVv8AvQz8N5ZF6iljDHZsEhH24rGNl6h1aPR9FaafJQxiI48FuM0p6BcJq+llEZPzOn3SzxbT35Gf7Zqx+JCST9IXXcFcc+2OaTfwskkgu5yr5LBSOO/uP71rCaB1r0LFrayXulSJFcOS0sTD6JT/ALvg1nOh6XqHrXWjXdi/r53xAr9JZe/PyK3exV0UgtkHBA9veuri1iL+uFUTD6gw78UQH5Z6j0mTS7oq6NGHJIVhyKGRQM0T3B4VSF/etb/HfTo2sdN1SJVw0pjcg+/IrJJX/hSRqcLuDClYVs7spfRlMwQSSDgBlyB80Qu726eBJDGVXOAwGQfg1L0emkzTXa64JPQ9HcpjOG3A/wAvzzVvp/Thqt9LpkV7BFBMHKSXPDLjsPuahNJys9DiclCk8A23kkSEyAkb028c5oekk1hfSISR9QDj/cDzT1qfTF9aaY8t9YrCumqoPoHmQEgb8+3vS91XYvKkWprGFjRxbSHwDjKkn5GaaEv0lzxbSpgy4MSk7WDBjzgdq4tGzeQ7OWDgYorf2FohX0ZA7dmHzU/T9gn+sQuF3Rxnf+4qlnM4y9CXWds1lpliC24yHBUd/ehDw2tg4ewvmliDLmKWPY6NjkMO371c/EDUnuLy1iiXHpr6nHfNQC3dOn2vr6aP15cCGPALtz+pqWTaGhTYBJAupfVIdixznvjvn+9EE1HUMLDp7MC1qYZ0UbldM55FX9NttBl1TT5dVuHe0kDLLFa8yFsDaMd+c4/amu9To7RDKlpcalYyTgo9vcQOrxgjgsG4K8d6EaasGVLqZSFdGCkMP25p60bZH0jNmcbvzGd3qEPGpGM4HfkdjQi7FrJdTrZRtNEBvSSOIqMgckDnAqvHcPp+ovFIglilYMyg4IPcEEfetP74/BuP6PI0WFo9va/6t1DFPJbw4FvCkgAu3A9/CjjJHftQzVdWfqHWfXvFWUsFEEaDasSjwPgeasx6s2ptFZXFy7RBDGguGEaxr4G4DOKpXmi6hp59KH0HDd5Y5fUG09xuqS/pZ/wMXFmEsL2WWeKQmNPTXcRnnvz4wKXrqVp2YP2AHFe3t1Pa3RsfWDxoArjAOfJ5+9Qy/wAS5VVBIZcHFNGDWxXMFzzsb05OMHFdbiwAHB5ya+iEI1AiUZQA5PvipEi9R129iSxHbirrBzU6Ga5AkjjkYP8AWo4UZY8eKC6hbwLD6sRcgeGG11byCKYuoVFjZ28gCmRX+kBsYFKLPNeXrTTsXc8kn3qnKsj8Uko1+ljR7m9a4jSC5aJWdU4YrnJx3raHsrnQ9PtLrUFWKZi0Em0ZUkHCtnzkeaxDSJJYdXt3iwTHKGUN24Oa/Rt7La9R9Mtb3ciRzMm4Nn9LAcGpRj9rGlNuKVlew6jjijDSyKAOBz3ota6616CltHnHdz2FYrIl1BKIwC7bto21tWiaW1josEGAJBGN/vnuaeSEVWA9K0++kueobq7jTN0wSM5yCAMVnnRGnS6V1ikV0QGkicZP/wAu1aTqGqjTZXikb6W5OfFIa3Q1TrCA22NwZjkeBt5pExpRrLNH6xghn6fktpSMyI+DngHacVhPS95dWl1EYSSN4yB7A81sUjJqTXFu0hcRgHBOe3isr6Nhe41o22zARy2T3UZotZFSNz0DWINTtllt2++feigvYTOUJGVGMk9qE6NBa26gFowyr9QXFD9d2z3BYyNEo5RAwBY/ajeBKyCfxrjEnSDqACI5kYYHbmsJgAaAkjORg1+gOqXtNR6eu7bU3WMPCT6jH9L+P74rAfSmsZmglOGXg8gj7igHRTLiF8hssnbA816lwyyZRiATnvXV2iS3WMiMBc5H8xrrTYI7iYpOSqemfqHcHxWpDd5aQVtdX1O4jNg1/cG2k4eIyEgjPzT5odlJd68kTWySaKFBdJiCjFQMkj3zWfrp8tpPCJTt3BWGPY1rPT00JsIdrruXP6RikSK9nRmXUNpNB1Re2YQRbbltoAwMMcjHxgiiNvMmhW7PIwkbBGPdvamzq/pi51y7sdQ0iL1L6FxHcxBwCyeGyfIwf2oVqf4b9UX0++OC1WFRhVa5UEmmSJt/olXF491eb15kkGMnxXmpBo1EbuHYDkr9v7U2R/h1rNgk93qP5KNI4mYBboMSAPGPNJt/K886lguWjBG3yPn5oPDMkqJ7a6ax09FnWKaGVydjIOPue9Wb3SrieNbvT5JLyERbjG0m6SMe2M5IqDTrmNQiXCtJbKD6gVQTg/B8fIpi6VsoLO9h1axvxDHHIQgf6l3Y/QxHIzQX6OkpRoFdI6vLZ3NxZJP6cdx9JXZklzxj3AxQb0WbU2ikbDRuQ/xg4rY9c0y216Brm2tY4b1oPVguFjGHkHIG4e+Mc0ivYW2odSy3NsjJBdelJsbkozLlx+zKaWTpNgirqIAvhtvIDK38gjdsdx2oppqLI6idwiTP6Ql3E4ZTwSPmo+qrL0b55YwDGoK4+f8A6R/SrNjEIILWF1do1kDs+4AAkZI5HtU211TLJPs0Bb9PTv3Vgd276vvXty4AQJkEk8+aN9U2n5i7iv7XmG8TepOBtYHDKceR/kGgskM0gQQxl2VhwBzzVUyTVYKkdq24szfVjCn5qRHzOcnhVwePNGZNPmsbKL81C0UvqZAYUPAjWMvnJZ2z9qcm1QwdRw+sfUlLBIhge1ARAotlnCn+ITjHn2py6lUS2yRwnKn6348+1LOpzQW9hawLvSZSWdiOwB7U3Je0VUYop6Lave6tBBCu5ydwA8jz+9aLa3slpKsTqdqMVZXzkEUgMkllqjXVk4kMbB43U4zkZ/z/AGprvtattRjjnl221ycCZS4wx/3Cl48SoM6+PGxn6S038/1KZpEBhiy/bz4rR7yRYoXYnacHzSr0FeafKk35N5HYoMt6Zxj7kYoh1Pf+hbORhv8AmmlklEyrr3WZPzbRx7mdjgAVR6GW5tr65vAjNKkWATzgnj/irkzh7qe89KNy3H8T+UfFQw3P5S1eTiISN2B8VNKmPJ3sOSdQf6JqgVlluzKo3cBQGP2pGu76SDUJL6z3pKxIk2eCTxX0Nw89yWdmwrZyTkmrWgXJi1gWyozNdTLGTnC4zySPNNdsVo0/ovpmae2/N65dSl5PqW3jcgAHtuP+Kdo9H0tY9sdtGreG5LZ+5qGO3CrlG2p9+BUCxzfmA6yN6YpiV5K/UHRmn6jYMIImWQc7fUOJPg896zL8V9CtP9O03XLCIRI6i3nVRgAgfT+/BFbVHd4XB8d6z3rgRXfT/UmmjBETCeP4PBGP60BkYvaQRTlZQVX0hyD5Bq3ZyJbO6Jh28ADk0KS5MBYbAQwxz4qxYo88yFTkhuD5FK02OpDVJpj6ho73in/xVpgSA/zx+4+1VNL1G6itpUt90hUcLg80dtJF0yz9WcExEfX80utBtnlmtpsKDxETw4PnjtRqgrI12nUmoaUG9WyMM8+ZN7c5z7Vxc9eTNsDySB0O5R4z8/FLd3eapFEsd3HIUQDazDdtHwaDTyb8lgO1BmVDPr3VU+o2LQ+qw38Pg919qT5/UkldmwXZeCPA4x/YV5lSjgE78Y+MVPNtE4UDHCr9uMf80rC8leCRrS7BBK7CPkf96NRyLLIqjYiSSDKL+lzjzjt96BXSH80yZy3A+9XLAvG3YFVGc/7abwRNpmzdLiG7tYMsI12jbtJyGAwQf6UravZ/6P1PJp5UqJ5maFjxiNiSR/Vh/WinRDRT2oZLuKOdR/FQphs+9NPVOkjUdDW+EKzX2lkzwbG5kX+Zc/b/AIoSjaaNF1JMyPV2R72UoxNs0rSHznYWGaJ6TYPqNyNPtJVg9IANcMm457naPc5AqtcWTHRY7qVAFj0842Dnc75Of7Ux/hvbRtfSGO4AnA3OhGWJ9/tUOOKf/Dom2laKmu9O6joli8V6qz2cuGhvkUkRygYG5e6hhxn7VS0VdOa0kudRMcBOBkn+4/oa3Q2EU1i1vcgTxOpWQSKPqHyKx6C80zpHqq80nUrK2nt3JMcksYYoc/8ABGK6HHBCMwb1LALyzWS1nErEhUw4cbRSQltcxSSRSI/HsMgVq0tnZ63fKbK2itIIjljENoYewFXNT1O30S22nTg6/pKxrliayVIMlbsDaysdxeRiBTHEwGAPNKnUFopmyiHIHOad9TFtFLaek2+VotuMfpIpd1KIvukUhweAccj3rpSuI819mA47G2kskmnjOWkxgceKZ9Ji0SFI1tIIxIz/AMYE7sY7d/FD7hjEbVDGmR+kFcgn5Hmjy6HMkxkjCukjskr4wckAg4HA9q5FakdE1H43geempHg0oFtwRiWXwP6UJ6gncwEvgPIQFB8006bCkunKikGIINoz2xSn1jDJFdW80kzRwxqduD3PmqtZOJbFm+tzHCIJvSKjPAPJB+aVdfZY40toXJwMDJ5GavarqUd1OUt1llYZbjOB7mlO4mlkvEcyFmDDafYZqb2O2MMGm3FpiO4UK64c8980Y6RsobjXbdmOHgZpCSOD7VTukezjLXdyZZGHPP6R7Ua6EC3K3cytloyqBga0Qz0ancl5NJkgtGQTtgLv7H4NeC/SOCNJQqOiDcAeKrW0vpqAxoN1Xcm3iEqdscgVQglZc1LWI4UJ3gYHODWc6p1Ab46gkAL/AJiULntuRcZpb17X7qa4a1SZhGx/XnlV9vmrK30EltY2sECp+XDD1B3kBPc/NBjxQI1W2LSuxjCL/KB4r7pxD65woPIFHNUtN9q0mDnHtQ7Q4ZLQQTOw2zMccdsGsasjT1PGYulmD43lh29qHdA6Je6nq8d9cWrppltGXkkA/hsVXgc96NahE17p6xl12MQP3zTJ1BqQ0fSVs7cn0YowrCMYG3Az+9Y11oBdQ3cEfT8jHam6PgDv8VmtrGJEPqEh+6581pOqWmgdRaKI4NUFnMu0qZMlfsaAr0h+UJaa7t9UbYSltauVZjnA5rMyFHC+sv0/SCAT85qa3QSzvKQfqkYgeABVnUrZ47eCcxeipkCAKuMkHn9x71xa7VF02CcJJ6fz9QH+KjKVlFGmVtNt3upZJsZBJxnvTBa6UCoOVwO5x5oRpUsttErQqjDaSwZc/wB6Zra/tp7ITKAiIhyFHAPxVqJIsaEjJqskUbKWVMsirzt7ZBrVOndSVlSKVWCngORkMAPI8VgOharPbdRx35Y4ztk5/lJ5/at10P8ALySodufVAMZH98ftQsDFbr3RG0mQvaBY7CVVSJAfJJJXH3xRTovSpbCSK7mg2kLhn7HnjH2pyu9Li1SyNteRnhw8TE5KsOzCvrSOSzQQyqGlC8MBwcdsc0ih1ZT5bjQTB2pxwB3rBevbRtf/ABRutPtUMrbFQ4P8wTn/ABW8RHcgypUkZIJzWL9JBpOqb/VbnaJmmc/1JH/SqEkqIFhl0EppmssIrqAGRZIiSHUjg5+/H7Ux6HALzq65upcyW9lHFFADyMuuWYn3pZ/FVru9vbO6sld9kbRuUGQe3FedJdUxQ9K3NhdXYt70q5WRx9XqDBTcfYgEUCnhe1do2vAykD048gD5qtaxI7Ksi4Vj3qw0MN4DLbIyo5AVJO6+4z8VZEHoYUxorqM981bSoukpSsE6taos0bJuO0gAt4pv099ulvukT1N6sRnJ4pXvlDfX6mckd+wo3bRxNoMV08X8YygeoPbFLKKckM39JIctJkRbBzGwxu+mlfrie3NrvlSR2RiF2nAyfejWjMkmnSAKducilrqad5IPy0ezeTn6uaMlk446FLTWNjbGZIbZbhmKkyZyR9qAG3u9O1GSe1X6hnayjIGfijDJCImjnMxnHOc8V8ssDMkaTSoZVIPNRZZJFHV55ZdP9eU5llxuGMYot+F8+xLyFj/OrE/GKC6o0ZthGrMzdiT2yPIqbom9WzupN5wZeD84rRFns1i6LmIejMY/AYDkZqpfIb+P05GyhG0n3r5ZTJAoB74NUtbuhp+l3U6nD7Dsz2yeBTkzINTEbahL6YJUSMFJ8gcVHo17FBqkbzBivIIFcFW9JGZudxH3zUMMLveRgKAN2Se1KjMfby8huIEjSE8jhgcf1oDZTxRalF62TCr7Rg8A5q7+VWHTiyu7SEHBz2pYgdluFiLd23fvRG0azdwwCySW1uN+SGKpggUwaBrGkXum7WSORWBEgdQc0F6Q0+STTFMwQKSchPNZlqM9zo+r31nDIyBJmUDPYZoihLquyjTqG5t9JfFuw3RpnsfK0Htry4ilR977wcY34Ix7H3qCHU5YbiN2OdpyG81YlWO6vxdRlQrODsz5pXoK2i7e3xubFYnUF4HwGYYyxyT/AHqKSQRTSpHjbHHkn7nNeSRo9xLIeYUmYH5wM19bRvNJqSgbQ6D6iOFHBPPxUU6Zd5PNNV2ymF2xj6MsRz/mruqyOtstuDgkDft45qfSdNjmsTgkqzjJZeSMn+nvVXWLcw3KRM2doG4gcnFVskDnjSCycr+pyFz8dzWk9Aay9xpcQUkz2j7QSR9QH/as5cFkuJP5Ikx+/c/4oh0PqP5DVYoZGCeupJz/ALvA/pSR2xpqkj9Cadei4tUuto3N/ty20Y9jRSVUuIhu4U9nHcGkfRL/APLzqEDelKDyDwh9qYjeNFJ6IDsjjOSMVTwkye3uX9XZIF9SN9jge3vWW6LaXR1bUI41yq3coDD23n/pWsQLFzK7Lu2gMTSX00YpYrm6gYFJZ5XUjyCxIrBTPGsFN0lsIGmZcSsquFOPJ5rMvxIOnHUvyunxJ/CJLsoBPPgkd6butri4ZLmezldJUixhe7L5xWUtIZ9z8lic9u1LVSspdxo2vSrBZ4DGMmSSXcA3CsMZzUn+myRepIYAMEjCtmrGmPHFDau4Ulix/TnuPIorKqm3lkWJgyfqYR7Q32FWk6ZuK0jPdWik9UNI5C5xtA4pvFo0Oi2UbEEsgITGP3oXfQwyXWVneZASYlVcF2PjB8UcVp/SjEkaLIqhck54pvUx+R/VpelnSo5PypEg2DPAz4pU6ntkW4aZuy84A5zThpyP6DySkyMx3LkY4pa1bSb/AFCeQLiKPzK/YD7Vm/TmWzPWtZ571nZSABnaxxmrkWmyNb75VWOMnG6TgLTUulaXpy+s05v7tRjLfpH7UK1hltYTPfShRJ/6duv6mP8AgVAshY1xIYsRROHVcn96FaYW/PIF75qzqNx6qq+xE3MeBXmjOYbp5UUFkHHzWWwM0vRvUkijX9W0ZbHihP4j3Aj0EquRvlVSSPbmmzpm1F/pCPbZ9R//AFGXGQKB/jLYC26fs1UNs9fG4887fNOT9Mdlf6DntnIqbTEJvYWI3DOMVD6RZRkjFWrAqki5ByrZBpLGocdTlVLPBTG1MZUcUnaPELrX4kPCl+M/an3V0C9OjemCy5B9yaRdJ/harbSbTxKPNGzPNG4aCI4dNLNgYUZxWMdaTJP1LqFxEco8uP3ArUr2drHQ5ZA2AV3A/FY08U9/cySuWy7FsmiwUcQ2yz/rl2AfFWokMEuInDqACG81HMnpRrtI357D2op09prSq17eIBZoGbeeDIQOy/8AWkk8DRWSW6CrvZlbHqFhu4xnGa+tLuW6n9L6RH6b7/p75BAqOS4Z5YEZAyySsVyM59v+KsW7GAxblLO0atlgO33qCydDwM9jGkFjGcE/QuR4+9Cjam+upLqUemkYJ25/UAM5+3FFZJCbVUG2MyYHbsOKoaqxt9HvJIZWcTsIIi3cqM5A+DVOV1SJ8UdtgMRAdPuYtxkvrpUUMOcdzj+oFBbvKaw/pHBifA57EY/6U6R6cqXmjWJTCWsO+Q/+7bvbP9hSUG9ae4mPLO5Yj25zQ42m3RuRYRp3SGvRz2+ZBnxInkGtH02aC7Cx+rwVwFLZIP38VgGgmVLsNESD2b2b71otprQsLTaJPRYDK57Y+KqScbNIvrIz2b2trcbGkQx57kZBGf2oLHpVh0xpUVtDK7lAAPU/UxP/AOVN0et1qNm1/c3GVlOIto5Cjuf3NHBodgZzPOjXEp4DStnH2HamoXRkOt67CzQlEyS8iH5BGKzSBJY3ZQMfVxW6/iX03p0Wiz31tb+k8Q3BIuFznvj+tYg8JiZ39QMobgg+/ileyi0btDLbTWifW0bAlkwORxgqf71SnmvpYUjmudkTDIIPLDtXRjZ4FvJI/qdQAF4ByO9EunNGXUbkXVw2IIeI4wP1Y+faraFvFkfT+kGMpKkfqDnYzg7qNNpc3P5llWMchQeTRe+mFlbgxonsATgChc15PcRlYpADjuF4FIDtZ9c3tvZQYmZIsLwWPYUr3uryagxjsi8itwGC96K3lh+d2rKzyPgAuV4UfBpa6k16w6fgNlpmJLhu7BsnNbwyK2p6jadOwt+YxPdtyI85ApGvJJdTne+1C42P/wDyhXwK7ltby7uheXrOXJztPj4q0sSFwqtlgM4ZfPtS2kU6ti/d2jIS5JGDg5NdWOWWUwvlsDFFdUgmMInaBxGzYAUdzVKK2awtZZmGC2MKT2oWaman+FF84gML5yD2HNO3WOgp1H0/daccK7ruic/yOOxrKOgNV/J3uACDIodR7kdxW2Wl1FdQrJGw5HbNMSapn5S/LPDJLDcIY5I3MbBh2YcEVXZZbWYM31DPIFad+I+jx2/Vs726MTcoJjGMbSTwT/mlnRunv9V16G2yywod9w3hQPFJ6VSXWxw1+CJ+j7c/zNGMMPHFZzpVul1qkFsGy7SKEYfetT6qSJLOO0jkUQbDgftwKW/w30RpOpdkwiYRJ6gPlSe1ZvNGV1YZ692WOix2q8yOQAD7DvSLDcgQFBAVm7KpAxWldc6aL3VobcSRpIiEqsjY3j4/fiklo7GO6eGScmWPjZIhADeO9LJtOg8awLgs0iVZbwBlZ+UDYLc8/b70Q1C5eeBpGSGNJcxpEp+lEA4AHt7+5otLpjXdw6XMQc7AcK4G0e445qjrVrb2EsSGVjCieqxxnJ28Ae+OM1OUsUWjFWBhG7be4eCRApHvir5Vl9JH2thishXsCDwM/vUjtbGwldYmMj3ECMc/pIAzx/eoLmZvykksgwGum2hfJzj/ABQjLKNNbCcF47K5Lj04o+5HdicLVjqE/m5dP0y1Qbba3+og8ByFLE/bJrhbYafaWiXUZLM35mf/ANoAJVSP2qzHuOk3N6W9OWOykEr9suTsHj5peSXadjQjUaIY7x5ry5vxKeNMaRyV/wB7Y7fbApXlsRaW7yHvcXZij+EXGTTVrUAhsdRtrONg8n5OyjOf1EnJ4+60N6uUHX47GFCEsgsOccFgMs37mqcbvRLkWT7p3TvUdPaQg8HnOah6lvmbUvSi+mOJxAoPbg8/3pu0G3hiRpQv8KOMyE+2ATSfr91JIls1wkcqRoyxRBdojdjnnHc8nk1WeHQkdNj/ANCdSw2tmltc3IEcZK98U4XXVVkv1LNkL+kk/q+3vX5qtdQaCT6W+kk55pms9ceR4lc+q6kBee1NlCJKTscOueuotT0y9slSRMAbXbjdz4rKo4XnuxHEhd5D9I/4q1rM9/q+oyNKu51xGqovAA7VXMbi7zGrpsK7WwcgjvRFtn//2Q=="/>
          <p:cNvSpPr>
            <a:spLocks noChangeAspect="1" noChangeArrowheads="1"/>
          </p:cNvSpPr>
          <p:nvPr/>
        </p:nvSpPr>
        <p:spPr bwMode="auto">
          <a:xfrm>
            <a:off x="228600" y="-660400"/>
            <a:ext cx="2438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/>
          </a:p>
        </p:txBody>
      </p:sp>
      <p:sp>
        <p:nvSpPr>
          <p:cNvPr id="25606" name="AutoShape 6" descr="data:image/jpeg;base64,/9j/4AAQSkZJRgABAQAAAQABAAD/2wBDAAkGBwgHBgkIBwgKCgkLDRYPDQwMDRsUFRAWIB0iIiAdHx8kKDQsJCYxJx8fLT0tMTU3Ojo6Iys/RD84QzQ5Ojf/2wBDAQoKCg0MDRoPDxo3JR8lNzc3Nzc3Nzc3Nzc3Nzc3Nzc3Nzc3Nzc3Nzc3Nzc3Nzc3Nzc3Nzc3Nzc3Nzc3Nzc3Nzf/wAARCACwAQADASIAAhEBAxEB/8QAHAAAAgMBAQEBAAAAAAAAAAAABQYDBAcCAQAI/8QAOhAAAgEDAwMDAgQFAwIHAQAAAQIDAAQRBRIhBjFBE1FhInEHFDKBI0KRocEVUrHR4SQlM2Jy8PFD/8QAGQEAAwEBAQAAAAAAAAAAAAAAAQIDAAQF/8QAIhEAAgICAwADAQEBAAAAAAAAAAECESExAxJBEyJRYUKB/9oADAMBAAIRAxEAPwDaYFRreMlF5UZ4+KVNVjZL94Qi4AIBA7Z5FNcR2wsP9o/xml/WIv8AziObd9Lxg48VXi2JLRJpZCxmMKuAB481dZzGNwC4PB+kVSs3h9QxQnLCpdRkWC3Yk/VjOBVGsiFW9l3yEIF+2KA6ldNGzYUY7fard5KxjYpk5HcUFuhcSIvozESP3RxxRboZK2e6Xr11Z3UxhgjkZxgbwSBiiGsdRalLYtPZ+iqKv8T0wNw/bvQNbUmINLKVlHcKKjWCW1hkmE30sCJB5INImrso44JND1ozSPLcsXZeAT81eOoRSqZAPrU4IK8ZpRsYzb3kkcJzGRmiyylZEKDgnkfNNI0Y0Ntm096gUIgYjIG32oppd0iocEFgeMrQzQboC4iaRlUMjKfjg1HZHfO6g4BAxUmOC/xBf0teULgCSEE4pUlmAmYsQAF59hVjq6/e41+UO2RGoVftQSWRWVmx+rjHvTrQlF6z114lVFHqFmO0ueFPwKaLK6Sfp93L+mzty23z7VnyMsUobAyP0j2pjcSW/THqW88jYnDlW7fOKnMaJX/OvFbEFsyNJ9TeABXk90LOBto9UZ/iZ7FTQeafdFviXKMxJX2yaluLk/lrq3VvoMYz9/alk7HiXNHuwkrTw5MTMAqsfA96K3mpMlzMVcsuAe3ela23gRCP+UcjNWEeeJmeYPswee/NIWQUMySSwspIJbkFjgCiFjI8l4+4o0YTOB8Uu6fJHJhtxLNyR7Gi+myCH1GY7VKkcUYtWCStFpZ/TaP1AMFjuA+aIT30jWZRY+YiMdqX7dw20Fgeav28/opPJuLJx+/xVVISSQUsNYD2rQXCFgWyCQBj3xxVmykWytDKkKbmHHqKGIHNC7pZ5NLj1QtH+Xkf0xFjBWvRcssCFuEAxillkijue5V7lNwADZOAoq9Z38UUoSVVbPYqoyP60Be6t1dSGYkHkY81ALsC7Qk988HxU3gtFWab0/ax3cEcvqqZFmJ9MKP0/agXVstuNVZEVgPVAcFcYoRo2rpBexG6dk9KMlGQkZ+DVe+1STVZ5Jrpt0hOFOcceKRsZRyOEdxbHQpRbwr6wGSzDPmiTwC20ScOsQZoNwKxg9x74pTmv4LXSGgwySGEgkHO40V02/aXQcwyFybcblc/pxS9gOA/IB6YHuoz/SlrU5QbeymJyMMhx5wf+1ea/q11bztb2jYIjXdxnGe9UZ22aBbb8EpMQMjwea7YRaycblZPbTbJ2bGMCvNQu1Yg43cYxVNZiJF3HJKAmhmqXIy2GCkLyTVkA6v7t2G5DtPYY7ZqgLm4dlMvJ7E1Wvb0RhcOA6qNxqo+oMkIlQjDc80s0PFF28uwNptwVOcNnuaG3V16hK7sgjDLnvVG61xTPsJJ3f7fFDpr4SAGFCXB5+akUDemjBk4/hIcBs8jPiprWZY52TcWOCaB2EkpvzJ2T0zgH3q7ZTXKuwEMcu4ht7HG2g5FEkMsM+w27n6MnndV7SLtEuC0+eGKj5pUn1HAjEmck7v/AMojLeRxqzySbELBkI+PekvIWgX1gJm1eUpCwRMYIHcAUAjk3so49yKdra/t7i9F0QqBhhWmPBH2oddroskr4iZXZiDJEfpU1RMmLII9c7+Vz/Si0NzEnTUqkhnEpbaR3FVbnS2jEstq3rqe4X+WiVpp0Z6XeNYyLsscknPB57UkmaIrevuReMBh2FTXbf8Ah0uC30vwfc4qlFKA0Ubjjnn2qC7kIWSH1NyKxKkUpu1ILW91FLeRtHZNJEv6o8n+Jx8V3a6hFcX7o0fpJIdrQsTwPap+jrZHLTTX7W6lXjiAH6n8UJ13TZ9F1GNJ3DucMWHz71lQzbUVIPskNtMI4lAwOAPNTIx3OM5yMBaDQXYubvYzDKdiPIotAokBcZyMnIpVhlE7jZ6q7VYKNueAfOTROaONNPKhxkhQB70Ht45JSrGVVYH9JIq7dvJD6JcADcCPIPPNFWhXkhl1Od9KisHIMMcm8Z7k1MLt2sSgYAr3z/ipeqWtpNRQ2kaRW7RqSU7E4oAzmYFC3nxRcsCpFxZnmZXBGN3Y1Gsm+b1ByFyKiju/ykscpAZUYZX/AHCurufbcvNCgSOT6go8VJspEtn8xNNKbWNikQ3Ow5Cr81Ys5VklRMgjvmhkOsz2tre2sIGy7ADt5AHcVLYlFEbCdUOOzeaVjJha6nD3wVX74Cg9u9G7rNrczwI+704xkqeCCKCDTmklhcXEBG4Fvr5xmr+pWksup3UtpuaNV2vg5A4pR6GjWZJG1m8bOQDgD7AVNdzBtEXBBCSox+MiqetT77tbmM7VlUFh2+rGK5uXC6HMYvAQn9jXq/5R5tHktwrYjOc7eKB6iS07MT9AUVOZ8XMWT/JQ/VJ1XAAySDn4oo1FK9ffO5Ud1BJoXd3G8bVYgBcceauSyrJHL6Z/VwKDSRyBux471OTyOkcmJ7u4jVGwvlsdh5q96MYnSKFymwc4P6qErJJAjlHKqTt48k1JGR+f2SSn0mAG4+PmpvY1hE2lxZ3EUqPKkb53o/IBB9/bFGdKniuPpygcP9W08H5pYnvDFcvZzXG4xErHJ4Ye9VBfy2NwrxOD5bPFIMmjU7vRIDcR24xcbYGfcBjaf/vNZtrOoMb2S2ilLRxN+oeT5xTLD1JcNpTywORcPgFh4Ws7luDNduwIUs5y3tQoMpBaC9eVhGzlC2Bk+KI3rNZS+j6kb443ofpb7GgMTQSSenNKVPhxyD96+uLhlL7VAiBDLz/xRuhUHoJbm3vEmhd1yeQPf5+Ka0tHupvWt5pFMyFRGW+lSR/1pdttUGoQxTTkiVcKZMjB+Me9PehaE9/aepp+o26TxMGEUox80HTG1kyWaKW3umhlB9SIsrBhjnNcS2rS6ebpmADNtArUPxE6UeaaLUFC2s7gLcYP0N/7gaz+9NolwbSykMkMaYLH+ZvehQGgdb3zwFFUkbGzkMRz+1d6vcXOptDJPIWkbjJOT8VAYQZto8tmi1vCqSxqI8ZI+o/essGp1TI9CtW/1CT1AwQDa3jmpNU1F7Z5khYrtO05HetI6n0Szj0WHWLZkSaNVEqqeG+aQ9B0G26mmvklvxaz7swBmAVx7c9+aV1HLGjbVIXobhg24yFjnsWpj01v9QtDCrkuh3Jk5I55/ahvUfTN/pEyRS25V9m5iD9P7HzxVno2eEuscqOZixKbMdgORg96EppRtBhCSnTCms28jQTTrLH/AAcb/qAB+RQNGaQxKrDf8HxWot0u/pvcxz3FpJcKCRMsUseD/KVJxx7A1Wm0FTcxrey6IzBeGt4TA7j7ZZT28io/Mngr8ZnV/b3Eao00LqjH9ZU4P79qKaJ+XeCYXH6CuxWP8vzTFqsVv/HSwuYZoUyJFjY2+WA/SSPoY9vAobZ2VvbXSWXrYa6gRzFN9JLMM4RxwSPmj2TMkLUts0V4yZ3L71LO2wwxr3Pb4Nc/UbqUSKyFZCu0+DXMpUXkQ8qaLMkEIyzXirn6lZSTWg6Rf21ppGrF4wZJMBQexO3FIWkSh9bAYZAIyKI6k0gVkjY7DKWIz4pXgccNVMcum74+NhHc+aEy6ikekTxCVTKyqAPeqeoXq29utpNL6azLknyFFB7qe3aWP8jBlWQbBIxya758vXCOPj4+wWhnDJuZt2EHGeaHas+YmYcFhwPar+haXpuoatBarq9v+ZlLboYskxkDsQaHdSQS2d3LC4P05BB+DRhyqTNPi6IF2t7FHH6RXJJOK9vblArBTz2xQy1X1pgCcACpLsokbCI7yvJzSSdsEdA6VmKqMnCtk/fNewR3LsbmOJ2iQ5PHivvX9M+qyBudxB7EU7fh/pI6jeS61KQWunwsEKRfqlPsPYe5oWATprRpT6mxuTxu77fFfIYpWEcqbj23+x9jW+a/0NpA6fnGnW7LJGhdDuJJOPc0g9SdNevJo13YRIbi8gMUsYGA0qjx8kUEYULFpbESW5K7D2z25oDqljJZTlHGM/Up8NTPcQvp8iJL/EtpQdhYYKt5Q/IqnrUTz2yMg3oFyrHx8UTCvglT8Gr9id6bZjuXnG7+Wqyx4Rg3cGpI2KyIo7ZpGzLeQnHZXlufVWGX8oRvkcrwF45p46c6p/09b3T9NuYkuWIeO7mjym0YGMd896SL7VS9r+TY4R8EnGScePtVOztmuJI0b6A7hQzgqB+9Sb9OyEesusVZ+htM1vTOrdGl0y8uYJ5HjKOyYXDdsgHke9YbqOlvouo3VnO2ZoZCgbHceDV/VLu4jT0ba0jtJoPpf8uArbsfSQR4yM/eor7Vx1DHDqdyoGoRj0btl4EnH0yY8E9j8ijCTayLzca450gWjLHJvfyc5q6NRjUDdyA3GKFyNuyCc+KhjUvdRRKONw4p0RbHm81Vj01Oh3bQoHJ70jJNKVjEDFWXkEdwabNYjS36fZV5eUDH9aFdMppe2eTURcM5X04hFwNx8kn4zWbpA9pBbS9Wk1i1k0rWblRAVzHKybnjc+VPcj4q4t7oemW7Rqo252SBYv4spx4YghV7fNWdT1PSla3aGOziFmfSKsysGHsQORkefela70xpNJvtVtxL+XhmjaJJOSUbcu77AgVBxUnTL24ZQ96HrEUlncXDRpMkdq8xtVcjcg4UHx4z71zYX2lXlp+dttPklgyBDbTtnbIP5VOR55z+1ZpZ6vcxXAMWQvA2quNw7YPvTRc3VxqGkl0YNNHIFSeOMxg4O449jz/Y1KXH1Y8OTsgnpXUesQLdH6ZpBcMJLOVB6ThuNoU8DHvxRW216wureO3u7G3ijaf60ycR4OA8OeRyR9IJFJMt1M9u8k0rKzARByMk5zliO+eKNPDPa9Ms+pxg3FxOhtWkIRsAZYjHYdh96VpoddfTvqOztE1u83XiC4jCeumQdzjjOR57cUI1LT2iitb6NgySPg/BojqUkl1Lcz3UESTLjdKUXPg98c58HvQ/Ur1TaRRBSqhw7fJqsboWVeE+nZF47qmDkfUO9F5Ipp7QgWjE7uHUdhSvdX7wFY7Vwrsclj3ArmHXbpZMGUkHhxnj70/SxO6Qx/iLGTqEMkZ+hECbl8EUqWct/Y6nDfImY4zv3OPocDwffNHNSbCTwSFmEZKsGbOOeMUpTXErmSJDkL/I3Yir80aeyPHJLA66HHBPet1PodlcxSQSl2h/UkTAc445HNNPT9qvWfUt4NTtZIrX8sCYmkw8b9ty/fyPFAvw+1LVropp+moUgQmWZQQA32zT6VSw6jsriyG+VUcXR4G5W5wfkHmuZX2OyVLjf9AOsfg/PGGbRb8OM59Of6T+xFZr1FoOraBcump2csG44WQ/UjD/AOXav1FbTCaMNjGfBNc6hY2uoWr217bxzwOMMjjINdLZ538PyiIpG0kzBRsMgTJHOa0j8KJoVsXglAZzKeDxtBFVOt+m7TTxeWmhwSmCxkWWZRzsVv8AvQz8N5ZF6iljDHZsEhH24rGNl6h1aPR9FaafJQxiI48FuM0p6BcJq+llEZPzOn3SzxbT35Gf7Zqx+JCST9IXXcFcc+2OaTfwskkgu5yr5LBSOO/uP71rCaB1r0LFrayXulSJFcOS0sTD6JT/ALvg1nOh6XqHrXWjXdi/r53xAr9JZe/PyK3exV0UgtkHBA9veuri1iL+uFUTD6gw78UQH5Z6j0mTS7oq6NGHJIVhyKGRQM0T3B4VSF/etb/HfTo2sdN1SJVw0pjcg+/IrJJX/hSRqcLuDClYVs7spfRlMwQSSDgBlyB80Qu726eBJDGVXOAwGQfg1L0emkzTXa64JPQ9HcpjOG3A/wAvzzVvp/Thqt9LpkV7BFBMHKSXPDLjsPuahNJys9DiclCk8A23kkSEyAkb028c5oekk1hfSISR9QDj/cDzT1qfTF9aaY8t9YrCumqoPoHmQEgb8+3vS91XYvKkWprGFjRxbSHwDjKkn5GaaEv0lzxbSpgy4MSk7WDBjzgdq4tGzeQ7OWDgYorf2FohX0ZA7dmHzU/T9gn+sQuF3Rxnf+4qlnM4y9CXWds1lpliC24yHBUd/ehDw2tg4ewvmliDLmKWPY6NjkMO371c/EDUnuLy1iiXHpr6nHfNQC3dOn2vr6aP15cCGPALtz+pqWTaGhTYBJAupfVIdixznvjvn+9EE1HUMLDp7MC1qYZ0UbldM55FX9NttBl1TT5dVuHe0kDLLFa8yFsDaMd+c4/amu9To7RDKlpcalYyTgo9vcQOrxgjgsG4K8d6EaasGVLqZSFdGCkMP25p60bZH0jNmcbvzGd3qEPGpGM4HfkdjQi7FrJdTrZRtNEBvSSOIqMgckDnAqvHcPp+ovFIglilYMyg4IPcEEfetP74/BuP6PI0WFo9va/6t1DFPJbw4FvCkgAu3A9/CjjJHftQzVdWfqHWfXvFWUsFEEaDasSjwPgeasx6s2ptFZXFy7RBDGguGEaxr4G4DOKpXmi6hp59KH0HDd5Y5fUG09xuqS/pZ/wMXFmEsL2WWeKQmNPTXcRnnvz4wKXrqVp2YP2AHFe3t1Pa3RsfWDxoArjAOfJ5+9Qy/wAS5VVBIZcHFNGDWxXMFzzsb05OMHFdbiwAHB5ya+iEI1AiUZQA5PvipEi9R129iSxHbirrBzU6Ga5AkjjkYP8AWo4UZY8eKC6hbwLD6sRcgeGG11byCKYuoVFjZ28gCmRX+kBsYFKLPNeXrTTsXc8kn3qnKsj8Uko1+ljR7m9a4jSC5aJWdU4YrnJx3raHsrnQ9PtLrUFWKZi0Em0ZUkHCtnzkeaxDSJJYdXt3iwTHKGUN24Oa/Rt7La9R9Mtb3ciRzMm4Nn9LAcGpRj9rGlNuKVlew6jjijDSyKAOBz3ota6616CltHnHdz2FYrIl1BKIwC7bto21tWiaW1josEGAJBGN/vnuaeSEVWA9K0++kueobq7jTN0wSM5yCAMVnnRGnS6V1ikV0QGkicZP/wAu1aTqGqjTZXikb6W5OfFIa3Q1TrCA22NwZjkeBt5pExpRrLNH6xghn6fktpSMyI+DngHacVhPS95dWl1EYSSN4yB7A81sUjJqTXFu0hcRgHBOe3isr6Nhe41o22zARy2T3UZotZFSNz0DWINTtllt2++feigvYTOUJGVGMk9qE6NBa26gFowyr9QXFD9d2z3BYyNEo5RAwBY/ajeBKyCfxrjEnSDqACI5kYYHbmsJgAaAkjORg1+gOqXtNR6eu7bU3WMPCT6jH9L+P74rAfSmsZmglOGXg8gj7igHRTLiF8hssnbA816lwyyZRiATnvXV2iS3WMiMBc5H8xrrTYI7iYpOSqemfqHcHxWpDd5aQVtdX1O4jNg1/cG2k4eIyEgjPzT5odlJd68kTWySaKFBdJiCjFQMkj3zWfrp8tpPCJTt3BWGPY1rPT00JsIdrruXP6RikSK9nRmXUNpNB1Re2YQRbbltoAwMMcjHxgiiNvMmhW7PIwkbBGPdvamzq/pi51y7sdQ0iL1L6FxHcxBwCyeGyfIwf2oVqf4b9UX0++OC1WFRhVa5UEmmSJt/olXF491eb15kkGMnxXmpBo1EbuHYDkr9v7U2R/h1rNgk93qP5KNI4mYBboMSAPGPNJt/K886lguWjBG3yPn5oPDMkqJ7a6ax09FnWKaGVydjIOPue9Wb3SrieNbvT5JLyERbjG0m6SMe2M5IqDTrmNQiXCtJbKD6gVQTg/B8fIpi6VsoLO9h1axvxDHHIQgf6l3Y/QxHIzQX6OkpRoFdI6vLZ3NxZJP6cdx9JXZklzxj3AxQb0WbU2ikbDRuQ/xg4rY9c0y216Brm2tY4b1oPVguFjGHkHIG4e+Mc0ivYW2odSy3NsjJBdelJsbkozLlx+zKaWTpNgirqIAvhtvIDK38gjdsdx2oppqLI6idwiTP6Ql3E4ZTwSPmo+qrL0b55YwDGoK4+f8A6R/SrNjEIILWF1do1kDs+4AAkZI5HtU211TLJPs0Bb9PTv3Vgd276vvXty4AQJkEk8+aN9U2n5i7iv7XmG8TepOBtYHDKceR/kGgskM0gQQxl2VhwBzzVUyTVYKkdq24szfVjCn5qRHzOcnhVwePNGZNPmsbKL81C0UvqZAYUPAjWMvnJZ2z9qcm1QwdRw+sfUlLBIhge1ARAotlnCn+ITjHn2py6lUS2yRwnKn6348+1LOpzQW9hawLvSZSWdiOwB7U3Je0VUYop6Lave6tBBCu5ydwA8jz+9aLa3slpKsTqdqMVZXzkEUgMkllqjXVk4kMbB43U4zkZ/z/AGprvtattRjjnl221ycCZS4wx/3Cl48SoM6+PGxn6S038/1KZpEBhiy/bz4rR7yRYoXYnacHzSr0FeafKk35N5HYoMt6Zxj7kYoh1Pf+hbORhv8AmmlklEyrr3WZPzbRx7mdjgAVR6GW5tr65vAjNKkWATzgnj/irkzh7qe89KNy3H8T+UfFQw3P5S1eTiISN2B8VNKmPJ3sOSdQf6JqgVlluzKo3cBQGP2pGu76SDUJL6z3pKxIk2eCTxX0Nw89yWdmwrZyTkmrWgXJi1gWyozNdTLGTnC4zySPNNdsVo0/ovpmae2/N65dSl5PqW3jcgAHtuP+Kdo9H0tY9sdtGreG5LZ+5qGO3CrlG2p9+BUCxzfmA6yN6YpiV5K/UHRmn6jYMIImWQc7fUOJPg896zL8V9CtP9O03XLCIRI6i3nVRgAgfT+/BFbVHd4XB8d6z3rgRXfT/UmmjBETCeP4PBGP60BkYvaQRTlZQVX0hyD5Bq3ZyJbO6Jh28ADk0KS5MBYbAQwxz4qxYo88yFTkhuD5FK02OpDVJpj6ho73in/xVpgSA/zx+4+1VNL1G6itpUt90hUcLg80dtJF0yz9WcExEfX80utBtnlmtpsKDxETw4PnjtRqgrI12nUmoaUG9WyMM8+ZN7c5z7Vxc9eTNsDySB0O5R4z8/FLd3eapFEsd3HIUQDazDdtHwaDTyb8lgO1BmVDPr3VU+o2LQ+qw38Pg919qT5/UkldmwXZeCPA4x/YV5lSjgE78Y+MVPNtE4UDHCr9uMf80rC8leCRrS7BBK7CPkf96NRyLLIqjYiSSDKL+lzjzjt96BXSH80yZy3A+9XLAvG3YFVGc/7abwRNpmzdLiG7tYMsI12jbtJyGAwQf6UravZ/6P1PJp5UqJ5maFjxiNiSR/Vh/WinRDRT2oZLuKOdR/FQphs+9NPVOkjUdDW+EKzX2lkzwbG5kX+Zc/b/AIoSjaaNF1JMyPV2R72UoxNs0rSHznYWGaJ6TYPqNyNPtJVg9IANcMm457naPc5AqtcWTHRY7qVAFj0842Dnc75Of7Ux/hvbRtfSGO4AnA3OhGWJ9/tUOOKf/Dom2laKmu9O6joli8V6qz2cuGhvkUkRygYG5e6hhxn7VS0VdOa0kudRMcBOBkn+4/oa3Q2EU1i1vcgTxOpWQSKPqHyKx6C80zpHqq80nUrK2nt3JMcksYYoc/8ABGK6HHBCMwb1LALyzWS1nErEhUw4cbRSQltcxSSRSI/HsMgVq0tnZ63fKbK2itIIjljENoYewFXNT1O30S22nTg6/pKxrliayVIMlbsDaysdxeRiBTHEwGAPNKnUFopmyiHIHOad9TFtFLaek2+VotuMfpIpd1KIvukUhweAccj3rpSuI819mA47G2kskmnjOWkxgceKZ9Ji0SFI1tIIxIz/AMYE7sY7d/FD7hjEbVDGmR+kFcgn5Hmjy6HMkxkjCukjskr4wckAg4HA9q5FakdE1H43geempHg0oFtwRiWXwP6UJ6gncwEvgPIQFB8006bCkunKikGIINoz2xSn1jDJFdW80kzRwxqduD3PmqtZOJbFm+tzHCIJvSKjPAPJB+aVdfZY40toXJwMDJ5GavarqUd1OUt1llYZbjOB7mlO4mlkvEcyFmDDafYZqb2O2MMGm3FpiO4UK64c8980Y6RsobjXbdmOHgZpCSOD7VTukezjLXdyZZGHPP6R7Ua6EC3K3cytloyqBga0Qz0ancl5NJkgtGQTtgLv7H4NeC/SOCNJQqOiDcAeKrW0vpqAxoN1Xcm3iEqdscgVQglZc1LWI4UJ3gYHODWc6p1Ab46gkAL/AJiULntuRcZpb17X7qa4a1SZhGx/XnlV9vmrK30EltY2sECp+XDD1B3kBPc/NBjxQI1W2LSuxjCL/KB4r7pxD65woPIFHNUtN9q0mDnHtQ7Q4ZLQQTOw2zMccdsGsasjT1PGYulmD43lh29qHdA6Je6nq8d9cWrppltGXkkA/hsVXgc96NahE17p6xl12MQP3zTJ1BqQ0fSVs7cn0YowrCMYG3Az+9Y11oBdQ3cEfT8jHam6PgDv8VmtrGJEPqEh+6581pOqWmgdRaKI4NUFnMu0qZMlfsaAr0h+UJaa7t9UbYSltauVZjnA5rMyFHC+sv0/SCAT85qa3QSzvKQfqkYgeABVnUrZ47eCcxeipkCAKuMkHn9x71xa7VF02CcJJ6fz9QH+KjKVlFGmVtNt3upZJsZBJxnvTBa6UCoOVwO5x5oRpUsttErQqjDaSwZc/wB6Zra/tp7ITKAiIhyFHAPxVqJIsaEjJqskUbKWVMsirzt7ZBrVOndSVlSKVWCngORkMAPI8VgOharPbdRx35Y4ztk5/lJ5/at10P8ALySodufVAMZH98ftQsDFbr3RG0mQvaBY7CVVSJAfJJJXH3xRTovSpbCSK7mg2kLhn7HnjH2pyu9Li1SyNteRnhw8TE5KsOzCvrSOSzQQyqGlC8MBwcdsc0ih1ZT5bjQTB2pxwB3rBevbRtf/ABRutPtUMrbFQ4P8wTn/ABW8RHcgypUkZIJzWL9JBpOqb/VbnaJmmc/1JH/SqEkqIFhl0EppmssIrqAGRZIiSHUjg5+/H7Ux6HALzq65upcyW9lHFFADyMuuWYn3pZ/FVru9vbO6sld9kbRuUGQe3FedJdUxQ9K3NhdXYt70q5WRx9XqDBTcfYgEUCnhe1do2vAykD048gD5qtaxI7Ksi4Vj3qw0MN4DLbIyo5AVJO6+4z8VZEHoYUxorqM981bSoukpSsE6taos0bJuO0gAt4pv099ulvukT1N6sRnJ4pXvlDfX6mckd+wo3bRxNoMV08X8YygeoPbFLKKckM39JIctJkRbBzGwxu+mlfrie3NrvlSR2RiF2nAyfejWjMkmnSAKducilrqad5IPy0ezeTn6uaMlk446FLTWNjbGZIbZbhmKkyZyR9qAG3u9O1GSe1X6hnayjIGfijDJCImjnMxnHOc8V8ssDMkaTSoZVIPNRZZJFHV55ZdP9eU5llxuGMYot+F8+xLyFj/OrE/GKC6o0ZthGrMzdiT2yPIqbom9WzupN5wZeD84rRFns1i6LmIejMY/AYDkZqpfIb+P05GyhG0n3r5ZTJAoB74NUtbuhp+l3U6nD7Dsz2yeBTkzINTEbahL6YJUSMFJ8gcVHo17FBqkbzBivIIFcFW9JGZudxH3zUMMLveRgKAN2Se1KjMfby8huIEjSE8jhgcf1oDZTxRalF62TCr7Rg8A5q7+VWHTiyu7SEHBz2pYgdluFiLd23fvRG0azdwwCySW1uN+SGKpggUwaBrGkXum7WSORWBEgdQc0F6Q0+STTFMwQKSchPNZlqM9zo+r31nDIyBJmUDPYZoihLquyjTqG5t9JfFuw3RpnsfK0Htry4ilR977wcY34Ix7H3qCHU5YbiN2OdpyG81YlWO6vxdRlQrODsz5pXoK2i7e3xubFYnUF4HwGYYyxyT/AHqKSQRTSpHjbHHkn7nNeSRo9xLIeYUmYH5wM19bRvNJqSgbQ6D6iOFHBPPxUU6Zd5PNNV2ymF2xj6MsRz/mruqyOtstuDgkDft45qfSdNjmsTgkqzjJZeSMn+nvVXWLcw3KRM2doG4gcnFVskDnjSCycr+pyFz8dzWk9Aay9xpcQUkz2j7QSR9QH/as5cFkuJP5Ikx+/c/4oh0PqP5DVYoZGCeupJz/ALvA/pSR2xpqkj9Cadei4tUuto3N/ty20Y9jRSVUuIhu4U9nHcGkfRL/APLzqEDelKDyDwh9qYjeNFJ6IDsjjOSMVTwkye3uX9XZIF9SN9jge3vWW6LaXR1bUI41yq3coDD23n/pWsQLFzK7Lu2gMTSX00YpYrm6gYFJZ5XUjyCxIrBTPGsFN0lsIGmZcSsquFOPJ5rMvxIOnHUvyunxJ/CJLsoBPPgkd6butri4ZLmezldJUixhe7L5xWUtIZ9z8lic9u1LVSspdxo2vSrBZ4DGMmSSXcA3CsMZzUn+myRepIYAMEjCtmrGmPHFDau4Ulix/TnuPIorKqm3lkWJgyfqYR7Q32FWk6ZuK0jPdWik9UNI5C5xtA4pvFo0Oi2UbEEsgITGP3oXfQwyXWVneZASYlVcF2PjB8UcVp/SjEkaLIqhck54pvUx+R/VpelnSo5PypEg2DPAz4pU6ntkW4aZuy84A5zThpyP6DySkyMx3LkY4pa1bSb/AFCeQLiKPzK/YD7Vm/TmWzPWtZ571nZSABnaxxmrkWmyNb75VWOMnG6TgLTUulaXpy+s05v7tRjLfpH7UK1hltYTPfShRJ/6duv6mP8AgVAshY1xIYsRROHVcn96FaYW/PIF75qzqNx6qq+xE3MeBXmjOYbp5UUFkHHzWWwM0vRvUkijX9W0ZbHihP4j3Aj0EquRvlVSSPbmmzpm1F/pCPbZ9R//AFGXGQKB/jLYC26fs1UNs9fG4887fNOT9Mdlf6DntnIqbTEJvYWI3DOMVD6RZRkjFWrAqki5ByrZBpLGocdTlVLPBTG1MZUcUnaPELrX4kPCl+M/an3V0C9OjemCy5B9yaRdJ/harbSbTxKPNGzPNG4aCI4dNLNgYUZxWMdaTJP1LqFxEco8uP3ArUr2drHQ5ZA2AV3A/FY08U9/cySuWy7FsmiwUcQ2yz/rl2AfFWokMEuInDqACG81HMnpRrtI357D2op09prSq17eIBZoGbeeDIQOy/8AWkk8DRWSW6CrvZlbHqFhu4xnGa+tLuW6n9L6RH6b7/p75BAqOS4Z5YEZAyySsVyM59v+KsW7GAxblLO0atlgO33qCydDwM9jGkFjGcE/QuR4+9Cjam+upLqUemkYJ25/UAM5+3FFZJCbVUG2MyYHbsOKoaqxt9HvJIZWcTsIIi3cqM5A+DVOV1SJ8UdtgMRAdPuYtxkvrpUUMOcdzj+oFBbvKaw/pHBifA57EY/6U6R6cqXmjWJTCWsO+Q/+7bvbP9hSUG9ae4mPLO5Yj25zQ42m3RuRYRp3SGvRz2+ZBnxInkGtH02aC7Cx+rwVwFLZIP38VgGgmVLsNESD2b2b71otprQsLTaJPRYDK57Y+KqScbNIvrIz2b2trcbGkQx57kZBGf2oLHpVh0xpUVtDK7lAAPU/UxP/AOVN0et1qNm1/c3GVlOIto5Cjuf3NHBodgZzPOjXEp4DStnH2HamoXRkOt67CzQlEyS8iH5BGKzSBJY3ZQMfVxW6/iX03p0Wiz31tb+k8Q3BIuFznvj+tYg8JiZ39QMobgg+/ileyi0btDLbTWifW0bAlkwORxgqf71SnmvpYUjmudkTDIIPLDtXRjZ4FvJI/qdQAF4ByO9EunNGXUbkXVw2IIeI4wP1Y+faraFvFkfT+kGMpKkfqDnYzg7qNNpc3P5llWMchQeTRe+mFlbgxonsATgChc15PcRlYpADjuF4FIDtZ9c3tvZQYmZIsLwWPYUr3uryagxjsi8itwGC96K3lh+d2rKzyPgAuV4UfBpa6k16w6fgNlpmJLhu7BsnNbwyK2p6jadOwt+YxPdtyI85ApGvJJdTne+1C42P/wDyhXwK7ltby7uheXrOXJztPj4q0sSFwqtlgM4ZfPtS2kU6ti/d2jIS5JGDg5NdWOWWUwvlsDFFdUgmMInaBxGzYAUdzVKK2awtZZmGC2MKT2oWaman+FF84gML5yD2HNO3WOgp1H0/daccK7ruic/yOOxrKOgNV/J3uACDIodR7kdxW2Wl1FdQrJGw5HbNMSapn5S/LPDJLDcIY5I3MbBh2YcEVXZZbWYM31DPIFad+I+jx2/Vs726MTcoJjGMbSTwT/mlnRunv9V16G2yywod9w3hQPFJ6VSXWxw1+CJ+j7c/zNGMMPHFZzpVul1qkFsGy7SKEYfetT6qSJLOO0jkUQbDgftwKW/w30RpOpdkwiYRJ6gPlSe1ZvNGV1YZ692WOix2q8yOQAD7DvSLDcgQFBAVm7KpAxWldc6aL3VobcSRpIiEqsjY3j4/fiklo7GO6eGScmWPjZIhADeO9LJtOg8awLgs0iVZbwBlZ+UDYLc8/b70Q1C5eeBpGSGNJcxpEp+lEA4AHt7+5otLpjXdw6XMQc7AcK4G0e445qjrVrb2EsSGVjCieqxxnJ28Ae+OM1OUsUWjFWBhG7be4eCRApHvir5Vl9JH2thishXsCDwM/vUjtbGwldYmMj3ECMc/pIAzx/eoLmZvykksgwGum2hfJzj/ABQjLKNNbCcF47K5Lj04o+5HdicLVjqE/m5dP0y1Qbba3+og8ByFLE/bJrhbYafaWiXUZLM35mf/ANoAJVSP2qzHuOk3N6W9OWOykEr9suTsHj5peSXadjQjUaIY7x5ry5vxKeNMaRyV/wB7Y7fbApXlsRaW7yHvcXZij+EXGTTVrUAhsdRtrONg8n5OyjOf1EnJ4+60N6uUHX47GFCEsgsOccFgMs37mqcbvRLkWT7p3TvUdPaQg8HnOah6lvmbUvSi+mOJxAoPbg8/3pu0G3hiRpQv8KOMyE+2ATSfr91JIls1wkcqRoyxRBdojdjnnHc8nk1WeHQkdNj/ANCdSw2tmltc3IEcZK98U4XXVVkv1LNkL+kk/q+3vX5qtdQaCT6W+kk55pms9ceR4lc+q6kBee1NlCJKTscOueuotT0y9slSRMAbXbjdz4rKo4XnuxHEhd5D9I/4q1rM9/q+oyNKu51xGqovAA7VXMbi7zGrpsK7WwcgjvRFtn//2Q=="/>
          <p:cNvSpPr>
            <a:spLocks noChangeAspect="1" noChangeArrowheads="1"/>
          </p:cNvSpPr>
          <p:nvPr/>
        </p:nvSpPr>
        <p:spPr bwMode="auto">
          <a:xfrm>
            <a:off x="381000" y="-508000"/>
            <a:ext cx="2438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/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365625"/>
            <a:ext cx="2438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zh-HK">
                <a:latin typeface="Candara" charset="0"/>
                <a:ea typeface="標楷體" charset="0"/>
                <a:cs typeface="標楷體" charset="0"/>
              </a:rPr>
              <a:t>目睹自己宣教站的大復興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r>
              <a:rPr lang="zh-TW" altLang="zh-HK">
                <a:latin typeface="Candara" charset="0"/>
                <a:ea typeface="標楷體" charset="0"/>
                <a:cs typeface="標楷體" charset="0"/>
              </a:rPr>
              <a:t>教會人數不斷增長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r>
              <a:rPr lang="zh-TW" altLang="zh-HK">
                <a:latin typeface="Candara" charset="0"/>
                <a:ea typeface="標楷體" charset="0"/>
                <a:cs typeface="標楷體" charset="0"/>
              </a:rPr>
              <a:t>出任剛果浸禮會總監達二十年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sp>
        <p:nvSpPr>
          <p:cNvPr id="2662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非洲宣教工作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-----(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宣教士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)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pic>
        <p:nvPicPr>
          <p:cNvPr id="26628" name="Picture 2" descr="http://image2.sina.com.cn/dy/c/2006-10-30/U1831P1T1D11369611F23DT200610301046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8" y="2708275"/>
            <a:ext cx="38100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 descr="http://img.ivsky.com/img/tupian/img/201010/06/ganggu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868863"/>
            <a:ext cx="290671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1768年開始，英政府委任庫克船長（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James Cook）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航行太平洋，發現了許多新的地區。</a:t>
            </a:r>
          </a:p>
          <a:p>
            <a:pPr eaLnBrk="1" hangingPunct="1"/>
            <a:endParaRPr lang="zh-TW" alt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《庫克船長的最後旅程》</a:t>
            </a:r>
          </a:p>
          <a:p>
            <a:pPr eaLnBrk="1" hangingPunct="1"/>
            <a:endParaRPr lang="zh-TW" alt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引起多人關注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,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對海外宣教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產生負擔</a:t>
            </a:r>
          </a:p>
          <a:p>
            <a:pPr eaLnBrk="1" hangingPunct="1"/>
            <a:endParaRPr lang="zh-TW" altLang="en-US">
              <a:latin typeface="Candara" charset="0"/>
              <a:ea typeface="標楷體" charset="0"/>
              <a:cs typeface="標楷體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772400" cy="1143000"/>
          </a:xfrm>
        </p:spPr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背景</a:t>
            </a:r>
          </a:p>
        </p:txBody>
      </p:sp>
      <p:pic>
        <p:nvPicPr>
          <p:cNvPr id="9220" name="Picture 5" descr="http://upload.wikimedia.org/wikipedia/commons/thumb/7/76/Captainjamescookportrait.jpg/220px-Captainjamescookportrait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128963"/>
            <a:ext cx="16668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zh-TW" altLang="en-US" dirty="0" smtClean="0">
                <a:ea typeface="+mn-ea"/>
              </a:rPr>
              <a:t>在宣教方面</a:t>
            </a:r>
            <a:endParaRPr lang="en-US" altLang="zh-TW" dirty="0" smtClean="0">
              <a:ea typeface="+mn-ea"/>
            </a:endParaRPr>
          </a:p>
          <a:p>
            <a:pPr lvl="1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zh-TW" altLang="en-US" dirty="0" smtClean="0">
                <a:ea typeface="+mn-ea"/>
              </a:rPr>
              <a:t>在宣教站跨越了非洲內陸</a:t>
            </a:r>
            <a:endParaRPr lang="en-US" altLang="zh-TW" dirty="0" smtClean="0">
              <a:ea typeface="+mn-ea"/>
            </a:endParaRPr>
          </a:p>
          <a:p>
            <a:pPr lvl="1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zh-TW" altLang="en-US" dirty="0" smtClean="0">
                <a:ea typeface="+mn-ea"/>
              </a:rPr>
              <a:t>激起更多青年人往非洲宣教</a:t>
            </a:r>
            <a:endParaRPr lang="en-US" altLang="zh-TW" dirty="0" smtClean="0">
              <a:ea typeface="+mn-ea"/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zh-TW" dirty="0" smtClean="0">
              <a:ea typeface="+mn-ea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zh-TW" altLang="en-US" b="1" dirty="0" smtClean="0">
                <a:ea typeface="+mn-ea"/>
              </a:rPr>
              <a:t>在人民方面</a:t>
            </a:r>
            <a:endParaRPr lang="en-US" altLang="zh-TW" b="1" dirty="0">
              <a:ea typeface="+mn-ea"/>
            </a:endParaRPr>
          </a:p>
          <a:p>
            <a:pPr lvl="1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zh-TW" altLang="en-US" dirty="0" smtClean="0">
                <a:ea typeface="+mn-ea"/>
              </a:rPr>
              <a:t>提升了</a:t>
            </a:r>
            <a:r>
              <a:rPr lang="zh-TW" altLang="zh-HK" dirty="0" smtClean="0">
                <a:ea typeface="+mn-ea"/>
              </a:rPr>
              <a:t>非洲</a:t>
            </a:r>
            <a:r>
              <a:rPr lang="zh-TW" altLang="zh-HK" dirty="0">
                <a:ea typeface="+mn-ea"/>
              </a:rPr>
              <a:t>人民的生活</a:t>
            </a:r>
            <a:r>
              <a:rPr lang="zh-TW" altLang="zh-HK" dirty="0" smtClean="0">
                <a:ea typeface="+mn-ea"/>
              </a:rPr>
              <a:t>程度</a:t>
            </a:r>
            <a:endParaRPr lang="en-US" altLang="zh-TW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zh-TW" altLang="zh-HK" b="1" dirty="0">
                <a:ea typeface="+mn-ea"/>
              </a:rPr>
              <a:t>「聖經與耕犁</a:t>
            </a:r>
            <a:r>
              <a:rPr lang="zh-TW" altLang="zh-HK" b="1" dirty="0" smtClean="0">
                <a:ea typeface="+mn-ea"/>
              </a:rPr>
              <a:t>」</a:t>
            </a:r>
            <a:r>
              <a:rPr lang="zh-TW" altLang="en-US" b="1" dirty="0" smtClean="0">
                <a:ea typeface="+mn-ea"/>
              </a:rPr>
              <a:t>的</a:t>
            </a:r>
            <a:r>
              <a:rPr lang="zh-TW" altLang="zh-HK" b="1" dirty="0" smtClean="0">
                <a:ea typeface="+mn-ea"/>
              </a:rPr>
              <a:t>哲學</a:t>
            </a:r>
            <a:r>
              <a:rPr lang="zh-TW" altLang="zh-HK" b="1" dirty="0">
                <a:ea typeface="+mn-ea"/>
              </a:rPr>
              <a:t>，李溫斯敦將這哲學發揚光大，演變為「商業與基督教」並進。</a:t>
            </a:r>
            <a:endParaRPr lang="zh-HK" altLang="en-US" dirty="0">
              <a:ea typeface="+mn-ea"/>
            </a:endParaRPr>
          </a:p>
        </p:txBody>
      </p:sp>
      <p:sp>
        <p:nvSpPr>
          <p:cNvPr id="2765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非洲宣教工作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----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影響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924175"/>
            <a:ext cx="1592262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zh-TW" altLang="en-US" b="1" dirty="0" smtClean="0">
                <a:ea typeface="+mn-ea"/>
              </a:rPr>
              <a:t>揭示</a:t>
            </a:r>
            <a:r>
              <a:rPr lang="zh-TW" altLang="zh-HK" b="1" dirty="0" smtClean="0">
                <a:ea typeface="+mn-ea"/>
              </a:rPr>
              <a:t>殖民主義</a:t>
            </a:r>
            <a:r>
              <a:rPr lang="zh-TW" altLang="zh-HK" b="1" dirty="0">
                <a:ea typeface="+mn-ea"/>
              </a:rPr>
              <a:t>的許多</a:t>
            </a:r>
            <a:r>
              <a:rPr lang="zh-TW" altLang="zh-HK" b="1" dirty="0" smtClean="0">
                <a:ea typeface="+mn-ea"/>
              </a:rPr>
              <a:t>罪行</a:t>
            </a:r>
            <a:endParaRPr lang="en-US" altLang="zh-TW" b="1" dirty="0" smtClean="0">
              <a:ea typeface="+mn-ea"/>
            </a:endParaRPr>
          </a:p>
          <a:p>
            <a:pPr lvl="1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zh-TW" altLang="zh-HK" b="1" dirty="0" smtClean="0">
                <a:ea typeface="+mn-ea"/>
              </a:rPr>
              <a:t>慘無人道</a:t>
            </a:r>
            <a:r>
              <a:rPr lang="zh-TW" altLang="zh-HK" b="1" dirty="0">
                <a:ea typeface="+mn-ea"/>
              </a:rPr>
              <a:t>的人口</a:t>
            </a:r>
            <a:r>
              <a:rPr lang="zh-TW" altLang="zh-HK" b="1" dirty="0" smtClean="0">
                <a:ea typeface="+mn-ea"/>
              </a:rPr>
              <a:t>販子</a:t>
            </a:r>
            <a:endParaRPr lang="en-US" altLang="zh-TW" b="1" dirty="0">
              <a:ea typeface="+mn-ea"/>
            </a:endParaRPr>
          </a:p>
          <a:p>
            <a:pPr lvl="1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zh-TW" altLang="en-US" b="1" dirty="0" smtClean="0">
                <a:ea typeface="+mn-ea"/>
              </a:rPr>
              <a:t>吞拼非洲</a:t>
            </a:r>
            <a:endParaRPr lang="en-US" altLang="zh-TW" b="1" dirty="0" smtClean="0">
              <a:ea typeface="+mn-ea"/>
            </a:endParaRPr>
          </a:p>
          <a:p>
            <a:pPr lvl="1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zh-TW" altLang="en-US" b="1" dirty="0" smtClean="0">
                <a:ea typeface="+mn-ea"/>
              </a:rPr>
              <a:t>販賣奴隸</a:t>
            </a:r>
            <a:endParaRPr lang="en-US" altLang="zh-HK" b="1" dirty="0">
              <a:ea typeface="+mn-ea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zh-TW" altLang="zh-HK" b="1" i="1" dirty="0">
                <a:ea typeface="+mn-ea"/>
              </a:rPr>
              <a:t>沒有宣教士的良心呼聲，殖民主義的許多罪行極可能仍不為人所知</a:t>
            </a:r>
            <a:r>
              <a:rPr lang="zh-TW" altLang="zh-HK" b="1" i="1" dirty="0" smtClean="0">
                <a:ea typeface="+mn-ea"/>
              </a:rPr>
              <a:t>。</a:t>
            </a:r>
            <a:endParaRPr lang="en-US" altLang="zh-TW" b="1" i="1" dirty="0" smtClean="0">
              <a:ea typeface="+mn-ea"/>
            </a:endParaRPr>
          </a:p>
          <a:p>
            <a:pPr lvl="1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endParaRPr lang="zh-TW" altLang="zh-HK" dirty="0">
              <a:ea typeface="+mn-ea"/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Symbol" pitchFamily="18" charset="2"/>
              <a:buNone/>
              <a:defRPr/>
            </a:pPr>
            <a:endParaRPr lang="zh-HK" altLang="en-US" dirty="0">
              <a:ea typeface="+mn-ea"/>
            </a:endParaRPr>
          </a:p>
        </p:txBody>
      </p:sp>
      <p:sp>
        <p:nvSpPr>
          <p:cNvPr id="2867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非洲宣教工作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----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影響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pic>
        <p:nvPicPr>
          <p:cNvPr id="28676" name="Picture 5" descr="2C計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63" y="2349500"/>
            <a:ext cx="1843087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2" descr="http://ts2.mm.bing.net/images/thumbnail.aspx?q=1608497693505&amp;id=6112836430dc89e20562d888a8117e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941888"/>
            <a:ext cx="14668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在非洲宣教工作取得空前的成功是因信仰與生活緊扣在一起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,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 今天如果只是偏重一方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,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 會否走差了呢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?</a:t>
            </a:r>
          </a:p>
          <a:p>
            <a:pPr eaLnBrk="1" hangingPunct="1"/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sp>
        <p:nvSpPr>
          <p:cNvPr id="29699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反思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pic>
        <p:nvPicPr>
          <p:cNvPr id="29700" name="Picture 2" descr="http://ts1.mm.bing.net/images/thumbnail.aspx?q=1598462427192&amp;id=362c6f603af1710926cbe20984c201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933825"/>
            <a:ext cx="28575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 descr="http://ts1.mm.bing.net/images/thumbnail.aspx?q=1632736118508&amp;id=c6f7edd1724910836aa1205c91b3db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770313"/>
            <a:ext cx="3289300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200">
                <a:latin typeface="Candara" charset="0"/>
                <a:ea typeface="標楷體" charset="0"/>
                <a:cs typeface="標楷體" charset="0"/>
                <a:hlinkClick r:id="rId2"/>
              </a:rPr>
              <a:t>http://wellsofgrace.com/resources/biography/livingstone/livingstone.htm</a:t>
            </a:r>
            <a:endParaRPr lang="en-US" sz="2200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en-US" sz="2200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r>
              <a:rPr lang="zh-TW" altLang="en-US" sz="2200">
                <a:latin typeface="Candara" charset="0"/>
                <a:ea typeface="標楷體" charset="0"/>
                <a:cs typeface="標楷體" charset="0"/>
              </a:rPr>
              <a:t>深入非洲三萬里</a:t>
            </a:r>
            <a:r>
              <a:rPr lang="en-US" altLang="zh-TW" sz="2200">
                <a:latin typeface="Candara" charset="0"/>
                <a:ea typeface="標楷體" charset="0"/>
                <a:cs typeface="標楷體" charset="0"/>
              </a:rPr>
              <a:t>,</a:t>
            </a:r>
            <a:r>
              <a:rPr lang="zh-TW" altLang="en-US" sz="2200">
                <a:latin typeface="Candara" charset="0"/>
                <a:ea typeface="標楷體" charset="0"/>
                <a:cs typeface="標楷體" charset="0"/>
              </a:rPr>
              <a:t> 張文光著</a:t>
            </a:r>
            <a:endParaRPr lang="en-US" altLang="zh-TW" sz="2200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en-US" sz="2200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r>
              <a:rPr lang="en-US" sz="2200">
                <a:latin typeface="Candara" charset="0"/>
                <a:ea typeface="標楷體" charset="0"/>
                <a:cs typeface="標楷體" charset="0"/>
                <a:hlinkClick r:id="rId3"/>
              </a:rPr>
              <a:t>http://en.wikipedia.org/wiki/David_Livingstone</a:t>
            </a:r>
            <a:endParaRPr lang="en-US" sz="2200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en-US" sz="2200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r>
              <a:rPr lang="en-US" sz="2200" b="1">
                <a:latin typeface="Candara" charset="0"/>
                <a:ea typeface="標楷體" charset="0"/>
                <a:cs typeface="標楷體" charset="0"/>
              </a:rPr>
              <a:t>Missiology </a:t>
            </a:r>
            <a:r>
              <a:rPr lang="zh-TW" altLang="zh-HK" sz="2200" b="1">
                <a:latin typeface="Candara" charset="0"/>
                <a:ea typeface="標楷體" charset="0"/>
                <a:cs typeface="標楷體" charset="0"/>
              </a:rPr>
              <a:t>暨「宣教學」</a:t>
            </a:r>
            <a:r>
              <a:rPr lang="zh-TW" altLang="zh-HK" sz="2200" i="1">
                <a:latin typeface="Candara" charset="0"/>
                <a:ea typeface="標楷體" charset="0"/>
                <a:cs typeface="標楷體" charset="0"/>
              </a:rPr>
              <a:t>陳老師﹑文 牧﹑林老師 合編 </a:t>
            </a:r>
            <a:endParaRPr lang="zh-TW" altLang="zh-HK" sz="2200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zh-HK" sz="2200">
              <a:latin typeface="Candara" charset="0"/>
              <a:ea typeface="標楷體" charset="0"/>
              <a:cs typeface="標楷體" charset="0"/>
            </a:endParaRPr>
          </a:p>
        </p:txBody>
      </p:sp>
      <p:sp>
        <p:nvSpPr>
          <p:cNvPr id="3072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參考資料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HK" b="1">
                <a:latin typeface="Candara" charset="0"/>
                <a:ea typeface="標楷體" charset="0"/>
                <a:cs typeface="標楷體" charset="0"/>
              </a:rPr>
              <a:t>威廉·克理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（William Carey，1761年8月17日－1834年6月9日）</a:t>
            </a:r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r>
              <a:rPr lang="en-US">
                <a:latin typeface="Candara" charset="0"/>
                <a:ea typeface="標楷體" charset="0"/>
                <a:cs typeface="標楷體" charset="0"/>
              </a:rPr>
              <a:t>1792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年，他出版了一本名為</a:t>
            </a:r>
            <a:r>
              <a:rPr lang="en-US">
                <a:latin typeface="Candara" charset="0"/>
                <a:ea typeface="標楷體" charset="0"/>
                <a:cs typeface="標楷體" charset="0"/>
              </a:rPr>
              <a:t>《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宣教義務暨實務諮議</a:t>
            </a:r>
            <a:r>
              <a:rPr lang="en-US">
                <a:latin typeface="Candara" charset="0"/>
                <a:ea typeface="標楷體" charset="0"/>
                <a:cs typeface="標楷體" charset="0"/>
              </a:rPr>
              <a:t>》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（</a:t>
            </a:r>
            <a:r>
              <a:rPr lang="en-US">
                <a:latin typeface="Candara" charset="0"/>
                <a:ea typeface="標楷體" charset="0"/>
                <a:cs typeface="標楷體" charset="0"/>
              </a:rPr>
              <a:t>Enquiry into the Obligation of Christians to Use Means for the Conversion of the Heathens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）</a:t>
            </a:r>
          </a:p>
        </p:txBody>
      </p:sp>
      <p:sp>
        <p:nvSpPr>
          <p:cNvPr id="1024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背景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pic>
        <p:nvPicPr>
          <p:cNvPr id="10244" name="Picture 5" descr="http://upload.wikimedia.org/wikipedia/en/thumb/a/a0/CareyEngraving.jpg/220px-CareyEngraving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4508500"/>
            <a:ext cx="1347788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十四位信徒在克里和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《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摩爾維亞差會期刊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》</a:t>
            </a:r>
          </a:p>
          <a:p>
            <a:pPr eaLnBrk="1" hangingPunct="1"/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印度四十年裏，傳回英國的報告，卻刺激許多差會的成立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r>
              <a:rPr lang="zh-TW" altLang="en-US" u="sng">
                <a:solidFill>
                  <a:srgbClr val="FF0000"/>
                </a:solidFill>
                <a:latin typeface="Candara" charset="0"/>
                <a:ea typeface="標楷體" charset="0"/>
                <a:cs typeface="標楷體" charset="0"/>
              </a:rPr>
              <a:t>使海外宣教的運動普遍展開</a:t>
            </a:r>
            <a:endParaRPr lang="zh-HK" u="sng">
              <a:solidFill>
                <a:srgbClr val="FF0000"/>
              </a:solidFill>
              <a:latin typeface="Candara" charset="0"/>
              <a:ea typeface="標楷體" charset="0"/>
              <a:cs typeface="標楷體" charset="0"/>
            </a:endParaRPr>
          </a:p>
        </p:txBody>
      </p:sp>
      <p:sp>
        <p:nvSpPr>
          <p:cNvPr id="1126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pic>
        <p:nvPicPr>
          <p:cNvPr id="11268" name="Picture 5" descr="http://upload.wikimedia.org/wikipedia/en/thumb/a/a0/CareyEngraving.jpg/220px-CareyEngraving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4129088"/>
            <a:ext cx="1771650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2"/>
          <p:cNvSpPr>
            <a:spLocks noGrp="1"/>
          </p:cNvSpPr>
          <p:nvPr>
            <p:ph idx="1"/>
          </p:nvPr>
        </p:nvSpPr>
        <p:spPr>
          <a:xfrm>
            <a:off x="611188" y="1989138"/>
            <a:ext cx="7772400" cy="4114800"/>
          </a:xfrm>
        </p:spPr>
        <p:txBody>
          <a:bodyPr/>
          <a:lstStyle/>
          <a:p>
            <a:pPr eaLnBrk="1" hangingPunct="1"/>
            <a:r>
              <a:rPr lang="zh-TW" altLang="en-US" u="sng">
                <a:solidFill>
                  <a:srgbClr val="FF0000"/>
                </a:solidFill>
                <a:latin typeface="Candara" charset="0"/>
                <a:ea typeface="標楷體" charset="0"/>
                <a:cs typeface="標楷體" charset="0"/>
              </a:rPr>
              <a:t>海外宣教的運動</a:t>
            </a:r>
            <a:endParaRPr lang="en-US" altLang="zh-TW" u="sng">
              <a:solidFill>
                <a:srgbClr val="FF0000"/>
              </a:solidFill>
              <a:latin typeface="Candara" charset="0"/>
              <a:ea typeface="標楷體" charset="0"/>
              <a:cs typeface="標楷體" charset="0"/>
            </a:endParaRPr>
          </a:p>
          <a:p>
            <a:pPr lvl="1"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英國福音派大復興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lvl="1"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循道運動為英國所帶來的屬靈復興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lvl="1"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航海運動的盛行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lvl="2"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商業經濟及軍事擴張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lvl="2" eaLnBrk="1" hangingPunct="1"/>
            <a:r>
              <a:rPr lang="zh-HK">
                <a:latin typeface="Candara" charset="0"/>
                <a:ea typeface="標楷體" charset="0"/>
                <a:cs typeface="標楷體" charset="0"/>
              </a:rPr>
              <a:t>軍事力量</a:t>
            </a:r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lvl="2" eaLnBrk="1" hangingPunct="1"/>
            <a:r>
              <a:rPr lang="zh-HK">
                <a:latin typeface="Candara" charset="0"/>
                <a:ea typeface="標楷體" charset="0"/>
                <a:cs typeface="標楷體" charset="0"/>
              </a:rPr>
              <a:t>殖民地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lvl="1"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英國海權上的勝利</a:t>
            </a:r>
            <a:r>
              <a:rPr lang="en-US" altLang="zh-TW">
                <a:solidFill>
                  <a:schemeClr val="accent2"/>
                </a:solidFill>
                <a:latin typeface="Candara" charset="0"/>
                <a:ea typeface="標楷體" charset="0"/>
                <a:cs typeface="標楷體" charset="0"/>
              </a:rPr>
              <a:t>[</a:t>
            </a:r>
            <a:r>
              <a:rPr lang="zh-HK">
                <a:solidFill>
                  <a:schemeClr val="accent2"/>
                </a:solidFill>
                <a:latin typeface="Candara" charset="0"/>
                <a:ea typeface="標楷體" charset="0"/>
                <a:cs typeface="標楷體" charset="0"/>
              </a:rPr>
              <a:t>大不列顛國</a:t>
            </a:r>
            <a:r>
              <a:rPr lang="en-US" altLang="zh-TW">
                <a:solidFill>
                  <a:schemeClr val="accent2"/>
                </a:solidFill>
                <a:latin typeface="Candara" charset="0"/>
                <a:ea typeface="標楷體" charset="0"/>
                <a:cs typeface="標楷體" charset="0"/>
              </a:rPr>
              <a:t>-</a:t>
            </a:r>
            <a:r>
              <a:rPr lang="en-US">
                <a:solidFill>
                  <a:schemeClr val="accent2"/>
                </a:solidFill>
                <a:latin typeface="Candara" charset="0"/>
                <a:ea typeface="標楷體" charset="0"/>
                <a:cs typeface="標楷體" charset="0"/>
              </a:rPr>
              <a:t>GreatBritain</a:t>
            </a:r>
            <a:r>
              <a:rPr lang="en-US" altLang="zh-TW">
                <a:solidFill>
                  <a:schemeClr val="accent2"/>
                </a:solidFill>
                <a:latin typeface="Candara" charset="0"/>
                <a:ea typeface="標楷體" charset="0"/>
                <a:cs typeface="標楷體" charset="0"/>
              </a:rPr>
              <a:t>]</a:t>
            </a:r>
          </a:p>
          <a:p>
            <a:pPr lvl="1" eaLnBrk="1" hangingPunct="1"/>
            <a:endParaRPr lang="en-US" altLang="zh-TW">
              <a:latin typeface="Candara" charset="0"/>
              <a:ea typeface="標楷體" charset="0"/>
              <a:cs typeface="標楷體" charset="0"/>
            </a:endParaRPr>
          </a:p>
        </p:txBody>
      </p:sp>
      <p:sp>
        <p:nvSpPr>
          <p:cNvPr id="1229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背景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-----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小結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pic>
        <p:nvPicPr>
          <p:cNvPr id="12292" name="Picture 2" descr="Image Det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357563"/>
            <a:ext cx="1905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Image Deta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645024"/>
            <a:ext cx="4756131" cy="34979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zh-HK">
                <a:latin typeface="Candara" charset="0"/>
                <a:ea typeface="標楷體" charset="0"/>
                <a:cs typeface="標楷體" charset="0"/>
              </a:rPr>
              <a:t>數百年以來，黑非洲都被視為「白人的墳墓」，喪生這裏的宣教士遠超世界各地。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lvl="1"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十五、十六世紀的</a:t>
            </a:r>
            <a:r>
              <a:rPr lang="zh-HK">
                <a:latin typeface="Candara" charset="0"/>
                <a:ea typeface="標楷體" charset="0"/>
                <a:cs typeface="標楷體" charset="0"/>
              </a:rPr>
              <a:t>葡萄牙的海軍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和百人探險家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lvl="1" eaLnBrk="1" hangingPunct="1"/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1814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年英國進駐南非的開普敦（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Cape)</a:t>
            </a:r>
          </a:p>
          <a:p>
            <a:pPr lvl="1" eaLnBrk="1" hangingPunct="1">
              <a:buFont typeface="Symbol" charset="0"/>
              <a:buNone/>
            </a:pP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西元一八四一年，在世界地圖上非洲中部是一片的空白。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</p:txBody>
      </p:sp>
      <p:sp>
        <p:nvSpPr>
          <p:cNvPr id="1331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非洲宣教工作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pic>
        <p:nvPicPr>
          <p:cNvPr id="13316" name="Picture 5" descr="http://ts2.mm.bing.net/images/thumbnail.aspx?q=1548093953149&amp;id=b45c501749ff73b5ff0318dcdac2d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5165725"/>
            <a:ext cx="22066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 descr="http://ts3.mm.bing.net/images/thumbnail.aspx?q=1619245932914&amp;id=4d1ca0aa9c8ee4562fd294f6715312bf">
            <a:hlinkClick r:id="rId3" tooltip="Turismo en Africa, viajes a africa, que ver y que hacer en africa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5302250"/>
            <a:ext cx="21336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zh-HK">
                <a:latin typeface="Candara" charset="0"/>
                <a:ea typeface="標楷體" charset="0"/>
                <a:cs typeface="標楷體" charset="0"/>
              </a:rPr>
              <a:t>始於十八世紀莫拉維弟兄會在殖民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角</a:t>
            </a:r>
            <a:r>
              <a:rPr lang="en-US">
                <a:latin typeface="Candara" charset="0"/>
                <a:ea typeface="標楷體" charset="0"/>
                <a:cs typeface="標楷體" charset="0"/>
              </a:rPr>
              <a:t>(Cape Colony)</a:t>
            </a:r>
            <a:r>
              <a:rPr lang="zh-TW" altLang="zh-HK">
                <a:latin typeface="Candara" charset="0"/>
                <a:ea typeface="標楷體" charset="0"/>
                <a:cs typeface="標楷體" charset="0"/>
              </a:rPr>
              <a:t>的事工。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lvl="1"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「非洲之角」包括埃塞俄比亞、伊利德利亞、吉布堤、索馬里、索馬里蘭和蘇丹六個國家，居民大部分以務農和畜牧為生</a:t>
            </a:r>
            <a:endParaRPr lang="en-US" altLang="zh-TW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en-US">
              <a:latin typeface="Candara" charset="0"/>
              <a:ea typeface="標楷體" charset="0"/>
              <a:cs typeface="標楷體" charset="0"/>
            </a:endParaRPr>
          </a:p>
          <a:p>
            <a:pPr eaLnBrk="1" hangingPunct="1"/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sp>
        <p:nvSpPr>
          <p:cNvPr id="1433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非洲宣教工作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-----(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開門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)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pic>
        <p:nvPicPr>
          <p:cNvPr id="14340" name="Picture 2" descr="http://www.cyberschool.oxfam.org.hk/modules/articles/images/poor_world_africa_thumbn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514850"/>
            <a:ext cx="2725737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4" descr="http://t3.gstatic.com/images?q=tbn:ANd9GcTcJWSFZ50cRcD7N4YN_pbIdyyXTNriFwVLCMTAD2wW9HL_qTA1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648200"/>
            <a:ext cx="20669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zh-TW" altLang="zh-HK" dirty="0">
                <a:ea typeface="+mn-ea"/>
              </a:rPr>
              <a:t>十九世紀初葉宣教士進軍三個主要</a:t>
            </a:r>
            <a:r>
              <a:rPr lang="zh-TW" altLang="zh-HK" dirty="0" smtClean="0">
                <a:ea typeface="+mn-ea"/>
              </a:rPr>
              <a:t>陣地</a:t>
            </a:r>
            <a:endParaRPr lang="en-US" altLang="zh-TW" dirty="0" smtClean="0">
              <a:ea typeface="+mn-ea"/>
            </a:endParaRPr>
          </a:p>
          <a:p>
            <a:pPr lvl="1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zh-TW" altLang="zh-HK" dirty="0" smtClean="0">
                <a:ea typeface="+mn-ea"/>
              </a:rPr>
              <a:t>西岸</a:t>
            </a:r>
            <a:r>
              <a:rPr lang="zh-TW" altLang="zh-HK" dirty="0">
                <a:ea typeface="+mn-ea"/>
              </a:rPr>
              <a:t>塞拉里昂</a:t>
            </a:r>
            <a:r>
              <a:rPr lang="en-US" altLang="zh-HK" dirty="0">
                <a:ea typeface="+mn-ea"/>
              </a:rPr>
              <a:t>(Sierra Leone)</a:t>
            </a:r>
            <a:r>
              <a:rPr lang="zh-TW" altLang="zh-HK" dirty="0" smtClean="0">
                <a:ea typeface="+mn-ea"/>
              </a:rPr>
              <a:t>、</a:t>
            </a:r>
            <a:endParaRPr lang="en-US" altLang="zh-TW" dirty="0" smtClean="0">
              <a:ea typeface="+mn-ea"/>
            </a:endParaRPr>
          </a:p>
          <a:p>
            <a:pPr lvl="1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zh-TW" altLang="zh-HK" dirty="0" smtClean="0">
                <a:ea typeface="+mn-ea"/>
              </a:rPr>
              <a:t>東岸</a:t>
            </a:r>
            <a:r>
              <a:rPr lang="zh-TW" altLang="zh-HK" dirty="0">
                <a:ea typeface="+mn-ea"/>
              </a:rPr>
              <a:t>埃塞俄比亞</a:t>
            </a:r>
            <a:r>
              <a:rPr lang="en-US" altLang="zh-HK" dirty="0">
                <a:ea typeface="+mn-ea"/>
              </a:rPr>
              <a:t>(Ethiopia)</a:t>
            </a:r>
            <a:r>
              <a:rPr lang="zh-TW" altLang="zh-HK" dirty="0" smtClean="0">
                <a:ea typeface="+mn-ea"/>
              </a:rPr>
              <a:t>和</a:t>
            </a:r>
            <a:endParaRPr lang="en-US" altLang="zh-TW" dirty="0" smtClean="0">
              <a:ea typeface="+mn-ea"/>
            </a:endParaRPr>
          </a:p>
          <a:p>
            <a:pPr lvl="1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zh-TW" altLang="zh-HK" dirty="0" smtClean="0">
                <a:ea typeface="+mn-ea"/>
              </a:rPr>
              <a:t>肯亞</a:t>
            </a:r>
            <a:r>
              <a:rPr lang="en-US" altLang="zh-HK" dirty="0">
                <a:ea typeface="+mn-ea"/>
              </a:rPr>
              <a:t>(Kenya)</a:t>
            </a:r>
            <a:r>
              <a:rPr lang="zh-TW" altLang="zh-HK" dirty="0" smtClean="0">
                <a:ea typeface="+mn-ea"/>
              </a:rPr>
              <a:t>，</a:t>
            </a:r>
            <a:endParaRPr lang="en-US" altLang="zh-TW" dirty="0">
              <a:ea typeface="+mn-ea"/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zh-TW" dirty="0">
              <a:ea typeface="+mn-ea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zh-TW" altLang="zh-HK" dirty="0" smtClean="0">
                <a:ea typeface="+mn-ea"/>
              </a:rPr>
              <a:t>隨後</a:t>
            </a:r>
            <a:r>
              <a:rPr lang="zh-TW" altLang="zh-HK" dirty="0">
                <a:ea typeface="+mn-ea"/>
              </a:rPr>
              <a:t>又在南方的開普</a:t>
            </a:r>
            <a:r>
              <a:rPr lang="en-US" altLang="zh-HK" dirty="0">
                <a:ea typeface="+mn-ea"/>
              </a:rPr>
              <a:t>(</a:t>
            </a:r>
            <a:r>
              <a:rPr lang="en-US" altLang="zh-HK" dirty="0" err="1">
                <a:ea typeface="+mn-ea"/>
              </a:rPr>
              <a:t>Capetown</a:t>
            </a:r>
            <a:r>
              <a:rPr lang="en-US" altLang="zh-HK" dirty="0">
                <a:ea typeface="+mn-ea"/>
              </a:rPr>
              <a:t>)</a:t>
            </a:r>
            <a:r>
              <a:rPr lang="zh-TW" altLang="zh-HK" dirty="0">
                <a:ea typeface="+mn-ea"/>
              </a:rPr>
              <a:t>設立宣教基地。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endParaRPr lang="zh-HK" altLang="en-US" dirty="0">
              <a:ea typeface="+mn-ea"/>
            </a:endParaRPr>
          </a:p>
        </p:txBody>
      </p:sp>
      <p:sp>
        <p:nvSpPr>
          <p:cNvPr id="15363" name="標題 1"/>
          <p:cNvSpPr>
            <a:spLocks noGrp="1"/>
          </p:cNvSpPr>
          <p:nvPr>
            <p:ph type="title"/>
          </p:nvPr>
        </p:nvSpPr>
        <p:spPr>
          <a:xfrm>
            <a:off x="755650" y="549275"/>
            <a:ext cx="7772400" cy="1143000"/>
          </a:xfrm>
        </p:spPr>
        <p:txBody>
          <a:bodyPr/>
          <a:lstStyle/>
          <a:p>
            <a:pPr eaLnBrk="1" hangingPunct="1"/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非洲宣教工作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-----(</a:t>
            </a:r>
            <a:r>
              <a:rPr lang="zh-TW" altLang="en-US">
                <a:latin typeface="Candara" charset="0"/>
                <a:ea typeface="標楷體" charset="0"/>
                <a:cs typeface="標楷體" charset="0"/>
              </a:rPr>
              <a:t>基地</a:t>
            </a:r>
            <a:r>
              <a:rPr lang="en-US" altLang="zh-TW">
                <a:latin typeface="Candara" charset="0"/>
                <a:ea typeface="標楷體" charset="0"/>
                <a:cs typeface="標楷體" charset="0"/>
              </a:rPr>
              <a:t>)</a:t>
            </a:r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pic>
        <p:nvPicPr>
          <p:cNvPr id="15364" name="Picture 2" descr="http://www.dreams-travel.com/abroad/map/images/worldmap/Africa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643188"/>
            <a:ext cx="2363787" cy="202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4" descr="http://www.cetin.net.cn/storage/cetin2/world/Sierraleone.gif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568700"/>
            <a:ext cx="16764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5373688"/>
            <a:ext cx="11906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sp>
        <p:nvSpPr>
          <p:cNvPr id="1638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HK">
              <a:latin typeface="Candara" charset="0"/>
              <a:ea typeface="標楷體" charset="0"/>
              <a:cs typeface="標楷體" charset="0"/>
            </a:endParaRPr>
          </a:p>
        </p:txBody>
      </p:sp>
      <p:pic>
        <p:nvPicPr>
          <p:cNvPr id="16388" name="Picture 2" descr="http://www.tsis.com.tw/menu/images/worldmap/africa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65175"/>
            <a:ext cx="7550150" cy="539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253</TotalTime>
  <Words>777</Words>
  <Application>Microsoft Macintosh PowerPoint</Application>
  <PresentationFormat>On-screen Show (4:3)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Times New Roman</vt:lpstr>
      <vt:lpstr>新細明體</vt:lpstr>
      <vt:lpstr>Arial</vt:lpstr>
      <vt:lpstr>Candara</vt:lpstr>
      <vt:lpstr>Symbol</vt:lpstr>
      <vt:lpstr>Calibri</vt:lpstr>
      <vt:lpstr>標楷體</vt:lpstr>
      <vt:lpstr>波形</vt:lpstr>
      <vt:lpstr>十九世紀非洲宣教工作</vt:lpstr>
      <vt:lpstr>背景</vt:lpstr>
      <vt:lpstr>背景</vt:lpstr>
      <vt:lpstr>PowerPoint Presentation</vt:lpstr>
      <vt:lpstr>背景-----小結</vt:lpstr>
      <vt:lpstr>非洲宣教工作</vt:lpstr>
      <vt:lpstr>非洲宣教工作-----(開門)</vt:lpstr>
      <vt:lpstr>非洲宣教工作-----(基地)</vt:lpstr>
      <vt:lpstr>PowerPoint Presentation</vt:lpstr>
      <vt:lpstr>非洲宣教工作-----(宣教士)</vt:lpstr>
      <vt:lpstr>非洲宣教工作-----(宣教士)</vt:lpstr>
      <vt:lpstr>非洲宣教工作-----(宣教士)</vt:lpstr>
      <vt:lpstr>非洲宣教工作-----(宣教士)</vt:lpstr>
      <vt:lpstr>非洲宣教工作-----(宣教士)</vt:lpstr>
      <vt:lpstr>非洲宣教工作-----(宣教士)</vt:lpstr>
      <vt:lpstr>非洲宣教工作-----(宣教士)</vt:lpstr>
      <vt:lpstr>非洲宣教工作-----(宣教士)</vt:lpstr>
      <vt:lpstr>非洲宣教工作-----(宣教士)</vt:lpstr>
      <vt:lpstr>非洲宣教工作-----(宣教士)</vt:lpstr>
      <vt:lpstr>非洲宣教工作----影響</vt:lpstr>
      <vt:lpstr>非洲宣教工作----影響</vt:lpstr>
      <vt:lpstr>反思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Ka Hei Kolen Cheung</cp:lastModifiedBy>
  <cp:revision>25</cp:revision>
  <dcterms:created xsi:type="dcterms:W3CDTF">1601-01-01T00:00:00Z</dcterms:created>
  <dcterms:modified xsi:type="dcterms:W3CDTF">2012-02-21T07:52:43Z</dcterms:modified>
</cp:coreProperties>
</file>