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1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</p14:sldIdLst>
        </p14:section>
        <p14:section name="概觀與目標" id="{ABA716BF-3A5C-4ADB-94C9-CFEF84EBA240}">
          <p14:sldIdLst>
            <p14:sldId id="26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主題 1" id="{6D9936A3-3945-4757-BC8B-B5C252D8E036}">
          <p14:sldIdLst/>
        </p14:section>
        <p14:section name="示範視覺效果的範例投影片" id="{BAB3A466-96C9-4230-9978-795378D75699}">
          <p14:sldIdLst/>
        </p14:section>
        <p14:section name="案例研究" id="{8C0305C9-B152-4FBA-A789-FE1976D53990}">
          <p14:sldIdLst/>
        </p14:section>
        <p14:section name="結論和摘要" id="{790CEF5B-569A-4C2F-BED5-750B08C0E5AD}">
          <p14:sldIdLst/>
        </p14:section>
        <p14:section name="附錄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6" d="100"/>
          <a:sy n="86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12/2/12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3007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12/2/12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8329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dirty="0" smtClean="0"/>
              <a:t>提供簡報的簡短概觀。</a:t>
            </a:r>
            <a:r>
              <a:rPr lang="zh-TW" baseline="0" dirty="0" smtClean="0"/>
              <a:t> 描</a:t>
            </a:r>
            <a:r>
              <a:rPr lang="zh-TW" dirty="0" smtClean="0"/>
              <a:t>描述簡報的主要焦點與其重要性。</a:t>
            </a:r>
          </a:p>
          <a:p>
            <a:pPr>
              <a:lnSpc>
                <a:spcPct val="80000"/>
              </a:lnSpc>
            </a:pPr>
            <a:r>
              <a:rPr lang="zh-TW" dirty="0" smtClean="0"/>
              <a:t>介紹每個主要主題。</a:t>
            </a:r>
          </a:p>
          <a:p>
            <a:r>
              <a:rPr lang="zh-TW" dirty="0" smtClean="0"/>
              <a:t>為了幫助簡報對象掌握簡報重點，您</a:t>
            </a:r>
            <a:r>
              <a:rPr lang="zh-TW" baseline="0" dirty="0" smtClean="0"/>
              <a:t> 可以 </a:t>
            </a:r>
            <a:r>
              <a:rPr lang="zh-TW" dirty="0" smtClean="0"/>
              <a:t>在整個簡報期間重複此概觀投影片，反白顯示您接下來要討論的特定主題。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HK" smtClean="0"/>
              <a:pPr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964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12/2/12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2000"/>
              </a:spcBef>
              <a:spcAft>
                <a:spcPts val="1000"/>
              </a:spcAft>
            </a:pPr>
            <a:r>
              <a:rPr lang="zh-TW" altLang="zh-HK" sz="3100" dirty="0"/>
              <a:t>認識異端及其他</a:t>
            </a:r>
            <a:r>
              <a:rPr lang="zh-TW" altLang="zh-HK" sz="3100" dirty="0" smtClean="0"/>
              <a:t>宗教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耶穌基督後期聖徒教會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lt"/>
              </a:rPr>
              <a:t>朱麗英</a:t>
            </a:r>
            <a:endParaRPr lang="en-US" altLang="zh-TW" sz="2400" dirty="0" smtClean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03/01/2012</a:t>
            </a:r>
            <a:endParaRPr lang="zh-TW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建議怎樣向該教的門徒傳</a:t>
            </a:r>
            <a:r>
              <a:rPr lang="zh-TW" altLang="zh-HK" b="1" dirty="0" smtClean="0"/>
              <a:t>福音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/>
              <a:t>救恩</a:t>
            </a:r>
            <a:r>
              <a:rPr lang="zh-TW" altLang="zh-HK" dirty="0" smtClean="0"/>
              <a:t>方面</a:t>
            </a:r>
            <a:endParaRPr lang="en-US" altLang="zh-TW" dirty="0" smtClean="0"/>
          </a:p>
          <a:p>
            <a:r>
              <a:rPr lang="zh-TW" altLang="zh-HK" dirty="0"/>
              <a:t>基督</a:t>
            </a:r>
            <a:r>
              <a:rPr lang="zh-TW" altLang="zh-HK" dirty="0" smtClean="0"/>
              <a:t>方面</a:t>
            </a:r>
            <a:endParaRPr lang="en-US" altLang="zh-TW" dirty="0" smtClean="0"/>
          </a:p>
          <a:p>
            <a:r>
              <a:rPr lang="zh-TW" altLang="zh-HK" dirty="0"/>
              <a:t>先知</a:t>
            </a:r>
            <a:r>
              <a:rPr lang="zh-TW" altLang="zh-HK" dirty="0" smtClean="0"/>
              <a:t>方面</a:t>
            </a:r>
            <a:endParaRPr lang="en-US" altLang="zh-TW" dirty="0" smtClean="0"/>
          </a:p>
          <a:p>
            <a:r>
              <a:rPr lang="zh-TW" altLang="zh-HK" dirty="0"/>
              <a:t>真神</a:t>
            </a:r>
            <a:r>
              <a:rPr lang="zh-TW" altLang="zh-HK" dirty="0" smtClean="0"/>
              <a:t>方面</a:t>
            </a:r>
            <a:endParaRPr lang="en-US" altLang="zh-TW" dirty="0" smtClean="0"/>
          </a:p>
          <a:p>
            <a:r>
              <a:rPr lang="zh-TW" altLang="zh-HK" dirty="0"/>
              <a:t>權柄方面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106074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 b="1" dirty="0"/>
              <a:t>如何幫助被他們影響的人</a:t>
            </a:r>
            <a:endParaRPr lang="zh-HK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HK" dirty="0"/>
              <a:t>解釋《摩門經》不是神</a:t>
            </a:r>
            <a:r>
              <a:rPr lang="zh-TW" altLang="zh-HK" dirty="0" smtClean="0"/>
              <a:t>的話</a:t>
            </a:r>
            <a:endParaRPr lang="en-US" altLang="zh-TW" dirty="0" smtClean="0"/>
          </a:p>
          <a:p>
            <a:r>
              <a:rPr lang="zh-TW" altLang="zh-HK" dirty="0"/>
              <a:t>說明斯密約瑟不是神的先知</a:t>
            </a:r>
            <a:r>
              <a:rPr lang="en-US" altLang="zh-HK" dirty="0"/>
              <a:t> </a:t>
            </a:r>
            <a:endParaRPr lang="zh-TW" altLang="zh-HK" dirty="0"/>
          </a:p>
          <a:p>
            <a:pPr lvl="0"/>
            <a:endParaRPr lang="zh-TW" altLang="zh-HK" dirty="0"/>
          </a:p>
        </p:txBody>
      </p:sp>
    </p:spTree>
    <p:extLst>
      <p:ext uri="{BB962C8B-B14F-4D97-AF65-F5344CB8AC3E}">
        <p14:creationId xmlns:p14="http://schemas.microsoft.com/office/powerpoint/2010/main" val="265297253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耶穌基督後期聖徒教會</a:t>
            </a:r>
            <a:endParaRPr 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TW" altLang="zh-HK" dirty="0"/>
              <a:t>摩門教，全名是耶穌基督後期聖徒教會，</a:t>
            </a:r>
            <a:r>
              <a:rPr lang="en-US" altLang="zh-HK" dirty="0"/>
              <a:t>The Church of Jesus Christ of Latter-Day Saints</a:t>
            </a:r>
            <a:r>
              <a:rPr lang="zh-TW" altLang="zh-HK" dirty="0"/>
              <a:t>，簡稱</a:t>
            </a:r>
            <a:r>
              <a:rPr lang="en-US" altLang="zh-HK" dirty="0"/>
              <a:t> LDS</a:t>
            </a:r>
            <a:r>
              <a:rPr lang="zh-TW" altLang="zh-HK" dirty="0"/>
              <a:t>，早期名叫耶穌基督末世聖徒教會。</a:t>
            </a:r>
            <a:r>
              <a:rPr lang="zh-HK" altLang="zh-HK" dirty="0"/>
              <a:t>而坊間一般</a:t>
            </a:r>
            <a:r>
              <a:rPr lang="zh-TW" altLang="zh-HK" dirty="0"/>
              <a:t>稱呼他們為</a:t>
            </a:r>
            <a:r>
              <a:rPr lang="zh-HK" altLang="zh-HK" dirty="0"/>
              <a:t>摩門教（</a:t>
            </a:r>
            <a:r>
              <a:rPr lang="en-US" altLang="zh-HK" dirty="0"/>
              <a:t>Mormon</a:t>
            </a:r>
            <a:r>
              <a:rPr lang="zh-HK" altLang="zh-HK" dirty="0"/>
              <a:t>）</a:t>
            </a:r>
            <a:r>
              <a:rPr lang="zh-TW" altLang="zh-HK" dirty="0" smtClean="0"/>
              <a:t>。</a:t>
            </a:r>
            <a:endParaRPr lang="zh-TW" altLang="zh-HK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歷史</a:t>
            </a:r>
            <a:r>
              <a:rPr lang="zh-TW" altLang="zh-HK" b="1" dirty="0" smtClean="0"/>
              <a:t>背景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/>
              <a:t>十八世紀最</a:t>
            </a:r>
            <a:r>
              <a:rPr lang="zh-TW" altLang="zh-HK" dirty="0" smtClean="0"/>
              <a:t>末</a:t>
            </a:r>
            <a:r>
              <a:rPr lang="zh-TW" altLang="en-US" dirty="0" smtClean="0"/>
              <a:t>的美國</a:t>
            </a:r>
            <a:r>
              <a:rPr lang="zh-TW" altLang="zh-HK" dirty="0"/>
              <a:t>第二次大</a:t>
            </a:r>
            <a:r>
              <a:rPr lang="zh-TW" altLang="zh-HK" dirty="0" smtClean="0"/>
              <a:t>醒悟</a:t>
            </a:r>
            <a:endParaRPr lang="en-US" altLang="zh-TW" dirty="0" smtClean="0"/>
          </a:p>
          <a:p>
            <a:r>
              <a:rPr lang="zh-TW" altLang="zh-HK" dirty="0"/>
              <a:t>個人的經歷，放棄規條</a:t>
            </a:r>
            <a:r>
              <a:rPr lang="zh-TW" altLang="zh-HK" dirty="0" smtClean="0"/>
              <a:t>主義</a:t>
            </a:r>
            <a:r>
              <a:rPr lang="en-US" altLang="zh-TW" dirty="0" smtClean="0"/>
              <a:t>…</a:t>
            </a:r>
          </a:p>
          <a:p>
            <a:r>
              <a:rPr lang="zh-TW" altLang="zh-HK" dirty="0" smtClean="0"/>
              <a:t>強調</a:t>
            </a:r>
            <a:r>
              <a:rPr lang="zh-TW" altLang="zh-HK" dirty="0"/>
              <a:t>屬靈的事物，對異象；異夢、</a:t>
            </a:r>
            <a:r>
              <a:rPr lang="zh-TW" altLang="zh-HK" dirty="0" smtClean="0"/>
              <a:t>先知</a:t>
            </a:r>
            <a:r>
              <a:rPr lang="zh-TW" altLang="en-US" dirty="0" smtClean="0"/>
              <a:t>、</a:t>
            </a:r>
            <a:r>
              <a:rPr lang="zh-TW" altLang="zh-HK" dirty="0" smtClean="0"/>
              <a:t>末世</a:t>
            </a:r>
            <a:r>
              <a:rPr lang="zh-TW" altLang="zh-HK" dirty="0"/>
              <a:t>的情兄，主再來的信息</a:t>
            </a:r>
            <a:r>
              <a:rPr lang="zh-TW" altLang="zh-HK" dirty="0" smtClean="0"/>
              <a:t>，</a:t>
            </a:r>
            <a:endParaRPr lang="en-US" altLang="zh-TW" dirty="0" smtClean="0"/>
          </a:p>
          <a:p>
            <a:r>
              <a:rPr lang="zh-TW" altLang="zh-HK" dirty="0" smtClean="0"/>
              <a:t>教派</a:t>
            </a:r>
            <a:r>
              <a:rPr lang="zh-TW" altLang="zh-HK" dirty="0"/>
              <a:t>發生紛爭及分裂，如浸信會和長老會</a:t>
            </a:r>
            <a:r>
              <a:rPr lang="zh-TW" altLang="zh-HK" dirty="0" smtClean="0"/>
              <a:t>等</a:t>
            </a:r>
            <a:r>
              <a:rPr lang="zh-TW" altLang="en-US" dirty="0" smtClean="0"/>
              <a:t>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534008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歷史</a:t>
            </a:r>
            <a:r>
              <a:rPr lang="zh-TW" altLang="zh-HK" b="1" dirty="0" smtClean="0"/>
              <a:t>起源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HK" dirty="0"/>
              <a:t>創辦人是斯密約</a:t>
            </a:r>
            <a:r>
              <a:rPr lang="zh-TW" altLang="zh-HK" dirty="0" smtClean="0"/>
              <a:t>瑟</a:t>
            </a:r>
            <a:endParaRPr lang="en-US" altLang="zh-TW" dirty="0" smtClean="0"/>
          </a:p>
          <a:p>
            <a:r>
              <a:rPr lang="en-US" altLang="zh-TW" dirty="0" smtClean="0"/>
              <a:t>1820</a:t>
            </a:r>
            <a:r>
              <a:rPr lang="zh-TW" altLang="en-US" dirty="0" smtClean="0"/>
              <a:t>年第一次異像</a:t>
            </a:r>
            <a:endParaRPr lang="en-US" altLang="zh-TW" dirty="0" smtClean="0"/>
          </a:p>
          <a:p>
            <a:r>
              <a:rPr lang="en-US" altLang="zh-TW" dirty="0" smtClean="0"/>
              <a:t>1823</a:t>
            </a:r>
            <a:r>
              <a:rPr lang="zh-TW" altLang="en-US" dirty="0" smtClean="0"/>
              <a:t>年第二次異像</a:t>
            </a:r>
            <a:endParaRPr lang="en-US" altLang="zh-TW" dirty="0" smtClean="0"/>
          </a:p>
          <a:p>
            <a:r>
              <a:rPr lang="en-US" altLang="zh-TW" dirty="0" smtClean="0"/>
              <a:t>1827</a:t>
            </a:r>
            <a:r>
              <a:rPr lang="zh-TW" altLang="en-US" dirty="0" smtClean="0"/>
              <a:t>年得金葉片，開始翻譯</a:t>
            </a:r>
            <a:endParaRPr lang="en-US" altLang="zh-TW" dirty="0" smtClean="0"/>
          </a:p>
          <a:p>
            <a:r>
              <a:rPr lang="en-US" altLang="zh-TW" dirty="0" smtClean="0"/>
              <a:t>1829</a:t>
            </a:r>
            <a:r>
              <a:rPr lang="zh-TW" altLang="en-US" dirty="0" smtClean="0"/>
              <a:t>年得聖職</a:t>
            </a:r>
            <a:endParaRPr lang="en-US" altLang="zh-TW" dirty="0" smtClean="0"/>
          </a:p>
          <a:p>
            <a:r>
              <a:rPr lang="en-US" altLang="zh-TW" dirty="0" smtClean="0"/>
              <a:t>1829</a:t>
            </a:r>
            <a:r>
              <a:rPr lang="zh-TW" altLang="en-US" dirty="0" smtClean="0"/>
              <a:t>年摩門經翻譯完成</a:t>
            </a:r>
            <a:endParaRPr lang="en-US" altLang="zh-TW" dirty="0" smtClean="0"/>
          </a:p>
          <a:p>
            <a:r>
              <a:rPr lang="en-US" altLang="zh-TW" dirty="0" smtClean="0"/>
              <a:t>1830</a:t>
            </a:r>
            <a:r>
              <a:rPr lang="zh-TW" altLang="en-US" dirty="0" smtClean="0"/>
              <a:t>年摩門教成立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9709271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發展經過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1833</a:t>
            </a:r>
            <a:r>
              <a:rPr lang="zh-TW" altLang="en-US" dirty="0" smtClean="0"/>
              <a:t>年出版誡命書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無價珍珠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1835</a:t>
            </a:r>
            <a:r>
              <a:rPr lang="zh-TW" altLang="en-US" dirty="0" smtClean="0"/>
              <a:t>年出版教義和聖約</a:t>
            </a:r>
            <a:endParaRPr lang="en-US" altLang="zh-TW" dirty="0" smtClean="0"/>
          </a:p>
          <a:p>
            <a:r>
              <a:rPr lang="en-US" altLang="zh-TW" dirty="0" smtClean="0"/>
              <a:t>1840</a:t>
            </a:r>
            <a:r>
              <a:rPr lang="zh-TW" altLang="en-US" dirty="0" smtClean="0"/>
              <a:t>年迫遷伊利諾利諾洲</a:t>
            </a:r>
            <a:endParaRPr lang="en-US" altLang="zh-TW" dirty="0" smtClean="0"/>
          </a:p>
          <a:p>
            <a:r>
              <a:rPr lang="en-US" altLang="zh-TW" dirty="0" smtClean="0"/>
              <a:t>1843</a:t>
            </a:r>
            <a:r>
              <a:rPr lang="zh-TW" altLang="en-US" dirty="0" smtClean="0"/>
              <a:t>年提倡多妻教義</a:t>
            </a:r>
            <a:endParaRPr lang="en-US" altLang="zh-TW" dirty="0" smtClean="0"/>
          </a:p>
          <a:p>
            <a:r>
              <a:rPr lang="en-US" altLang="zh-TW" dirty="0" smtClean="0"/>
              <a:t>1844</a:t>
            </a:r>
            <a:r>
              <a:rPr lang="zh-TW" altLang="en-US" dirty="0" smtClean="0"/>
              <a:t>年被暴徒槍殺</a:t>
            </a:r>
            <a:endParaRPr lang="en-US" altLang="zh-TW" dirty="0" smtClean="0"/>
          </a:p>
          <a:p>
            <a:r>
              <a:rPr lang="en-US" altLang="zh-TW" dirty="0" smtClean="0"/>
              <a:t>1844</a:t>
            </a:r>
            <a:r>
              <a:rPr lang="zh-TW" altLang="en-US" dirty="0" smtClean="0"/>
              <a:t>年楊伯翰為第二任會長</a:t>
            </a:r>
            <a:endParaRPr lang="en-US" altLang="zh-TW" dirty="0" smtClean="0"/>
          </a:p>
          <a:p>
            <a:r>
              <a:rPr lang="en-US" altLang="zh-TW" dirty="0" smtClean="0"/>
              <a:t>1846</a:t>
            </a:r>
            <a:r>
              <a:rPr lang="zh-TW" altLang="en-US" dirty="0" smtClean="0"/>
              <a:t>因多妻制被</a:t>
            </a:r>
            <a:r>
              <a:rPr lang="zh-TW" altLang="zh-HK" dirty="0"/>
              <a:t>逼遷驅離位於納府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5778931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發展經過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1847</a:t>
            </a:r>
            <a:r>
              <a:rPr lang="zh-TW" altLang="en-US" dirty="0" smtClean="0"/>
              <a:t>年到達鹽湖城</a:t>
            </a:r>
            <a:endParaRPr lang="en-US" altLang="zh-TW" dirty="0" smtClean="0"/>
          </a:p>
          <a:p>
            <a:r>
              <a:rPr lang="en-US" altLang="zh-TW" dirty="0" smtClean="0"/>
              <a:t>1877</a:t>
            </a:r>
            <a:r>
              <a:rPr lang="zh-TW" altLang="en-US" dirty="0" smtClean="0"/>
              <a:t>年楊伯翰死</a:t>
            </a:r>
            <a:endParaRPr lang="en-US" altLang="zh-TW" dirty="0" smtClean="0"/>
          </a:p>
          <a:p>
            <a:r>
              <a:rPr lang="en-US" altLang="zh-TW" dirty="0" smtClean="0"/>
              <a:t>1890</a:t>
            </a:r>
            <a:r>
              <a:rPr lang="zh-TW" altLang="en-US" dirty="0" smtClean="0"/>
              <a:t>年</a:t>
            </a:r>
            <a:r>
              <a:rPr lang="zh-TW" altLang="zh-HK" dirty="0"/>
              <a:t>政府</a:t>
            </a:r>
            <a:r>
              <a:rPr lang="zh-TW" altLang="zh-HK" dirty="0" smtClean="0"/>
              <a:t>壓制取消</a:t>
            </a:r>
            <a:r>
              <a:rPr lang="zh-TW" altLang="zh-HK" dirty="0"/>
              <a:t>多妻</a:t>
            </a:r>
            <a:r>
              <a:rPr lang="zh-TW" altLang="zh-HK" dirty="0" smtClean="0"/>
              <a:t>制</a:t>
            </a:r>
            <a:endParaRPr lang="en-US" altLang="zh-TW" dirty="0" smtClean="0"/>
          </a:p>
          <a:p>
            <a:r>
              <a:rPr lang="en-US" altLang="zh-TW" dirty="0" smtClean="0"/>
              <a:t>2012</a:t>
            </a:r>
            <a:r>
              <a:rPr lang="zh-TW" altLang="en-US" dirty="0" smtClean="0"/>
              <a:t>年會友超過一千一百萬</a:t>
            </a:r>
            <a:endParaRPr lang="en-US" altLang="zh-TW" dirty="0" smtClean="0"/>
          </a:p>
          <a:p>
            <a:r>
              <a:rPr lang="en-US" altLang="zh-TW" dirty="0" smtClean="0"/>
              <a:t>162</a:t>
            </a:r>
            <a:r>
              <a:rPr lang="zh-TW" altLang="en-US" dirty="0" smtClean="0"/>
              <a:t>個國家有六萬個傳教士</a:t>
            </a:r>
            <a:endParaRPr lang="en-US" altLang="zh-TW" dirty="0" smtClean="0"/>
          </a:p>
          <a:p>
            <a:r>
              <a:rPr lang="en-US" altLang="zh-TW" dirty="0" smtClean="0"/>
              <a:t>93</a:t>
            </a:r>
            <a:r>
              <a:rPr lang="zh-TW" altLang="en-US" dirty="0" smtClean="0"/>
              <a:t>種語言</a:t>
            </a:r>
            <a:r>
              <a:rPr lang="zh-TW" altLang="zh-HK" dirty="0"/>
              <a:t>出版一億多本摩門</a:t>
            </a:r>
            <a:r>
              <a:rPr lang="zh-TW" altLang="zh-HK" dirty="0" smtClean="0"/>
              <a:t>經</a:t>
            </a:r>
            <a:endParaRPr lang="en-US" altLang="zh-TW" dirty="0" smtClean="0"/>
          </a:p>
          <a:p>
            <a:r>
              <a:rPr lang="zh-TW" altLang="zh-HK" dirty="0"/>
              <a:t>世界各地有</a:t>
            </a:r>
            <a:r>
              <a:rPr lang="en-US" altLang="zh-HK" dirty="0"/>
              <a:t>100</a:t>
            </a:r>
            <a:r>
              <a:rPr lang="zh-TW" altLang="zh-HK" dirty="0"/>
              <a:t>多座聖殿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9135128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主要的禮儀及聚會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洗禮</a:t>
            </a:r>
            <a:endParaRPr lang="en-US" altLang="zh-TW" dirty="0" smtClean="0"/>
          </a:p>
          <a:p>
            <a:r>
              <a:rPr lang="zh-TW" altLang="en-US" dirty="0" smtClean="0"/>
              <a:t>聖職按立</a:t>
            </a:r>
            <a:endParaRPr lang="en-US" altLang="zh-TW" dirty="0" smtClean="0"/>
          </a:p>
          <a:p>
            <a:r>
              <a:rPr lang="zh-TW" altLang="zh-HK" dirty="0"/>
              <a:t>主日聖餐、主日學及輔助組織，如婦女會、青年會、兒童會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011002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傳教方式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年青</a:t>
            </a:r>
            <a:endParaRPr lang="en-US" altLang="zh-TW" dirty="0" smtClean="0"/>
          </a:p>
          <a:p>
            <a:r>
              <a:rPr lang="zh-TW" altLang="en-US" dirty="0" smtClean="0"/>
              <a:t>自費</a:t>
            </a:r>
            <a:endParaRPr lang="en-US" altLang="zh-TW" dirty="0" smtClean="0"/>
          </a:p>
          <a:p>
            <a:r>
              <a:rPr lang="zh-TW" altLang="en-US" dirty="0" smtClean="0"/>
              <a:t>退休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717668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b="1" dirty="0"/>
              <a:t>主要信仰及錯</a:t>
            </a:r>
            <a:r>
              <a:rPr lang="zh-TW" altLang="zh-HK" b="1" dirty="0" smtClean="0"/>
              <a:t>謬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神論</a:t>
            </a:r>
            <a:endParaRPr lang="en-US" altLang="zh-TW" dirty="0" smtClean="0"/>
          </a:p>
          <a:p>
            <a:r>
              <a:rPr lang="zh-TW" altLang="en-US" dirty="0" smtClean="0"/>
              <a:t>基督論</a:t>
            </a:r>
            <a:endParaRPr lang="en-US" altLang="zh-TW" dirty="0" smtClean="0"/>
          </a:p>
          <a:p>
            <a:r>
              <a:rPr lang="zh-TW" altLang="en-US" dirty="0" smtClean="0"/>
              <a:t>聖靈論</a:t>
            </a:r>
            <a:endParaRPr lang="en-US" altLang="zh-TW" dirty="0" smtClean="0"/>
          </a:p>
          <a:p>
            <a:r>
              <a:rPr lang="zh-TW" altLang="en-US" dirty="0" smtClean="0"/>
              <a:t>末世論</a:t>
            </a:r>
            <a:endParaRPr lang="en-US" altLang="zh-TW" dirty="0" smtClean="0"/>
          </a:p>
          <a:p>
            <a:r>
              <a:rPr lang="zh-TW" altLang="en-US" dirty="0" smtClean="0"/>
              <a:t>救恩論</a:t>
            </a:r>
            <a:endParaRPr lang="en-US" altLang="zh-TW" dirty="0" smtClean="0"/>
          </a:p>
          <a:p>
            <a:r>
              <a:rPr lang="zh-TW" altLang="en-US" dirty="0" smtClean="0"/>
              <a:t>教會論</a:t>
            </a:r>
            <a:endParaRPr lang="en-US" altLang="zh-TW" dirty="0" smtClean="0"/>
          </a:p>
          <a:p>
            <a:r>
              <a:rPr lang="zh-TW" altLang="en-US" dirty="0" smtClean="0"/>
              <a:t>其他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8111290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55506B0-26B1-41E0-9270-49C8F3934B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</Words>
  <Application>Microsoft Macintosh PowerPoint</Application>
  <PresentationFormat>On-screen Show (4:3)</PresentationFormat>
  <Paragraphs>82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認識異端及其他宗教 耶穌基督後期聖徒教會 </vt:lpstr>
      <vt:lpstr>耶穌基督後期聖徒教會</vt:lpstr>
      <vt:lpstr>歷史背景</vt:lpstr>
      <vt:lpstr>歷史起源</vt:lpstr>
      <vt:lpstr>發展經過</vt:lpstr>
      <vt:lpstr>發展經過</vt:lpstr>
      <vt:lpstr>主要的禮儀及聚會</vt:lpstr>
      <vt:lpstr>傳教方式</vt:lpstr>
      <vt:lpstr>主要信仰及錯謬</vt:lpstr>
      <vt:lpstr>建議怎樣向該教的門徒傳福音</vt:lpstr>
      <vt:lpstr>如何幫助被他們影響的人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2012-02-12T14:52:17Z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TC101674557</vt:lpwstr>
  </property>
</Properties>
</file>