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2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CCE7-9550-476E-9AB0-517D37AF98FF}" type="datetimeFigureOut">
              <a:rPr lang="zh-HK" altLang="en-US" smtClean="0"/>
              <a:t>27/2/2012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35E9-2F8E-4D60-BB65-C398607DCF9A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CCE7-9550-476E-9AB0-517D37AF98FF}" type="datetimeFigureOut">
              <a:rPr lang="zh-HK" altLang="en-US" smtClean="0"/>
              <a:t>27/2/2012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35E9-2F8E-4D60-BB65-C398607DCF9A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CCE7-9550-476E-9AB0-517D37AF98FF}" type="datetimeFigureOut">
              <a:rPr lang="zh-HK" altLang="en-US" smtClean="0"/>
              <a:t>27/2/2012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35E9-2F8E-4D60-BB65-C398607DCF9A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CCE7-9550-476E-9AB0-517D37AF98FF}" type="datetimeFigureOut">
              <a:rPr lang="zh-HK" altLang="en-US" smtClean="0"/>
              <a:t>27/2/2012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35E9-2F8E-4D60-BB65-C398607DCF9A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CCE7-9550-476E-9AB0-517D37AF98FF}" type="datetimeFigureOut">
              <a:rPr lang="zh-HK" altLang="en-US" smtClean="0"/>
              <a:t>27/2/2012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35E9-2F8E-4D60-BB65-C398607DCF9A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CCE7-9550-476E-9AB0-517D37AF98FF}" type="datetimeFigureOut">
              <a:rPr lang="zh-HK" altLang="en-US" smtClean="0"/>
              <a:t>27/2/2012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35E9-2F8E-4D60-BB65-C398607DCF9A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CCE7-9550-476E-9AB0-517D37AF98FF}" type="datetimeFigureOut">
              <a:rPr lang="zh-HK" altLang="en-US" smtClean="0"/>
              <a:t>27/2/2012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35E9-2F8E-4D60-BB65-C398607DCF9A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CCE7-9550-476E-9AB0-517D37AF98FF}" type="datetimeFigureOut">
              <a:rPr lang="zh-HK" altLang="en-US" smtClean="0"/>
              <a:t>27/2/2012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35E9-2F8E-4D60-BB65-C398607DCF9A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CCE7-9550-476E-9AB0-517D37AF98FF}" type="datetimeFigureOut">
              <a:rPr lang="zh-HK" altLang="en-US" smtClean="0"/>
              <a:t>27/2/2012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35E9-2F8E-4D60-BB65-C398607DCF9A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CCE7-9550-476E-9AB0-517D37AF98FF}" type="datetimeFigureOut">
              <a:rPr lang="zh-HK" altLang="en-US" smtClean="0"/>
              <a:t>27/2/2012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35E9-2F8E-4D60-BB65-C398607DCF9A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CCE7-9550-476E-9AB0-517D37AF98FF}" type="datetimeFigureOut">
              <a:rPr lang="zh-HK" altLang="en-US" smtClean="0"/>
              <a:t>27/2/2012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35E9-2F8E-4D60-BB65-C398607DCF9A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651CCE7-9550-476E-9AB0-517D37AF98FF}" type="datetimeFigureOut">
              <a:rPr lang="zh-HK" altLang="en-US" smtClean="0"/>
              <a:t>27/2/2012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73935E9-2F8E-4D60-BB65-C398607DCF9A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HK" dirty="0"/>
              <a:t>自我</a:t>
            </a:r>
            <a:r>
              <a:rPr lang="zh-TW" altLang="zh-HK" dirty="0" smtClean="0"/>
              <a:t>表露</a:t>
            </a:r>
            <a:endParaRPr lang="zh-HK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zh-HK" dirty="0"/>
              <a:t>（</a:t>
            </a:r>
            <a:r>
              <a:rPr lang="zh-HK" altLang="zh-HK" dirty="0"/>
              <a:t>Self-disclosure</a:t>
            </a:r>
            <a:r>
              <a:rPr lang="zh-TW" altLang="zh-HK" dirty="0"/>
              <a:t>）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87165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HK" dirty="0" smtClean="0"/>
              <a:t>定義</a:t>
            </a:r>
            <a:endParaRPr lang="zh-TW" altLang="zh-HK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HK" dirty="0"/>
              <a:t>諮商員（你）在必要的情況下，適當地將自己類似的經驗和感受與當事人一分享</a:t>
            </a:r>
            <a:r>
              <a:rPr lang="zh-TW" altLang="zh-HK" dirty="0" smtClean="0"/>
              <a:t>。</a:t>
            </a:r>
            <a:endParaRPr lang="zh-TW" altLang="zh-HK" dirty="0"/>
          </a:p>
        </p:txBody>
      </p:sp>
    </p:spTree>
    <p:extLst>
      <p:ext uri="{BB962C8B-B14F-4D97-AF65-F5344CB8AC3E}">
        <p14:creationId xmlns:p14="http://schemas.microsoft.com/office/powerpoint/2010/main" val="160087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HK" dirty="0"/>
              <a:t>目的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HK" dirty="0" smtClean="0"/>
              <a:t>增加</a:t>
            </a:r>
            <a:r>
              <a:rPr lang="zh-TW" altLang="zh-HK" dirty="0"/>
              <a:t>當事人對諮商員（你）的信任感及對諮商員（你）當事人的吸引力；</a:t>
            </a:r>
          </a:p>
          <a:p>
            <a:r>
              <a:rPr lang="zh-TW" altLang="zh-HK" dirty="0" smtClean="0"/>
              <a:t>讓</a:t>
            </a:r>
            <a:r>
              <a:rPr lang="zh-TW" altLang="zh-HK" dirty="0"/>
              <a:t>當事人學習更有效的開放自己；</a:t>
            </a:r>
          </a:p>
          <a:p>
            <a:r>
              <a:rPr lang="zh-TW" altLang="zh-HK" dirty="0" smtClean="0"/>
              <a:t>使</a:t>
            </a:r>
            <a:r>
              <a:rPr lang="zh-TW" altLang="zh-HK" dirty="0"/>
              <a:t>本來較陌生、專業化的形式變成更親切、更有人情味的關係；</a:t>
            </a:r>
          </a:p>
          <a:p>
            <a:r>
              <a:rPr lang="zh-TW" altLang="zh-HK" dirty="0" smtClean="0"/>
              <a:t>提供</a:t>
            </a:r>
            <a:r>
              <a:rPr lang="zh-TW" altLang="zh-HK" dirty="0"/>
              <a:t>其他參照架構給當事人作為思考的參考，以達到更深層的自我了解</a:t>
            </a:r>
            <a:r>
              <a:rPr lang="zh-TW" altLang="zh-HK" dirty="0" smtClean="0"/>
              <a:t>。</a:t>
            </a:r>
            <a:endParaRPr lang="zh-TW" altLang="zh-HK" dirty="0"/>
          </a:p>
        </p:txBody>
      </p:sp>
    </p:spTree>
    <p:extLst>
      <p:ext uri="{BB962C8B-B14F-4D97-AF65-F5344CB8AC3E}">
        <p14:creationId xmlns:p14="http://schemas.microsoft.com/office/powerpoint/2010/main" val="261408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HK" dirty="0"/>
              <a:t>諮商員自我表露時要考慮的原則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HK" dirty="0" smtClean="0"/>
              <a:t>你</a:t>
            </a:r>
            <a:r>
              <a:rPr lang="zh-TW" altLang="zh-HK" dirty="0"/>
              <a:t>個人的經驗如何有助於當事人？</a:t>
            </a:r>
          </a:p>
          <a:p>
            <a:r>
              <a:rPr lang="zh-TW" altLang="zh-HK" dirty="0" smtClean="0"/>
              <a:t>諮商</a:t>
            </a:r>
            <a:r>
              <a:rPr lang="zh-TW" altLang="zh-HK" dirty="0"/>
              <a:t>員（你）的自我表露要能刺激當事人有突破性的思考，或鼓勵當事人尋求其他可行的解決方法；</a:t>
            </a:r>
          </a:p>
          <a:p>
            <a:r>
              <a:rPr lang="zh-TW" altLang="zh-HK" dirty="0" smtClean="0"/>
              <a:t>有關</a:t>
            </a:r>
            <a:r>
              <a:rPr lang="zh-TW" altLang="zh-HK" dirty="0"/>
              <a:t>自我表露的長度要保持簡潔</a:t>
            </a:r>
            <a:r>
              <a:rPr lang="zh-TW" altLang="zh-HK" dirty="0" smtClean="0"/>
              <a:t>。</a:t>
            </a:r>
            <a:endParaRPr lang="zh-TW" altLang="zh-HK" dirty="0"/>
          </a:p>
        </p:txBody>
      </p:sp>
    </p:spTree>
    <p:extLst>
      <p:ext uri="{BB962C8B-B14F-4D97-AF65-F5344CB8AC3E}">
        <p14:creationId xmlns:p14="http://schemas.microsoft.com/office/powerpoint/2010/main" val="23349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HK" dirty="0"/>
              <a:t>立即</a:t>
            </a:r>
            <a:r>
              <a:rPr lang="zh-TW" altLang="zh-HK" dirty="0" smtClean="0"/>
              <a:t>性</a:t>
            </a:r>
            <a:endParaRPr lang="zh-TW" altLang="zh-HK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zh-HK" dirty="0"/>
              <a:t>（</a:t>
            </a:r>
            <a:r>
              <a:rPr lang="zh-HK" altLang="zh-HK" dirty="0"/>
              <a:t>Immediacy</a:t>
            </a:r>
            <a:r>
              <a:rPr lang="zh-TW" altLang="zh-HK" dirty="0"/>
              <a:t>）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59237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HK" dirty="0"/>
              <a:t>定義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HK" dirty="0"/>
              <a:t>針對諮商關係或過程中雙方所發生的一些狀況做一種「立即」、「坦誠」、「直接」的溝通與處理</a:t>
            </a:r>
            <a:r>
              <a:rPr lang="zh-TW" altLang="zh-HK" dirty="0" smtClean="0"/>
              <a:t>。</a:t>
            </a:r>
            <a:endParaRPr lang="zh-TW" altLang="zh-HK" dirty="0"/>
          </a:p>
        </p:txBody>
      </p:sp>
    </p:spTree>
    <p:extLst>
      <p:ext uri="{BB962C8B-B14F-4D97-AF65-F5344CB8AC3E}">
        <p14:creationId xmlns:p14="http://schemas.microsoft.com/office/powerpoint/2010/main" val="423957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HK" dirty="0"/>
              <a:t>兩種型態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HK" dirty="0"/>
              <a:t>關係的立即</a:t>
            </a:r>
            <a:r>
              <a:rPr lang="zh-TW" altLang="zh-HK" dirty="0" smtClean="0"/>
              <a:t>性</a:t>
            </a:r>
            <a:endParaRPr lang="en-US" altLang="zh-TW" dirty="0" smtClean="0"/>
          </a:p>
          <a:p>
            <a:r>
              <a:rPr lang="zh-TW" altLang="zh-HK"/>
              <a:t>此時此刻的的立即性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13201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</TotalTime>
  <Words>212</Words>
  <Application>Microsoft Office PowerPoint</Application>
  <PresentationFormat>如螢幕大小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清晰度</vt:lpstr>
      <vt:lpstr>自我表露</vt:lpstr>
      <vt:lpstr>定義</vt:lpstr>
      <vt:lpstr>目的</vt:lpstr>
      <vt:lpstr>諮商員自我表露時要考慮的原則</vt:lpstr>
      <vt:lpstr>立即性</vt:lpstr>
      <vt:lpstr>定義</vt:lpstr>
      <vt:lpstr>兩種型態</vt:lpstr>
    </vt:vector>
  </TitlesOfParts>
  <Company>Church In 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自我表露</dc:title>
  <dc:creator>user</dc:creator>
  <cp:lastModifiedBy>user</cp:lastModifiedBy>
  <cp:revision>1</cp:revision>
  <dcterms:created xsi:type="dcterms:W3CDTF">2012-02-27T05:58:29Z</dcterms:created>
  <dcterms:modified xsi:type="dcterms:W3CDTF">2012-02-27T06:01:26Z</dcterms:modified>
</cp:coreProperties>
</file>