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1" r:id="rId4"/>
    <p:sldId id="262" r:id="rId5"/>
    <p:sldId id="258" r:id="rId6"/>
    <p:sldId id="263" r:id="rId7"/>
    <p:sldId id="266" r:id="rId8"/>
    <p:sldId id="264" r:id="rId9"/>
    <p:sldId id="267" r:id="rId10"/>
    <p:sldId id="257" r:id="rId11"/>
    <p:sldId id="259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3D99-155C-F54A-8F96-396265A15A74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6EC1-B5F8-5A43-BCB1-BECD8145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3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6DE4-D5B4-4E4E-B560-800386B045C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FFA3A-D798-0843-BA31-ECE82B11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Web Development Basics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760694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Richard Chu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5011" y="3822232"/>
            <a:ext cx="9041392" cy="8502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Using HTML, CSS, and JavaScript to make Tic Tac Toe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5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JavaScript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== vs ===</a:t>
            </a:r>
          </a:p>
          <a:p>
            <a:pPr lvl="1"/>
            <a:r>
              <a:rPr lang="en-US" sz="3400" dirty="0" smtClean="0"/>
              <a:t>== does type conversion, === does not</a:t>
            </a:r>
          </a:p>
          <a:p>
            <a:pPr lvl="1"/>
            <a:r>
              <a:rPr lang="en-US" sz="3400" dirty="0" smtClean="0"/>
              <a:t>0 == “” is true</a:t>
            </a:r>
          </a:p>
          <a:p>
            <a:pPr lvl="1"/>
            <a:r>
              <a:rPr lang="en-US" sz="3400" dirty="0" smtClean="0"/>
              <a:t>0 === “” is false</a:t>
            </a:r>
          </a:p>
          <a:p>
            <a:pPr lvl="1"/>
            <a:r>
              <a:rPr lang="en-US" sz="3400" dirty="0" smtClean="0"/>
              <a:t>General rule: use ===</a:t>
            </a:r>
          </a:p>
        </p:txBody>
      </p:sp>
    </p:spTree>
    <p:extLst>
      <p:ext uri="{BB962C8B-B14F-4D97-AF65-F5344CB8AC3E}">
        <p14:creationId xmlns:p14="http://schemas.microsoft.com/office/powerpoint/2010/main" val="13493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75078"/>
            <a:ext cx="8596668" cy="24542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h1 {</a:t>
            </a:r>
            <a:br>
              <a:rPr lang="en-US" sz="3600" dirty="0" smtClean="0"/>
            </a:br>
            <a:r>
              <a:rPr lang="en-US" sz="3600" dirty="0" smtClean="0"/>
              <a:t>    color: blue;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   font-size: 12px;</a:t>
            </a:r>
            <a:br>
              <a:rPr lang="en-US" sz="3600" dirty="0" smtClean="0"/>
            </a:br>
            <a:r>
              <a:rPr lang="en-US" sz="3600" dirty="0" smtClean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226300" cy="151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1750" y="35904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W3Schools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 selector</a:t>
            </a:r>
          </a:p>
          <a:p>
            <a:pPr lvl="1"/>
            <a:r>
              <a:rPr lang="en-US" sz="3400" dirty="0" smtClean="0"/>
              <a:t>#para1 {color: red}</a:t>
            </a:r>
          </a:p>
          <a:p>
            <a:r>
              <a:rPr lang="en-US" sz="3600" dirty="0" smtClean="0"/>
              <a:t>Class selector</a:t>
            </a:r>
          </a:p>
          <a:p>
            <a:pPr lvl="1"/>
            <a:r>
              <a:rPr lang="en-US" sz="3400" dirty="0" smtClean="0"/>
              <a:t>.paragraphs {color: red}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20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Tac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already know the rules, so let’s get coding!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23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Holy Trinity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HTML </a:t>
            </a:r>
            <a:r>
              <a:rPr lang="mr-IN" sz="3600" dirty="0" smtClean="0"/>
              <a:t>–</a:t>
            </a:r>
            <a:r>
              <a:rPr lang="en-US" sz="3600" dirty="0" smtClean="0"/>
              <a:t> describes the content of a web page and what elements are in it</a:t>
            </a:r>
          </a:p>
          <a:p>
            <a:r>
              <a:rPr lang="en-US" sz="3600" dirty="0" smtClean="0"/>
              <a:t>CSS </a:t>
            </a:r>
            <a:r>
              <a:rPr lang="mr-IN" sz="3600" dirty="0" smtClean="0"/>
              <a:t>–</a:t>
            </a:r>
            <a:r>
              <a:rPr lang="en-US" sz="3600" dirty="0" smtClean="0"/>
              <a:t> styles the web page with fonts and colors and specifies the layout of the elements</a:t>
            </a:r>
          </a:p>
          <a:p>
            <a:r>
              <a:rPr lang="en-US" sz="3600" dirty="0" smtClean="0"/>
              <a:t>JavaScript </a:t>
            </a:r>
            <a:r>
              <a:rPr lang="mr-IN" sz="3600" dirty="0" smtClean="0"/>
              <a:t>–</a:t>
            </a:r>
            <a:r>
              <a:rPr lang="en-US" sz="3600" dirty="0" smtClean="0"/>
              <a:t> program elements to be interactive and fun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96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Composed of tags</a:t>
            </a:r>
          </a:p>
          <a:p>
            <a:r>
              <a:rPr lang="en-US" sz="3600" dirty="0" smtClean="0"/>
              <a:t>Start tag, content, end tag</a:t>
            </a:r>
          </a:p>
          <a:p>
            <a:r>
              <a:rPr lang="en-US" sz="3600" dirty="0" smtClean="0"/>
              <a:t>&lt;tag&gt;content</a:t>
            </a:r>
            <a:r>
              <a:rPr lang="en-US" sz="3600" dirty="0"/>
              <a:t>&lt;/tag&gt;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5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Different types of tags:</a:t>
            </a:r>
          </a:p>
          <a:p>
            <a:pPr lvl="1"/>
            <a:r>
              <a:rPr lang="en-US" sz="3400" dirty="0" smtClean="0"/>
              <a:t>Headings: &lt;h1&gt;Heading 1&lt;/h1&gt;</a:t>
            </a:r>
          </a:p>
          <a:p>
            <a:pPr lvl="1"/>
            <a:r>
              <a:rPr lang="en-US" sz="3400" dirty="0" smtClean="0"/>
              <a:t>Paragraph: &lt;p&gt;This is a paragraph&lt;/p&gt;</a:t>
            </a:r>
          </a:p>
          <a:p>
            <a:pPr lvl="1"/>
            <a:r>
              <a:rPr lang="en-US" sz="3400" dirty="0" smtClean="0"/>
              <a:t>Links: &lt;a </a:t>
            </a:r>
            <a:r>
              <a:rPr lang="en-US" sz="3400" dirty="0" err="1" smtClean="0"/>
              <a:t>href</a:t>
            </a:r>
            <a:r>
              <a:rPr lang="en-US" sz="3400" dirty="0" smtClean="0"/>
              <a:t>=“http://</a:t>
            </a:r>
            <a:r>
              <a:rPr lang="en-US" sz="3400" dirty="0" err="1" smtClean="0"/>
              <a:t>princetonacm.com</a:t>
            </a:r>
            <a:r>
              <a:rPr lang="en-US" sz="3400" dirty="0" smtClean="0"/>
              <a:t>”&gt;Princeton ACM&lt;/a&gt;</a:t>
            </a:r>
          </a:p>
          <a:p>
            <a:pPr lvl="1"/>
            <a:r>
              <a:rPr lang="en-US" sz="3400" dirty="0" smtClean="0"/>
              <a:t>Many more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809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671"/>
            <a:ext cx="8596668" cy="3880773"/>
          </a:xfrm>
        </p:spPr>
        <p:txBody>
          <a:bodyPr>
            <a:noAutofit/>
          </a:bodyPr>
          <a:lstStyle/>
          <a:p>
            <a:r>
              <a:rPr lang="en-US" sz="3400" dirty="0" smtClean="0"/>
              <a:t>&lt;!</a:t>
            </a:r>
            <a:r>
              <a:rPr lang="en-US" sz="3400" dirty="0"/>
              <a:t>DOCTYPE html&gt;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&lt;html&gt;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&lt;head</a:t>
            </a:r>
            <a:r>
              <a:rPr lang="en-US" sz="3400" dirty="0" smtClean="0"/>
              <a:t>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smtClean="0"/>
              <a:t>   &lt;</a:t>
            </a:r>
            <a:r>
              <a:rPr lang="en-US" sz="3400" dirty="0"/>
              <a:t>title&gt;Page Title&lt;/title&gt;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&lt;/head&gt;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</a:t>
            </a:r>
            <a:r>
              <a:rPr lang="en-US" sz="3400" dirty="0" smtClean="0"/>
              <a:t>body&gt;</a:t>
            </a:r>
            <a:br>
              <a:rPr lang="en-US" sz="3400" dirty="0" smtClean="0"/>
            </a:br>
            <a:r>
              <a:rPr lang="en-US" sz="3400" dirty="0" smtClean="0"/>
              <a:t>    &lt;</a:t>
            </a:r>
            <a:r>
              <a:rPr lang="en-US" sz="3400" dirty="0"/>
              <a:t>h1&gt;My First Heading&lt;/h1</a:t>
            </a:r>
            <a:r>
              <a:rPr lang="en-US" sz="3400" dirty="0" smtClean="0"/>
              <a:t>&gt;</a:t>
            </a:r>
            <a:br>
              <a:rPr lang="en-US" sz="3400" dirty="0" smtClean="0"/>
            </a:br>
            <a:r>
              <a:rPr lang="en-US" sz="3400" dirty="0" smtClean="0"/>
              <a:t>    &lt;</a:t>
            </a:r>
            <a:r>
              <a:rPr lang="en-US" sz="3400" dirty="0"/>
              <a:t>p&gt;My first paragraph.&lt;/p</a:t>
            </a:r>
            <a:r>
              <a:rPr lang="en-US" sz="3400" dirty="0" smtClean="0"/>
              <a:t>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&lt;/body&gt;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&lt;/html</a:t>
            </a:r>
            <a:r>
              <a:rPr lang="en-US" sz="3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08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84025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Attributes</a:t>
            </a:r>
          </a:p>
          <a:p>
            <a:pPr lvl="1"/>
            <a:r>
              <a:rPr lang="en-US" sz="3400" dirty="0" smtClean="0"/>
              <a:t>id, class, width, height, etc.</a:t>
            </a:r>
          </a:p>
          <a:p>
            <a:pPr lvl="1"/>
            <a:r>
              <a:rPr lang="en-US" sz="3400" dirty="0" smtClean="0"/>
              <a:t>&lt;p id=“paragraph”&gt;This is a paragraph&lt;/p&gt;</a:t>
            </a:r>
          </a:p>
          <a:p>
            <a:r>
              <a:rPr lang="en-US" sz="3600" dirty="0" smtClean="0"/>
              <a:t>You can nest tags</a:t>
            </a:r>
          </a:p>
          <a:p>
            <a:pPr lvl="1"/>
            <a:r>
              <a:rPr lang="en-US" sz="3400" dirty="0" smtClean="0"/>
              <a:t>&lt;p&gt;Check out&lt;a </a:t>
            </a:r>
            <a:r>
              <a:rPr lang="en-US" sz="3400" dirty="0" err="1"/>
              <a:t>href</a:t>
            </a:r>
            <a:r>
              <a:rPr lang="en-US" sz="3400" dirty="0"/>
              <a:t>=“http</a:t>
            </a:r>
            <a:r>
              <a:rPr lang="en-US" sz="3400" dirty="0" smtClean="0"/>
              <a:t>://</a:t>
            </a:r>
            <a:r>
              <a:rPr lang="en-US" sz="3400" dirty="0" err="1" smtClean="0"/>
              <a:t>princetonacm.com</a:t>
            </a:r>
            <a:r>
              <a:rPr lang="en-US" sz="3400" dirty="0" smtClean="0"/>
              <a:t>”&gt;Princeton ACM!&lt;/</a:t>
            </a:r>
            <a:r>
              <a:rPr lang="en-US" sz="3400" dirty="0"/>
              <a:t>a</a:t>
            </a:r>
            <a:r>
              <a:rPr lang="en-US" sz="3400" dirty="0" smtClean="0"/>
              <a:t>&gt;&lt;/p&gt;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7106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0" y="2139931"/>
            <a:ext cx="6244131" cy="3418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8816170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DOM (Document Object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224" y="2038686"/>
            <a:ext cx="3720916" cy="3560733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HTML model and interface</a:t>
            </a:r>
          </a:p>
          <a:p>
            <a:r>
              <a:rPr lang="en-US" sz="3600" dirty="0" smtClean="0"/>
              <a:t>Means you can use JavaScript to manipulate HTML elements!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0631" y="545503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1197"/>
            <a:ext cx="8596668" cy="4408653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var</a:t>
            </a:r>
            <a:r>
              <a:rPr lang="en-US" sz="3600" dirty="0" smtClean="0"/>
              <a:t> x = 3; // Numbers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s = “Hello, world!”; // Strings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b = true; // Boolean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 err="1" smtClean="0"/>
              <a:t>arr</a:t>
            </a:r>
            <a:r>
              <a:rPr lang="en-US" sz="3600" dirty="0" smtClean="0"/>
              <a:t> = [“Hello”, “World”]; // Array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 err="1" smtClean="0"/>
              <a:t>obj</a:t>
            </a:r>
            <a:r>
              <a:rPr lang="en-US" sz="3600" dirty="0" smtClean="0"/>
              <a:t> = {</a:t>
            </a:r>
            <a:r>
              <a:rPr lang="en-US" sz="3600" dirty="0" err="1" smtClean="0"/>
              <a:t>firstName</a:t>
            </a:r>
            <a:r>
              <a:rPr lang="en-US" sz="3600" dirty="0" smtClean="0"/>
              <a:t>: “Donald”, </a:t>
            </a:r>
            <a:r>
              <a:rPr lang="en-US" sz="3600" dirty="0" err="1" smtClean="0"/>
              <a:t>lastName</a:t>
            </a:r>
            <a:r>
              <a:rPr lang="en-US" sz="3600" dirty="0" smtClean="0"/>
              <a:t>: “Trump”}; // Object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onsole.log</a:t>
            </a:r>
            <a:r>
              <a:rPr lang="en-US" sz="3600" dirty="0" smtClean="0"/>
              <a:t>(s); // Print to the console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318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 </a:t>
            </a:r>
            <a:r>
              <a:rPr lang="en-US" sz="3600" dirty="0" err="1" smtClean="0"/>
              <a:t>myFunction</a:t>
            </a:r>
            <a:r>
              <a:rPr lang="en-US" sz="3600" dirty="0" smtClean="0"/>
              <a:t>(a, b) {</a:t>
            </a:r>
            <a:br>
              <a:rPr lang="en-US" sz="3600" dirty="0" smtClean="0"/>
            </a:br>
            <a:r>
              <a:rPr lang="en-US" sz="3600" dirty="0" smtClean="0"/>
              <a:t>    return a + b;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}</a:t>
            </a:r>
          </a:p>
          <a:p>
            <a:r>
              <a:rPr lang="en-US" sz="3600" dirty="0" err="1" smtClean="0"/>
              <a:t>myFunction</a:t>
            </a:r>
            <a:r>
              <a:rPr lang="en-US" sz="3600" dirty="0" smtClean="0"/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13424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1024</TotalTime>
  <Words>330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Trebuchet MS</vt:lpstr>
      <vt:lpstr>Wingdings 3</vt:lpstr>
      <vt:lpstr>Arial</vt:lpstr>
      <vt:lpstr>Facet</vt:lpstr>
      <vt:lpstr>Web Development Basics</vt:lpstr>
      <vt:lpstr>The Holy Trinity</vt:lpstr>
      <vt:lpstr>HTML Syntax</vt:lpstr>
      <vt:lpstr>HTML Tags</vt:lpstr>
      <vt:lpstr>HTML Basic Layout</vt:lpstr>
      <vt:lpstr>HTML</vt:lpstr>
      <vt:lpstr>HTML DOM (Document Object Model)</vt:lpstr>
      <vt:lpstr>JavaScript Data Types</vt:lpstr>
      <vt:lpstr>JavaScript Functions</vt:lpstr>
      <vt:lpstr>Note on JavaScript Equality</vt:lpstr>
      <vt:lpstr>CSS Syntax</vt:lpstr>
      <vt:lpstr>CSS Selectors</vt:lpstr>
      <vt:lpstr>Tic Tac Toe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and JavaScript Basics</dc:title>
  <dc:creator>Richard Chu</dc:creator>
  <cp:lastModifiedBy>Richard Chu</cp:lastModifiedBy>
  <cp:revision>66</cp:revision>
  <dcterms:created xsi:type="dcterms:W3CDTF">2016-10-21T08:14:54Z</dcterms:created>
  <dcterms:modified xsi:type="dcterms:W3CDTF">2016-10-22T01:19:43Z</dcterms:modified>
</cp:coreProperties>
</file>