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9" r:id="rId3"/>
    <p:sldId id="265" r:id="rId4"/>
    <p:sldId id="266" r:id="rId5"/>
    <p:sldId id="258" r:id="rId6"/>
    <p:sldId id="261" r:id="rId7"/>
    <p:sldId id="260" r:id="rId8"/>
    <p:sldId id="273" r:id="rId9"/>
    <p:sldId id="275" r:id="rId10"/>
    <p:sldId id="262" r:id="rId11"/>
    <p:sldId id="263" r:id="rId12"/>
    <p:sldId id="267" r:id="rId13"/>
    <p:sldId id="269" r:id="rId14"/>
    <p:sldId id="271" r:id="rId15"/>
    <p:sldId id="268" r:id="rId16"/>
    <p:sldId id="277" r:id="rId17"/>
    <p:sldId id="278" r:id="rId18"/>
    <p:sldId id="270" r:id="rId19"/>
    <p:sldId id="264" r:id="rId20"/>
    <p:sldId id="257" r:id="rId21"/>
    <p:sldId id="272" r:id="rId22"/>
    <p:sldId id="276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47" autoAdjust="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0A1D8-D64A-4241-AF86-42F2AD4B56BF}" type="datetimeFigureOut">
              <a:rPr lang="ru-RU" smtClean="0"/>
              <a:pPr/>
              <a:t>26.01.2015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323F2-C00E-4B48-A774-832A02AA43A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55E99-C85B-4B76-9126-FABAB920BA23}" type="datetimeFigureOut">
              <a:rPr lang="ru-RU" smtClean="0"/>
              <a:pPr/>
              <a:t>26.01.2015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0F417-8746-4846-8743-4C5B24A593F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0F417-8746-4846-8743-4C5B24A593FE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C0D4-6802-4DB9-A251-EBC8F28B0DAE}" type="datetime1">
              <a:rPr lang="ru-RU" smtClean="0"/>
              <a:pPr/>
              <a:t>26.01.2015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D1E9-9E08-43CA-A7BC-7A0C069E8D7A}" type="datetime1">
              <a:rPr lang="ru-RU" smtClean="0"/>
              <a:pPr/>
              <a:t>26.01.2015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5076-B1D1-4F0F-9C66-86B4A5CF23FF}" type="datetime1">
              <a:rPr lang="ru-RU" smtClean="0"/>
              <a:pPr/>
              <a:t>26.01.2015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EC6D-C93F-44B8-885A-8A8BBF442E56}" type="datetime1">
              <a:rPr lang="ru-RU" smtClean="0"/>
              <a:pPr/>
              <a:t>26.01.2015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D222-EC17-4DD3-B345-80B4482D5E8B}" type="datetime1">
              <a:rPr lang="ru-RU" smtClean="0"/>
              <a:pPr/>
              <a:t>26.01.2015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0D5B-4F5D-4919-B6F1-65B65B368FE4}" type="datetime1">
              <a:rPr lang="ru-RU" smtClean="0"/>
              <a:pPr/>
              <a:t>26.01.2015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215D-97B2-4FA0-AD6B-B222321EC65D}" type="datetime1">
              <a:rPr lang="ru-RU" smtClean="0"/>
              <a:pPr/>
              <a:t>26.01.2015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CEBE-CC77-4BAF-BCC0-9CE38374DF9B}" type="datetime1">
              <a:rPr lang="ru-RU" smtClean="0"/>
              <a:pPr/>
              <a:t>26.01.2015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F13C-564C-4DE3-B57E-BB6014B9EFD8}" type="datetime1">
              <a:rPr lang="ru-RU" smtClean="0"/>
              <a:pPr/>
              <a:t>26.01.2015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A6B4-19BB-454C-861C-B80FAB7E52BB}" type="datetime1">
              <a:rPr lang="ru-RU" smtClean="0"/>
              <a:pPr/>
              <a:t>26.01.2015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28BF-3D85-49AD-B5D6-B381D0813BFA}" type="datetime1">
              <a:rPr lang="ru-RU" smtClean="0"/>
              <a:pPr/>
              <a:t>26.01.2015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CA87E-40A3-440A-AF68-E3353CE08334}" type="datetime1">
              <a:rPr lang="ru-RU" smtClean="0"/>
              <a:pPr/>
              <a:t>26.01.2015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jpeg"/><Relationship Id="rId1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071538" y="3786190"/>
            <a:ext cx="7286676" cy="278608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Ашрафуллин Артур</a:t>
            </a:r>
          </a:p>
          <a:p>
            <a:pPr algn="l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Внуков Денис</a:t>
            </a:r>
          </a:p>
          <a:p>
            <a:pPr algn="l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Богданов Юрий</a:t>
            </a:r>
          </a:p>
          <a:p>
            <a:pPr algn="l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Буслов Евгений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algn="l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Чурсин Андрей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algn="l"/>
            <a:endParaRPr lang="en-US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algn="l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Руководитель: Бичев Владимир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algn="r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Business Services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pic>
        <p:nvPicPr>
          <p:cNvPr id="5123" name="Picture 3" descr="C:\repo\project-jastt\presentation\uml\Servic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071678"/>
            <a:ext cx="8849298" cy="32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Business Services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pic>
        <p:nvPicPr>
          <p:cNvPr id="6146" name="Picture 2" descr="C:\repo\project-jastt\presentation\uml\Servic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143116"/>
            <a:ext cx="8886370" cy="32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repo\project-jastt\presentation\source\login_page.png"/>
          <p:cNvPicPr>
            <a:picLocks noChangeAspect="1" noChangeArrowheads="1"/>
          </p:cNvPicPr>
          <p:nvPr/>
        </p:nvPicPr>
        <p:blipFill>
          <a:blip r:embed="rId2"/>
          <a:srcRect r="27672" b="15750"/>
          <a:stretch>
            <a:fillRect/>
          </a:stretch>
        </p:blipFill>
        <p:spPr bwMode="auto">
          <a:xfrm>
            <a:off x="500034" y="1785926"/>
            <a:ext cx="8298718" cy="4246201"/>
          </a:xfrm>
          <a:prstGeom prst="rect">
            <a:avLst/>
          </a:prstGeom>
          <a:noFill/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428596" y="7143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Login Page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repo\project-jastt\presentation\source\report_p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421" y="1785926"/>
            <a:ext cx="8976579" cy="4140000"/>
          </a:xfrm>
          <a:prstGeom prst="rect">
            <a:avLst/>
          </a:prstGeom>
          <a:noFill/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428596" y="7143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Issues Page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2050" name="Picture 2" descr="C:\repo\project-jastt\presentation\source\report(pdf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00108"/>
            <a:ext cx="8666163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28596" y="7143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Worklog </a:t>
            </a:r>
            <a:r>
              <a:rPr lang="en-US" sz="4400" baseline="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+mj-ea"/>
                <a:cs typeface="+mj-cs"/>
              </a:rPr>
              <a:t>Page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3" name="Picture 3" descr="C:\repo\project-jastt\presentation\source\worklog_p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785926"/>
            <a:ext cx="8908354" cy="396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Worklogs Report</a:t>
            </a:r>
            <a:endParaRPr lang="ru-RU" dirty="0"/>
          </a:p>
        </p:txBody>
      </p:sp>
      <p:pic>
        <p:nvPicPr>
          <p:cNvPr id="6" name="Содержимое 5" descr="worklog_repor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40825"/>
            <a:ext cx="8229600" cy="3644712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17</a:t>
            </a:fld>
            <a:endParaRPr lang="ru-RU"/>
          </a:p>
        </p:txBody>
      </p:sp>
      <p:pic>
        <p:nvPicPr>
          <p:cNvPr id="4098" name="Picture 2" descr="C:\repo\project-jastt\presentation\source\worklog_pdf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214422"/>
            <a:ext cx="7524000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Admin Page</a:t>
            </a:r>
            <a:endParaRPr lang="ru-RU" dirty="0"/>
          </a:p>
        </p:txBody>
      </p:sp>
      <p:pic>
        <p:nvPicPr>
          <p:cNvPr id="3075" name="Picture 3" descr="C:\repo\project-jastt\presentation\source\admin_p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937826"/>
            <a:ext cx="8893298" cy="342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Используемые технологии</a:t>
            </a:r>
            <a:endParaRPr lang="ru-RU" sz="3600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42" y="5429264"/>
            <a:ext cx="1903413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794" y="4500570"/>
            <a:ext cx="1136650" cy="76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98" y="4786322"/>
            <a:ext cx="2395537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26" y="2857496"/>
            <a:ext cx="2049883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8" y="2428868"/>
            <a:ext cx="2370137" cy="74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28" y="3929066"/>
            <a:ext cx="1663945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643702" y="3929066"/>
            <a:ext cx="1703387" cy="436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26" name="Picture 2" descr="C:\Users\Андрей\Downloads\jaspersoft-jasperreports-logo.jpg"/>
          <p:cNvPicPr>
            <a:picLocks noChangeAspect="1" noChangeArrowheads="1"/>
          </p:cNvPicPr>
          <p:nvPr/>
        </p:nvPicPr>
        <p:blipFill>
          <a:blip r:embed="rId9"/>
          <a:srcRect t="41809" b="41809"/>
          <a:stretch>
            <a:fillRect/>
          </a:stretch>
        </p:blipFill>
        <p:spPr bwMode="auto">
          <a:xfrm>
            <a:off x="3571868" y="5357826"/>
            <a:ext cx="3296650" cy="540000"/>
          </a:xfrm>
          <a:prstGeom prst="rect">
            <a:avLst/>
          </a:prstGeom>
          <a:noFill/>
        </p:spPr>
      </p:pic>
      <p:pic>
        <p:nvPicPr>
          <p:cNvPr id="1027" name="Picture 3" descr="C:\Users\Андрей\Downloads\Tomcat 7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572000" y="1714488"/>
            <a:ext cx="1800000" cy="900000"/>
          </a:xfrm>
          <a:prstGeom prst="rect">
            <a:avLst/>
          </a:prstGeom>
          <a:noFill/>
        </p:spPr>
      </p:pic>
      <p:pic>
        <p:nvPicPr>
          <p:cNvPr id="1028" name="Picture 4" descr="C:\Users\Андрей\Downloads\java-logo.png"/>
          <p:cNvPicPr>
            <a:picLocks noChangeAspect="1" noChangeArrowheads="1"/>
          </p:cNvPicPr>
          <p:nvPr/>
        </p:nvPicPr>
        <p:blipFill>
          <a:blip r:embed="rId11"/>
          <a:srcRect l="16798" t="8399" r="16798" b="8399"/>
          <a:stretch>
            <a:fillRect/>
          </a:stretch>
        </p:blipFill>
        <p:spPr bwMode="auto">
          <a:xfrm>
            <a:off x="4071934" y="3071810"/>
            <a:ext cx="1147474" cy="1437726"/>
          </a:xfrm>
          <a:prstGeom prst="rect">
            <a:avLst/>
          </a:prstGeom>
          <a:noFill/>
        </p:spPr>
      </p:pic>
      <p:pic>
        <p:nvPicPr>
          <p:cNvPr id="1029" name="Picture 5" descr="C:\Users\Андрей\Downloads\Spring Logo2.png"/>
          <p:cNvPicPr>
            <a:picLocks noChangeAspect="1" noChangeArrowheads="1"/>
          </p:cNvPicPr>
          <p:nvPr/>
        </p:nvPicPr>
        <p:blipFill>
          <a:blip r:embed="rId12"/>
          <a:srcRect l="13760" t="9294" r="13760" b="9294"/>
          <a:stretch>
            <a:fillRect/>
          </a:stretch>
        </p:blipFill>
        <p:spPr bwMode="auto">
          <a:xfrm>
            <a:off x="2786050" y="1857364"/>
            <a:ext cx="1623473" cy="540000"/>
          </a:xfrm>
          <a:prstGeom prst="rect">
            <a:avLst/>
          </a:prstGeom>
          <a:noFill/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715140" y="2071678"/>
            <a:ext cx="917575" cy="446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30" name="Picture 6" descr="C:\Users\Андрей\Downloads\Liquibase Logo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85786" y="3286124"/>
            <a:ext cx="1927058" cy="36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Цели проекта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7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00034" y="1928802"/>
            <a:ext cx="8072494" cy="4572032"/>
          </a:xfrm>
        </p:spPr>
        <p:txBody>
          <a:bodyPr>
            <a:noAutofit/>
          </a:bodyPr>
          <a:lstStyle/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Автоматизированная выгрузка данных из J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IRA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 через REST API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о проектах, задачах, людях, затраченном времени на задачи.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Сохранение выгруженных данных в локальной базе данных.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Построение отчетов на основе полученных данных и параметров заданных пользователем.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Выгрузка отчетов.</a:t>
            </a:r>
            <a:endParaRPr lang="ru-RU" sz="2400" dirty="0" smtClean="0"/>
          </a:p>
          <a:p>
            <a:pPr algn="just"/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4" name="Заголовок 3"/>
          <p:cNvSpPr txBox="1">
            <a:spLocks/>
          </p:cNvSpPr>
          <p:nvPr/>
        </p:nvSpPr>
        <p:spPr>
          <a:xfrm>
            <a:off x="642910" y="785794"/>
            <a:ext cx="7772400" cy="92869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Deployment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 Diagram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+mj-ea"/>
              <a:cs typeface="+mj-cs"/>
            </a:endParaRPr>
          </a:p>
        </p:txBody>
      </p:sp>
      <p:pic>
        <p:nvPicPr>
          <p:cNvPr id="3074" name="Picture 2" descr="C:\repo\project-jastt\presentation\uml\JASTT_Deploym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643050"/>
            <a:ext cx="7474285" cy="468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21</a:t>
            </a:fld>
            <a:endParaRPr lang="ru-RU"/>
          </a:p>
        </p:txBody>
      </p:sp>
      <p:pic>
        <p:nvPicPr>
          <p:cNvPr id="1028" name="Picture 4" descr="C:\repo\project-jastt\presentation\source\Trello Activit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177892"/>
            <a:ext cx="8775000" cy="468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Архитектура проекта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7" name="Подзаголовок 8"/>
          <p:cNvSpPr>
            <a:spLocks noGrp="1"/>
          </p:cNvSpPr>
          <p:nvPr>
            <p:ph type="subTitle" idx="1"/>
          </p:nvPr>
        </p:nvSpPr>
        <p:spPr>
          <a:xfrm>
            <a:off x="642910" y="2000240"/>
            <a:ext cx="8072494" cy="4572032"/>
          </a:xfrm>
        </p:spPr>
        <p:txBody>
          <a:bodyPr>
            <a:noAutofit/>
          </a:bodyPr>
          <a:lstStyle/>
          <a:p>
            <a:pPr marL="457200" indent="-457200" algn="just" fontAlgn="base">
              <a:buFont typeface="+mj-lt"/>
              <a:buAutoNum type="arabicPeriod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Domain Model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Business Entities (POJO classes)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Data Access Layer Providers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JIRA Services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.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Business Services.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Web-application.</a:t>
            </a:r>
          </a:p>
          <a:p>
            <a:pPr marL="457200" indent="-457200" algn="just" fontAlgn="base">
              <a:buFont typeface="+mj-lt"/>
              <a:buAutoNum type="arabicPeriod"/>
            </a:pPr>
            <a:endParaRPr lang="ru-RU" sz="2400" dirty="0" smtClean="0"/>
          </a:p>
          <a:p>
            <a:pPr algn="just"/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Feature List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7" name="Подзаголовок 8"/>
          <p:cNvSpPr>
            <a:spLocks noGrp="1"/>
          </p:cNvSpPr>
          <p:nvPr>
            <p:ph type="subTitle" idx="1"/>
          </p:nvPr>
        </p:nvSpPr>
        <p:spPr>
          <a:xfrm>
            <a:off x="642910" y="2000240"/>
            <a:ext cx="8072494" cy="4572032"/>
          </a:xfrm>
        </p:spPr>
        <p:txBody>
          <a:bodyPr>
            <a:noAutofit/>
          </a:bodyPr>
          <a:lstStyle/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Формирование отчета по проекту и типу задачи.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Формировании отчета по участникам.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Формирование отчета по статусу задачи.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Формирование отчета по времени.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Администрирование пользователей.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Безопасность и контроль доступа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.</a:t>
            </a:r>
          </a:p>
          <a:p>
            <a:pPr marL="457200" indent="-457200" algn="just" fontAlgn="base"/>
            <a:endParaRPr lang="ru-RU" sz="2400" dirty="0" smtClean="0"/>
          </a:p>
          <a:p>
            <a:pPr algn="just"/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Database Schema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pic>
        <p:nvPicPr>
          <p:cNvPr id="1027" name="Picture 3" descr="C:\repo\project-jastt\presentation\uml\JASTT_D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281" y="1895644"/>
            <a:ext cx="8918313" cy="42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4" name="Заголовок 3"/>
          <p:cNvSpPr txBox="1">
            <a:spLocks/>
          </p:cNvSpPr>
          <p:nvPr/>
        </p:nvSpPr>
        <p:spPr>
          <a:xfrm>
            <a:off x="642910" y="714356"/>
            <a:ext cx="7772400" cy="92869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Domain Model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+mj-ea"/>
              <a:cs typeface="+mj-cs"/>
            </a:endParaRPr>
          </a:p>
        </p:txBody>
      </p:sp>
      <p:pic>
        <p:nvPicPr>
          <p:cNvPr id="2050" name="Picture 2" descr="C:\repo\project-jastt\presentation\uml\JASTT_Domain Mode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74"/>
            <a:ext cx="7168695" cy="50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JIRA Services Layer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pic>
        <p:nvPicPr>
          <p:cNvPr id="2052" name="Picture 4" descr="C:\repo\project-jastt\presentation\uml\JIRA_Services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117826"/>
            <a:ext cx="8969176" cy="32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DAL Providers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9" name="Содержимое 8" descr="Provider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554489"/>
            <a:ext cx="8229600" cy="26173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DAL Providers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8" name="Содержимое 7" descr="Providers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79840"/>
            <a:ext cx="8229600" cy="276668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</TotalTime>
  <Words>158</Words>
  <Application>Microsoft Office PowerPoint</Application>
  <PresentationFormat>Экран (4:3)</PresentationFormat>
  <Paragraphs>52</Paragraphs>
  <Slides>22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Слайд 1</vt:lpstr>
      <vt:lpstr>Цели проекта</vt:lpstr>
      <vt:lpstr>Архитектура проекта</vt:lpstr>
      <vt:lpstr>Feature List</vt:lpstr>
      <vt:lpstr>Database Schema</vt:lpstr>
      <vt:lpstr>Слайд 6</vt:lpstr>
      <vt:lpstr>JIRA Services Layer</vt:lpstr>
      <vt:lpstr>DAL Providers</vt:lpstr>
      <vt:lpstr>DAL Providers</vt:lpstr>
      <vt:lpstr>Business Services</vt:lpstr>
      <vt:lpstr>Business Services</vt:lpstr>
      <vt:lpstr>Слайд 12</vt:lpstr>
      <vt:lpstr>Слайд 13</vt:lpstr>
      <vt:lpstr>Слайд 14</vt:lpstr>
      <vt:lpstr>Слайд 15</vt:lpstr>
      <vt:lpstr>Worklogs Report</vt:lpstr>
      <vt:lpstr>Слайд 17</vt:lpstr>
      <vt:lpstr>Admin Page</vt:lpstr>
      <vt:lpstr>Используемые технологии</vt:lpstr>
      <vt:lpstr>Слайд 20</vt:lpstr>
      <vt:lpstr>Слайд 21</vt:lpstr>
      <vt:lpstr>Слайд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cyb</dc:creator>
  <cp:lastModifiedBy>cyb</cp:lastModifiedBy>
  <cp:revision>86</cp:revision>
  <dcterms:created xsi:type="dcterms:W3CDTF">2015-01-20T01:11:39Z</dcterms:created>
  <dcterms:modified xsi:type="dcterms:W3CDTF">2015-01-26T09:37:40Z</dcterms:modified>
</cp:coreProperties>
</file>