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5" r:id="rId4"/>
    <p:sldId id="266" r:id="rId5"/>
    <p:sldId id="258" r:id="rId6"/>
    <p:sldId id="261" r:id="rId7"/>
    <p:sldId id="260" r:id="rId8"/>
    <p:sldId id="262" r:id="rId9"/>
    <p:sldId id="263" r:id="rId10"/>
    <p:sldId id="267" r:id="rId11"/>
    <p:sldId id="268" r:id="rId12"/>
    <p:sldId id="269" r:id="rId13"/>
    <p:sldId id="270" r:id="rId14"/>
    <p:sldId id="264" r:id="rId15"/>
    <p:sldId id="25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53" d="100"/>
          <a:sy n="53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34590" b="34650"/>
          <a:stretch>
            <a:fillRect/>
          </a:stretch>
        </p:blipFill>
        <p:spPr bwMode="auto">
          <a:xfrm>
            <a:off x="285720" y="1571612"/>
            <a:ext cx="8606705" cy="3777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6926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122" name="Picture 2" descr="C:\repo\project-jastt\presentation\source\admin_p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05801" cy="37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072494" cy="4572032"/>
          </a:xfrm>
        </p:spPr>
        <p:txBody>
          <a:bodyPr>
            <a:no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l" fontAlgn="base"/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4098" name="Picture 2" descr="C:\repo\project-jastt\presentation\uml\Domain_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6286500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Service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137</Words>
  <Application>Microsoft Office PowerPoint</Application>
  <PresentationFormat>Экран (4:3)</PresentationFormat>
  <Paragraphs>37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JIRA Services Layer</vt:lpstr>
      <vt:lpstr>Business Services</vt:lpstr>
      <vt:lpstr>Business Services</vt:lpstr>
      <vt:lpstr>Слайд 10</vt:lpstr>
      <vt:lpstr>Слайд 11</vt:lpstr>
      <vt:lpstr>Слайд 12</vt:lpstr>
      <vt:lpstr>Слайд 13</vt:lpstr>
      <vt:lpstr>Используемые технологии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50</cp:revision>
  <dcterms:created xsi:type="dcterms:W3CDTF">2015-01-20T01:11:39Z</dcterms:created>
  <dcterms:modified xsi:type="dcterms:W3CDTF">2015-01-21T10:18:20Z</dcterms:modified>
</cp:coreProperties>
</file>