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t>20.01.2015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0D4-6802-4DB9-A251-EBC8F28B0DAE}" type="datetime1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D1E9-9E08-43CA-A7BC-7A0C069E8D7A}" type="datetime1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076-B1D1-4F0F-9C66-86B4A5CF23FF}" type="datetime1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C6D-C93F-44B8-885A-8A8BBF442E56}" type="datetime1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D222-EC17-4DD3-B345-80B4482D5E8B}" type="datetime1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D5B-4F5D-4919-B6F1-65B65B368FE4}" type="datetime1">
              <a:rPr lang="ru-RU" smtClean="0"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15D-97B2-4FA0-AD6B-B222321EC65D}" type="datetime1">
              <a:rPr lang="ru-RU" smtClean="0"/>
              <a:t>20.01.2015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CEBE-CC77-4BAF-BCC0-9CE38374DF9B}" type="datetime1">
              <a:rPr lang="ru-RU" smtClean="0"/>
              <a:t>20.01.2015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F13C-564C-4DE3-B57E-BB6014B9EFD8}" type="datetime1">
              <a:rPr lang="ru-RU" smtClean="0"/>
              <a:t>20.01.2015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A6B4-19BB-454C-861C-B80FAB7E52BB}" type="datetime1">
              <a:rPr lang="ru-RU" smtClean="0"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8BF-3D85-49AD-B5D6-B381D0813BFA}" type="datetime1">
              <a:rPr lang="ru-RU" smtClean="0"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A87E-40A3-440A-AF68-E3353CE08334}" type="datetime1">
              <a:rPr lang="ru-RU" smtClean="0"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Юрий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Цели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14678" y="6215082"/>
            <a:ext cx="2895600" cy="365125"/>
          </a:xfrm>
        </p:spPr>
        <p:txBody>
          <a:bodyPr/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072494" cy="4572032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данных из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через REST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, задачах, людях, затраченном времени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задачи.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выгруженных данных в локальной базе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данных.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отчетов на основе полученных данных и параметров заданных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пользователем.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14678" y="6215082"/>
            <a:ext cx="2895600" cy="365125"/>
          </a:xfrm>
        </p:spPr>
        <p:txBody>
          <a:bodyPr/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14678" y="6215082"/>
            <a:ext cx="2895600" cy="365125"/>
          </a:xfrm>
        </p:spPr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4098" name="Picture 2" descr="C:\repo\project-jastt\presentation\uml\Domain_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6286500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 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14678" y="6215082"/>
            <a:ext cx="2895600" cy="365125"/>
          </a:xfrm>
        </p:spPr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14678" y="6215082"/>
            <a:ext cx="2895600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ru-RU" dirty="0"/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14678" y="6215082"/>
            <a:ext cx="2895600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Используемые технологии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14678" y="6215082"/>
            <a:ext cx="2895600" cy="365125"/>
          </a:xfrm>
        </p:spPr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4214818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16" y="5357826"/>
            <a:ext cx="2689860" cy="52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488" y="4000504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12" y="4214818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7686" y="2571744"/>
            <a:ext cx="2305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5214950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5357826"/>
            <a:ext cx="21939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00892" y="285749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224" y="2643182"/>
            <a:ext cx="1389063" cy="874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0" name="Picture 2" descr="C:\Users\Андрей\Downloads\S100x100Fit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00562" y="3929066"/>
            <a:ext cx="952500" cy="952500"/>
          </a:xfrm>
          <a:prstGeom prst="rect">
            <a:avLst/>
          </a:prstGeom>
          <a:noFill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643174" y="2714620"/>
            <a:ext cx="1265238" cy="693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43240" y="6286520"/>
            <a:ext cx="2895600" cy="365125"/>
          </a:xfrm>
        </p:spPr>
        <p:txBody>
          <a:bodyPr/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86</Words>
  <Application>Microsoft Office PowerPoint</Application>
  <PresentationFormat>Экран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Цели проекта</vt:lpstr>
      <vt:lpstr>Database Schema</vt:lpstr>
      <vt:lpstr>Слайд 4</vt:lpstr>
      <vt:lpstr>JIRA Service Layer</vt:lpstr>
      <vt:lpstr>Business Services</vt:lpstr>
      <vt:lpstr>Business Services</vt:lpstr>
      <vt:lpstr>Используемые технологии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Customer</cp:lastModifiedBy>
  <cp:revision>39</cp:revision>
  <dcterms:created xsi:type="dcterms:W3CDTF">2015-01-20T01:11:39Z</dcterms:created>
  <dcterms:modified xsi:type="dcterms:W3CDTF">2015-01-20T14:12:38Z</dcterms:modified>
</cp:coreProperties>
</file>