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9" r:id="rId3"/>
    <p:sldId id="265" r:id="rId4"/>
    <p:sldId id="266" r:id="rId5"/>
    <p:sldId id="258" r:id="rId6"/>
    <p:sldId id="261" r:id="rId7"/>
    <p:sldId id="273" r:id="rId8"/>
    <p:sldId id="274" r:id="rId9"/>
    <p:sldId id="275" r:id="rId10"/>
    <p:sldId id="260" r:id="rId11"/>
    <p:sldId id="262" r:id="rId12"/>
    <p:sldId id="263" r:id="rId13"/>
    <p:sldId id="267" r:id="rId14"/>
    <p:sldId id="268" r:id="rId15"/>
    <p:sldId id="269" r:id="rId16"/>
    <p:sldId id="271" r:id="rId17"/>
    <p:sldId id="270" r:id="rId18"/>
    <p:sldId id="264" r:id="rId19"/>
    <p:sldId id="257" r:id="rId20"/>
    <p:sldId id="272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0A1D8-D64A-4241-AF86-42F2AD4B56BF}" type="datetimeFigureOut">
              <a:rPr lang="ru-RU" smtClean="0"/>
              <a:pPr/>
              <a:t>21.01.2015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323F2-C00E-4B48-A774-832A02AA43A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55E99-C85B-4B76-9126-FABAB920BA23}" type="datetimeFigureOut">
              <a:rPr lang="ru-RU" smtClean="0"/>
              <a:pPr/>
              <a:t>21.01.2015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0F417-8746-4846-8743-4C5B24A593F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F417-8746-4846-8743-4C5B24A593FE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C0D4-6802-4DB9-A251-EBC8F28B0DAE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D1E9-9E08-43CA-A7BC-7A0C069E8D7A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076-B1D1-4F0F-9C66-86B4A5CF23FF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EC6D-C93F-44B8-885A-8A8BBF442E56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D222-EC17-4DD3-B345-80B4482D5E8B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0D5B-4F5D-4919-B6F1-65B65B368FE4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215D-97B2-4FA0-AD6B-B222321EC65D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CEBE-CC77-4BAF-BCC0-9CE38374DF9B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F13C-564C-4DE3-B57E-BB6014B9EFD8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A6B4-19BB-454C-861C-B80FAB7E52BB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8BF-3D85-49AD-B5D6-B381D0813BFA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CA87E-40A3-440A-AF68-E3353CE08334}" type="datetime1">
              <a:rPr lang="ru-RU" smtClean="0"/>
              <a:pPr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8980-9ECF-4181-A23B-CB36B8F9F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Relationship Id="rId1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71538" y="3786190"/>
            <a:ext cx="7286676" cy="278608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Ашрафуллин Артур</a:t>
            </a:r>
          </a:p>
          <a:p>
            <a:pPr algn="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Внуков Денис</a:t>
            </a:r>
          </a:p>
          <a:p>
            <a:pPr algn="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Богданов Юрий</a:t>
            </a:r>
          </a:p>
          <a:p>
            <a:pPr algn="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Буслов Евгений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Чурсин Андрей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Руководитель: Бичев Владимир</a:t>
            </a:r>
            <a:endParaRPr lang="en-US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algn="r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Services Layer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2052" name="Picture 4" descr="C:\repo\project-jastt\presentation\uml\JIRA_Service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17826"/>
            <a:ext cx="8969176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5123" name="Picture 3" descr="C:\repo\project-jastt\presentation\uml\Servic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8849298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6146" name="Picture 2" descr="C:\repo\project-jastt\presentation\uml\Servic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3116"/>
            <a:ext cx="8886370" cy="32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repo\project-jastt\presentation\source\login_page.png"/>
          <p:cNvPicPr>
            <a:picLocks noChangeAspect="1" noChangeArrowheads="1"/>
          </p:cNvPicPr>
          <p:nvPr/>
        </p:nvPicPr>
        <p:blipFill>
          <a:blip r:embed="rId2"/>
          <a:srcRect r="27672"/>
          <a:stretch>
            <a:fillRect/>
          </a:stretch>
        </p:blipFill>
        <p:spPr bwMode="auto">
          <a:xfrm>
            <a:off x="285720" y="1000108"/>
            <a:ext cx="8298718" cy="50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repo\project-jastt\presentation\source\worklog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500174"/>
            <a:ext cx="9015600" cy="39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repo\project-jastt\presentation\source\report_p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469264"/>
            <a:ext cx="9015600" cy="39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026" name="Picture 2" descr="C:\repo\project-jastt\presentation\source\report(pdf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713340" cy="43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5122" name="Picture 2" descr="C:\repo\project-jastt\presentation\source\admin_p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8605801" cy="37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Используемые технологии</a:t>
            </a:r>
            <a:endParaRPr lang="ru-RU" sz="3600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5429264"/>
            <a:ext cx="1903413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794" y="4500570"/>
            <a:ext cx="1136650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98" y="4786322"/>
            <a:ext cx="23955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26" y="2857496"/>
            <a:ext cx="2049883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2428868"/>
            <a:ext cx="2370137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28" y="3929066"/>
            <a:ext cx="1663945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43702" y="3929066"/>
            <a:ext cx="1703387" cy="43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6" name="Picture 2" descr="C:\Users\Андрей\Downloads\jaspersoft-jasperreports-logo.jpg"/>
          <p:cNvPicPr>
            <a:picLocks noChangeAspect="1" noChangeArrowheads="1"/>
          </p:cNvPicPr>
          <p:nvPr/>
        </p:nvPicPr>
        <p:blipFill>
          <a:blip r:embed="rId9"/>
          <a:srcRect t="41809" b="41809"/>
          <a:stretch>
            <a:fillRect/>
          </a:stretch>
        </p:blipFill>
        <p:spPr bwMode="auto">
          <a:xfrm>
            <a:off x="3571868" y="5357826"/>
            <a:ext cx="3296650" cy="540000"/>
          </a:xfrm>
          <a:prstGeom prst="rect">
            <a:avLst/>
          </a:prstGeom>
          <a:noFill/>
        </p:spPr>
      </p:pic>
      <p:pic>
        <p:nvPicPr>
          <p:cNvPr id="1027" name="Picture 3" descr="C:\Users\Андрей\Downloads\Tomcat 7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72000" y="1714488"/>
            <a:ext cx="1800000" cy="900000"/>
          </a:xfrm>
          <a:prstGeom prst="rect">
            <a:avLst/>
          </a:prstGeom>
          <a:noFill/>
        </p:spPr>
      </p:pic>
      <p:pic>
        <p:nvPicPr>
          <p:cNvPr id="1028" name="Picture 4" descr="C:\Users\Андрей\Downloads\java-logo.png"/>
          <p:cNvPicPr>
            <a:picLocks noChangeAspect="1" noChangeArrowheads="1"/>
          </p:cNvPicPr>
          <p:nvPr/>
        </p:nvPicPr>
        <p:blipFill>
          <a:blip r:embed="rId11"/>
          <a:srcRect l="16798" t="8399" r="16798" b="8399"/>
          <a:stretch>
            <a:fillRect/>
          </a:stretch>
        </p:blipFill>
        <p:spPr bwMode="auto">
          <a:xfrm>
            <a:off x="4071934" y="3071810"/>
            <a:ext cx="1147474" cy="1437726"/>
          </a:xfrm>
          <a:prstGeom prst="rect">
            <a:avLst/>
          </a:prstGeom>
          <a:noFill/>
        </p:spPr>
      </p:pic>
      <p:pic>
        <p:nvPicPr>
          <p:cNvPr id="1029" name="Picture 5" descr="C:\Users\Андрей\Downloads\Spring Logo2.png"/>
          <p:cNvPicPr>
            <a:picLocks noChangeAspect="1" noChangeArrowheads="1"/>
          </p:cNvPicPr>
          <p:nvPr/>
        </p:nvPicPr>
        <p:blipFill>
          <a:blip r:embed="rId12"/>
          <a:srcRect l="13760" t="9294" r="13760" b="9294"/>
          <a:stretch>
            <a:fillRect/>
          </a:stretch>
        </p:blipFill>
        <p:spPr bwMode="auto">
          <a:xfrm>
            <a:off x="2786050" y="1857364"/>
            <a:ext cx="1623473" cy="540000"/>
          </a:xfrm>
          <a:prstGeom prst="rect">
            <a:avLst/>
          </a:prstGeom>
          <a:noFill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15140" y="2071678"/>
            <a:ext cx="917575" cy="446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30" name="Picture 6" descr="C:\Users\Андрей\Downloads\Liquibase Logo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85786" y="3286124"/>
            <a:ext cx="1927058" cy="36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85794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Deployment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Diagram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3074" name="Picture 2" descr="C:\repo\project-jastt\presentation\uml\JASTT_Deploy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474285" cy="46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Цели проекта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00034" y="1928802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Автоматизированная выгрузка данных из J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IRA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через REST API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о проектах, задачах, людях, затраченном времени на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Сохранение выгруженных данных в локальной базе данных.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Построение отчетов на основе полученных данных и параметров заданных пользователем.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Выгрузка отчетов.</a:t>
            </a:r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1028" name="Picture 4" descr="C:\repo\project-jastt\presentation\source\Trello Activ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77892"/>
            <a:ext cx="8775000" cy="46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857496"/>
            <a:ext cx="20764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Архитектура проекта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Domain Model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Entities (POJO classes)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 Access Layer Providers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JIRA Services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Business Services.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Web-application.</a:t>
            </a:r>
          </a:p>
          <a:p>
            <a:pPr marL="457200" indent="-457200" algn="just" fontAlgn="base">
              <a:buFont typeface="+mj-lt"/>
              <a:buAutoNum type="arabicPeriod"/>
            </a:pPr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Feature List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sp>
        <p:nvSpPr>
          <p:cNvPr id="7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42910" y="2000240"/>
            <a:ext cx="8072494" cy="4572032"/>
          </a:xfrm>
        </p:spPr>
        <p:txBody>
          <a:bodyPr>
            <a:no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проекту и типу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Формировании отчета по участникам.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статусу задачи.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Формирование отчета по времени.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Администрирование пользователей.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Безопасность и контроль доступа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.</a:t>
            </a:r>
          </a:p>
          <a:p>
            <a:pPr marL="457200" indent="-457200" algn="just" fontAlgn="base"/>
            <a:endParaRPr lang="ru-RU" sz="2400" dirty="0" smtClean="0"/>
          </a:p>
          <a:p>
            <a:pPr algn="just"/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928694"/>
          </a:xfrm>
          <a:noFill/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Database Schema</a:t>
            </a:r>
            <a:endParaRPr lang="ru-RU" dirty="0">
              <a:solidFill>
                <a:schemeClr val="tx2">
                  <a:lumMod val="75000"/>
                </a:schemeClr>
              </a:solidFill>
              <a:latin typeface="Verdana" pitchFamily="34" charset="0"/>
            </a:endParaRPr>
          </a:p>
        </p:txBody>
      </p:sp>
      <p:pic>
        <p:nvPicPr>
          <p:cNvPr id="1027" name="Picture 3" descr="C:\repo\project-jastt\presentation\uml\JASTT_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81" y="1895644"/>
            <a:ext cx="8918313" cy="42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Заголовок 3"/>
          <p:cNvSpPr txBox="1">
            <a:spLocks/>
          </p:cNvSpPr>
          <p:nvPr/>
        </p:nvSpPr>
        <p:spPr>
          <a:xfrm>
            <a:off x="642910" y="714356"/>
            <a:ext cx="7772400" cy="9286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Domain Model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pic>
        <p:nvPicPr>
          <p:cNvPr id="2050" name="Picture 2" descr="C:\repo\project-jastt\presentation\uml\JASTT_Domain Mod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168695" cy="50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DAL Providers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9" name="Содержимое 8" descr="Provider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54489"/>
            <a:ext cx="8229600" cy="26173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DAL Providers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7" name="Содержимое 6" descr="Providers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17967"/>
            <a:ext cx="8229600" cy="28904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</a:rPr>
              <a:t>DAL Providers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68980-9ECF-4181-A23B-CB36B8F9F50A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8" name="Содержимое 7" descr="Providers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9840"/>
            <a:ext cx="8229600" cy="27666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153</Words>
  <Application>Microsoft Office PowerPoint</Application>
  <PresentationFormat>Экран (4:3)</PresentationFormat>
  <Paragraphs>47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Слайд 1</vt:lpstr>
      <vt:lpstr>Цели проекта</vt:lpstr>
      <vt:lpstr>Архитектура проекта</vt:lpstr>
      <vt:lpstr>Feature List</vt:lpstr>
      <vt:lpstr>Database Schema</vt:lpstr>
      <vt:lpstr>Слайд 6</vt:lpstr>
      <vt:lpstr>DAL Providers</vt:lpstr>
      <vt:lpstr>DAL Providers</vt:lpstr>
      <vt:lpstr>DAL Providers</vt:lpstr>
      <vt:lpstr>JIRA Services Layer</vt:lpstr>
      <vt:lpstr>Business Services</vt:lpstr>
      <vt:lpstr>Business Services</vt:lpstr>
      <vt:lpstr>Слайд 13</vt:lpstr>
      <vt:lpstr>Слайд 14</vt:lpstr>
      <vt:lpstr>Слайд 15</vt:lpstr>
      <vt:lpstr>Слайд 16</vt:lpstr>
      <vt:lpstr>Слайд 17</vt:lpstr>
      <vt:lpstr>Используемые технологии</vt:lpstr>
      <vt:lpstr>Слайд 19</vt:lpstr>
      <vt:lpstr>Слайд 20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cyb</dc:creator>
  <cp:lastModifiedBy>Customer</cp:lastModifiedBy>
  <cp:revision>70</cp:revision>
  <dcterms:created xsi:type="dcterms:W3CDTF">2015-01-20T01:11:39Z</dcterms:created>
  <dcterms:modified xsi:type="dcterms:W3CDTF">2015-01-21T16:15:40Z</dcterms:modified>
</cp:coreProperties>
</file>