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5" r:id="rId4"/>
    <p:sldId id="266" r:id="rId5"/>
    <p:sldId id="258" r:id="rId6"/>
    <p:sldId id="261" r:id="rId7"/>
    <p:sldId id="260" r:id="rId8"/>
    <p:sldId id="273" r:id="rId9"/>
    <p:sldId id="275" r:id="rId10"/>
    <p:sldId id="262" r:id="rId11"/>
    <p:sldId id="263" r:id="rId12"/>
    <p:sldId id="267" r:id="rId13"/>
    <p:sldId id="269" r:id="rId14"/>
    <p:sldId id="271" r:id="rId15"/>
    <p:sldId id="268" r:id="rId16"/>
    <p:sldId id="277" r:id="rId17"/>
    <p:sldId id="278" r:id="rId18"/>
    <p:sldId id="270" r:id="rId19"/>
    <p:sldId id="264" r:id="rId20"/>
    <p:sldId id="257" r:id="rId21"/>
    <p:sldId id="272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26.01.2015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 b="15750"/>
          <a:stretch>
            <a:fillRect/>
          </a:stretch>
        </p:blipFill>
        <p:spPr bwMode="auto">
          <a:xfrm>
            <a:off x="500034" y="1785926"/>
            <a:ext cx="8298718" cy="4246201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Login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21" y="1785926"/>
            <a:ext cx="8976579" cy="4140000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Issues 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50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666163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28596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Worklog </a:t>
            </a:r>
            <a:r>
              <a:rPr lang="en-US" sz="44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Page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908354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Worklogs Report</a:t>
            </a:r>
            <a:endParaRPr lang="ru-RU" dirty="0"/>
          </a:p>
        </p:txBody>
      </p:sp>
      <p:pic>
        <p:nvPicPr>
          <p:cNvPr id="6" name="Содержимое 5" descr="worklog_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0825"/>
            <a:ext cx="8229600" cy="3644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4098" name="Picture 2" descr="C:\repo\project-jastt\presentation\source\worklog_pd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5240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Admin Page</a:t>
            </a:r>
            <a:endParaRPr lang="ru-RU" dirty="0"/>
          </a:p>
        </p:txBody>
      </p:sp>
      <p:pic>
        <p:nvPicPr>
          <p:cNvPr id="3075" name="Picture 3" descr="C:\repo\project-jastt\presentation\source\admin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37826"/>
            <a:ext cx="8893298" cy="34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77892"/>
            <a:ext cx="8775000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282" y="5714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Спасибо за внимание!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162</Words>
  <Application>Microsoft Office PowerPoint</Application>
  <PresentationFormat>Экран (4:3)</PresentationFormat>
  <Paragraphs>53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JIRA Services Layer</vt:lpstr>
      <vt:lpstr>DAL Providers</vt:lpstr>
      <vt:lpstr>DAL Providers</vt:lpstr>
      <vt:lpstr>Business Services</vt:lpstr>
      <vt:lpstr>Business Services</vt:lpstr>
      <vt:lpstr>Слайд 12</vt:lpstr>
      <vt:lpstr>Слайд 13</vt:lpstr>
      <vt:lpstr>Слайд 14</vt:lpstr>
      <vt:lpstr>Слайд 15</vt:lpstr>
      <vt:lpstr>Worklogs Report</vt:lpstr>
      <vt:lpstr>Слайд 17</vt:lpstr>
      <vt:lpstr>Admin Page</vt:lpstr>
      <vt:lpstr>Используемые технологии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85</cp:revision>
  <dcterms:created xsi:type="dcterms:W3CDTF">2015-01-20T01:11:39Z</dcterms:created>
  <dcterms:modified xsi:type="dcterms:W3CDTF">2015-01-26T08:53:06Z</dcterms:modified>
</cp:coreProperties>
</file>