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20EE-A63D-42FD-A808-E333007E84AD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Some Title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28728" y="264318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Line 1 Some text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Line 2 Some text, some text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Line 3 Some text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Some 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cyb</cp:lastModifiedBy>
  <cp:revision>2</cp:revision>
  <dcterms:created xsi:type="dcterms:W3CDTF">2015-01-20T01:11:39Z</dcterms:created>
  <dcterms:modified xsi:type="dcterms:W3CDTF">2015-01-20T01:25:08Z</dcterms:modified>
</cp:coreProperties>
</file>