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5" r:id="rId4"/>
    <p:sldId id="266" r:id="rId5"/>
    <p:sldId id="258" r:id="rId6"/>
    <p:sldId id="261" r:id="rId7"/>
    <p:sldId id="273" r:id="rId8"/>
    <p:sldId id="275" r:id="rId9"/>
    <p:sldId id="262" r:id="rId10"/>
    <p:sldId id="263" r:id="rId11"/>
    <p:sldId id="260" r:id="rId12"/>
    <p:sldId id="267" r:id="rId13"/>
    <p:sldId id="269" r:id="rId14"/>
    <p:sldId id="271" r:id="rId15"/>
    <p:sldId id="268" r:id="rId16"/>
    <p:sldId id="277" r:id="rId17"/>
    <p:sldId id="278" r:id="rId18"/>
    <p:sldId id="270" r:id="rId19"/>
    <p:sldId id="264" r:id="rId20"/>
    <p:sldId id="257" r:id="rId21"/>
    <p:sldId id="272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A1D8-D64A-4241-AF86-42F2AD4B56BF}" type="datetimeFigureOut">
              <a:rPr lang="ru-RU" smtClean="0"/>
              <a:pPr/>
              <a:t>27.01.2015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323F2-C00E-4B48-A774-832A02AA43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5E99-C85B-4B76-9126-FABAB920BA23}" type="datetimeFigureOut">
              <a:rPr lang="ru-RU" smtClean="0"/>
              <a:pPr/>
              <a:t>27.01.2015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F417-8746-4846-8743-4C5B24A59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F417-8746-4846-8743-4C5B24A593F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F417-8746-4846-8743-4C5B24A593FE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76-C8DD-4EEA-8C93-891112F4143C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9916-ED82-49C8-9F21-A341413CA9B8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22FA-3D87-480D-977D-81E0526A209A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BE3-1926-4787-B849-F42308FE6CA9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987-37C2-42AD-B493-4494BA5A13E1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65FD-511F-4260-9204-BACF7F679A9F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4731-6842-4603-B4B2-A622BDCE14B7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B6E7-96C3-4E76-B58F-5DD2087FBE18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E7B-8EF1-41FE-84F9-DED88460591A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FDF3-3F6A-420D-A1E0-2D4A58D6587F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7A77-28B7-4402-B85A-98C7E0356940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1D33-5472-4F15-A32A-B43516D50C2E}" type="datetime1">
              <a:rPr lang="ru-RU" smtClean="0"/>
              <a:pPr/>
              <a:t>27.01.2015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71538" y="3786190"/>
            <a:ext cx="7286676" cy="278608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Ашрафуллин Артур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Внуков Денис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Богданов Юрий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Буслов Евгений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Чурсин Андрей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Руководитель: Бичев Владимир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6146" name="Picture 2" descr="C:\repo\project-jastt\presentation\uml\Servic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886370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 Layer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2052" name="Picture 4" descr="C:\repo\project-jastt\presentation\uml\JIRA_Service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17826"/>
            <a:ext cx="8969176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repo\project-jastt\presentation\source\login_page.png"/>
          <p:cNvPicPr>
            <a:picLocks noChangeAspect="1" noChangeArrowheads="1"/>
          </p:cNvPicPr>
          <p:nvPr/>
        </p:nvPicPr>
        <p:blipFill>
          <a:blip r:embed="rId2"/>
          <a:srcRect r="27672" b="15750"/>
          <a:stretch>
            <a:fillRect/>
          </a:stretch>
        </p:blipFill>
        <p:spPr bwMode="auto">
          <a:xfrm>
            <a:off x="500034" y="1785926"/>
            <a:ext cx="8298718" cy="4246201"/>
          </a:xfrm>
          <a:prstGeom prst="rect">
            <a:avLst/>
          </a:prstGeom>
          <a:noFill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Login Page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\project-jastt\presentation\source\report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21" y="1785926"/>
            <a:ext cx="8976579" cy="4140000"/>
          </a:xfrm>
          <a:prstGeom prst="rect">
            <a:avLst/>
          </a:prstGeom>
          <a:noFill/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Issue Report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2050" name="Picture 2" descr="C:\repo\project-jastt\presentation\source\report(pdf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666163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Worklog </a:t>
            </a:r>
            <a:r>
              <a:rPr lang="en-US" sz="44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j-ea"/>
                <a:cs typeface="+mj-cs"/>
              </a:rPr>
              <a:t>Page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 descr="C:\repo\project-jastt\presentation\source\worklog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8908354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Worklog Report</a:t>
            </a:r>
            <a:endParaRPr lang="ru-RU" dirty="0"/>
          </a:p>
        </p:txBody>
      </p:sp>
      <p:pic>
        <p:nvPicPr>
          <p:cNvPr id="6" name="Содержимое 5" descr="worklog_rep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0825"/>
            <a:ext cx="8229600" cy="3644712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027" name="Picture 3" descr="C:\repo\project-jastt\presentation\source\worklog_pd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00108"/>
            <a:ext cx="7273023" cy="51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Admin Page</a:t>
            </a:r>
            <a:endParaRPr lang="ru-RU" dirty="0"/>
          </a:p>
        </p:txBody>
      </p:sp>
      <p:pic>
        <p:nvPicPr>
          <p:cNvPr id="3075" name="Picture 3" descr="C:\repo\project-jastt\presentation\source\admin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37826"/>
            <a:ext cx="8893298" cy="34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928694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Developer Tools and Frameworks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429264"/>
            <a:ext cx="190341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4500570"/>
            <a:ext cx="11366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2198" y="4786322"/>
            <a:ext cx="23955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0826" y="2857496"/>
            <a:ext cx="204988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2428868"/>
            <a:ext cx="237013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929066"/>
            <a:ext cx="1663945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3702" y="3929066"/>
            <a:ext cx="1703387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6" name="Picture 2" descr="C:\Users\Андрей\Downloads\jaspersoft-jasperreports-logo.jpg"/>
          <p:cNvPicPr>
            <a:picLocks noChangeAspect="1" noChangeArrowheads="1"/>
          </p:cNvPicPr>
          <p:nvPr/>
        </p:nvPicPr>
        <p:blipFill>
          <a:blip r:embed="rId9"/>
          <a:srcRect t="41809" b="41809"/>
          <a:stretch>
            <a:fillRect/>
          </a:stretch>
        </p:blipFill>
        <p:spPr bwMode="auto">
          <a:xfrm>
            <a:off x="3571868" y="5357826"/>
            <a:ext cx="3296650" cy="540000"/>
          </a:xfrm>
          <a:prstGeom prst="rect">
            <a:avLst/>
          </a:prstGeom>
          <a:noFill/>
        </p:spPr>
      </p:pic>
      <p:pic>
        <p:nvPicPr>
          <p:cNvPr id="1027" name="Picture 3" descr="C:\Users\Андрей\Downloads\Tomcat 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714488"/>
            <a:ext cx="1800000" cy="900000"/>
          </a:xfrm>
          <a:prstGeom prst="rect">
            <a:avLst/>
          </a:prstGeom>
          <a:noFill/>
        </p:spPr>
      </p:pic>
      <p:pic>
        <p:nvPicPr>
          <p:cNvPr id="1028" name="Picture 4" descr="C:\Users\Андрей\Downloads\java-logo.png"/>
          <p:cNvPicPr>
            <a:picLocks noChangeAspect="1" noChangeArrowheads="1"/>
          </p:cNvPicPr>
          <p:nvPr/>
        </p:nvPicPr>
        <p:blipFill>
          <a:blip r:embed="rId11"/>
          <a:srcRect l="16798" t="8399" r="16798" b="8399"/>
          <a:stretch>
            <a:fillRect/>
          </a:stretch>
        </p:blipFill>
        <p:spPr bwMode="auto">
          <a:xfrm>
            <a:off x="4071934" y="3071810"/>
            <a:ext cx="1147474" cy="1437726"/>
          </a:xfrm>
          <a:prstGeom prst="rect">
            <a:avLst/>
          </a:prstGeom>
          <a:noFill/>
        </p:spPr>
      </p:pic>
      <p:pic>
        <p:nvPicPr>
          <p:cNvPr id="1029" name="Picture 5" descr="C:\Users\Андрей\Downloads\Spring Logo2.png"/>
          <p:cNvPicPr>
            <a:picLocks noChangeAspect="1" noChangeArrowheads="1"/>
          </p:cNvPicPr>
          <p:nvPr/>
        </p:nvPicPr>
        <p:blipFill>
          <a:blip r:embed="rId12"/>
          <a:srcRect l="13760" t="9294" r="13760" b="9294"/>
          <a:stretch>
            <a:fillRect/>
          </a:stretch>
        </p:blipFill>
        <p:spPr bwMode="auto">
          <a:xfrm>
            <a:off x="2786050" y="1857364"/>
            <a:ext cx="1623473" cy="540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15140" y="2071678"/>
            <a:ext cx="917575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6" descr="C:\Users\Андрей\Downloads\Liquibase 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786" y="3286124"/>
            <a:ext cx="1927058" cy="3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Project Scope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00034" y="1928802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Автоматизированная выгрузка данных из J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IRA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через REST API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о проектах, задачах, людях, затраченном времени на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Сохранение выгруженных данных в локальной базе данных.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Построение отчетов на основе полученных данных и параметров заданных пользователем.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Выгрузка отчетов.</a:t>
            </a: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Deployment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Diagram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3074" name="Picture 2" descr="C:\repo\project-jastt\presentation\uml\JASTT_Depl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74285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8" name="Picture 4" descr="C:\repo\project-jastt\presentation\source\Trello Activi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156" y="1500174"/>
            <a:ext cx="8775000" cy="4680000"/>
          </a:xfrm>
          <a:prstGeom prst="rect">
            <a:avLst/>
          </a:prstGeom>
          <a:noFill/>
        </p:spPr>
      </p:pic>
      <p:sp>
        <p:nvSpPr>
          <p:cNvPr id="4" name="Заголовок 3"/>
          <p:cNvSpPr txBox="1">
            <a:spLocks/>
          </p:cNvSpPr>
          <p:nvPr/>
        </p:nvSpPr>
        <p:spPr>
          <a:xfrm>
            <a:off x="642910" y="642918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Activity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Design and Architecture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 Storage and Source Layer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 Management Layer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Layer.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Presentation Layer.</a:t>
            </a:r>
          </a:p>
          <a:p>
            <a:pPr marL="457200" indent="-457200" algn="just" fontAlgn="base">
              <a:buFont typeface="+mj-lt"/>
              <a:buAutoNum type="arabicPeriod"/>
            </a:pP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Feature List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проекту и типу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Формировании отчета по участникам.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статусу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времени.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Администрирование пользователей.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Безопасность и контроль доступа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/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Database Schema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1027" name="Picture 3" descr="C:\repo\project-jastt\presentation\uml\JASTT_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81" y="1895644"/>
            <a:ext cx="8918313" cy="42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14356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Domain Model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repo\project-jastt\presentation\uml\JASTT_Domain 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168695" cy="50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Содержимое 8" descr="Provid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54489"/>
            <a:ext cx="8229600" cy="2617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8" name="Содержимое 7" descr="Provider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9840"/>
            <a:ext cx="8229600" cy="27666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5123" name="Picture 3" descr="C:\repo\project-jastt\presentation\uml\Servi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849298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159</Words>
  <Application>Microsoft Office PowerPoint</Application>
  <PresentationFormat>Экран (4:3)</PresentationFormat>
  <Paragraphs>53</Paragraphs>
  <Slides>22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Слайд 1</vt:lpstr>
      <vt:lpstr>Project Scope</vt:lpstr>
      <vt:lpstr>Design and Architecture</vt:lpstr>
      <vt:lpstr>Feature List</vt:lpstr>
      <vt:lpstr>Database Schema</vt:lpstr>
      <vt:lpstr>Слайд 6</vt:lpstr>
      <vt:lpstr>DAL Providers</vt:lpstr>
      <vt:lpstr>DAL Providers</vt:lpstr>
      <vt:lpstr>Business Services</vt:lpstr>
      <vt:lpstr>Business Services</vt:lpstr>
      <vt:lpstr>JIRA Services Layer</vt:lpstr>
      <vt:lpstr>Слайд 12</vt:lpstr>
      <vt:lpstr>Слайд 13</vt:lpstr>
      <vt:lpstr>Слайд 14</vt:lpstr>
      <vt:lpstr>Слайд 15</vt:lpstr>
      <vt:lpstr>Worklog Report</vt:lpstr>
      <vt:lpstr>Слайд 17</vt:lpstr>
      <vt:lpstr>Admin Page</vt:lpstr>
      <vt:lpstr>Developer Tools and Frameworks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cyb</dc:creator>
  <cp:lastModifiedBy>Customer</cp:lastModifiedBy>
  <cp:revision>99</cp:revision>
  <dcterms:created xsi:type="dcterms:W3CDTF">2015-01-20T01:11:39Z</dcterms:created>
  <dcterms:modified xsi:type="dcterms:W3CDTF">2015-01-27T19:50:41Z</dcterms:modified>
</cp:coreProperties>
</file>