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5" r:id="rId4"/>
    <p:sldId id="266" r:id="rId5"/>
    <p:sldId id="258" r:id="rId6"/>
    <p:sldId id="261" r:id="rId7"/>
    <p:sldId id="273" r:id="rId8"/>
    <p:sldId id="274" r:id="rId9"/>
    <p:sldId id="275" r:id="rId10"/>
    <p:sldId id="260" r:id="rId11"/>
    <p:sldId id="262" r:id="rId12"/>
    <p:sldId id="263" r:id="rId13"/>
    <p:sldId id="267" r:id="rId14"/>
    <p:sldId id="268" r:id="rId15"/>
    <p:sldId id="269" r:id="rId16"/>
    <p:sldId id="271" r:id="rId17"/>
    <p:sldId id="270" r:id="rId18"/>
    <p:sldId id="264" r:id="rId19"/>
    <p:sldId id="257" r:id="rId20"/>
    <p:sldId id="272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22.01.2015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22.01.2015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22.01.2015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/>
          <a:stretch>
            <a:fillRect/>
          </a:stretch>
        </p:blipFill>
        <p:spPr bwMode="auto">
          <a:xfrm>
            <a:off x="285720" y="1000108"/>
            <a:ext cx="8298718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6926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3340" cy="43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122" name="Picture 2" descr="C:\repo\project-jastt\presentation\source\admin_p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05801" cy="37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77892"/>
            <a:ext cx="8775000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Содержимое 6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17967"/>
            <a:ext cx="8229600" cy="2890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149</Words>
  <Application>Microsoft Office PowerPoint</Application>
  <PresentationFormat>Экран (4:3)</PresentationFormat>
  <Paragraphs>47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DAL Providers</vt:lpstr>
      <vt:lpstr>DAL Providers</vt:lpstr>
      <vt:lpstr>DAL Providers</vt:lpstr>
      <vt:lpstr>JIRA Services Layer</vt:lpstr>
      <vt:lpstr>Business Services</vt:lpstr>
      <vt:lpstr>Business Services</vt:lpstr>
      <vt:lpstr>Слайд 13</vt:lpstr>
      <vt:lpstr>Слайд 14</vt:lpstr>
      <vt:lpstr>Слайд 15</vt:lpstr>
      <vt:lpstr>Слайд 16</vt:lpstr>
      <vt:lpstr>Слайд 17</vt:lpstr>
      <vt:lpstr>Используемые технологии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cyb</cp:lastModifiedBy>
  <cp:revision>73</cp:revision>
  <dcterms:created xsi:type="dcterms:W3CDTF">2015-01-20T01:11:39Z</dcterms:created>
  <dcterms:modified xsi:type="dcterms:W3CDTF">2015-01-22T00:51:46Z</dcterms:modified>
</cp:coreProperties>
</file>