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76" r:id="rId5"/>
    <p:sldId id="277" r:id="rId6"/>
    <p:sldId id="268" r:id="rId7"/>
    <p:sldId id="269" r:id="rId8"/>
    <p:sldId id="270" r:id="rId9"/>
    <p:sldId id="272" r:id="rId10"/>
    <p:sldId id="275" r:id="rId11"/>
    <p:sldId id="274" r:id="rId12"/>
    <p:sldId id="263" r:id="rId13"/>
    <p:sldId id="273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6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15205-2933-4163-9D3E-BEFF2A6E4666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E489-71EA-4A4B-B994-D04221ADF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8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Дис</a:t>
            </a:r>
            <a:r>
              <a:rPr lang="ru-RU" dirty="0" smtClean="0"/>
              <a:t>. Наумова стр. </a:t>
            </a:r>
            <a:r>
              <a:rPr lang="ru-RU" smtClean="0"/>
              <a:t>22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VISSIM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моделирование любых видов транспорта на микроуровне, моделирование работы сигнальных устройств, прогнозирование транспортных пробок, выбор оптимальной организации движения на перекрестке и оценка пропускной способности для каждого варианта движения.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2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СВЕТОФОР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Проектирование режимов жесткого регулирования при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пофазном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управлении движения. Оценка эффективности режимов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регулирования. Программа предоставляет расчет задержек регулирования на всех элементах регулируемого пересечения (полоса, группа движения, подход,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перекресток в целом).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программе можно изменять такие параметры, как длительности цикла регулирования и основных тактов, потерянное время в начале и в конце фазы,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 фаз регулирования (до пяти фаз), интенсивности движения по всем направлениям на перекрестке, количество полос на каждом из подходов, их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ширину и виды движения на них. Также представляется возможным учитывать влияние на движение транспорта, вызванное такими внешними факторами, как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движение пешеходов, наличие парковок, наличие остановочных пунктов общественного транспорта и влияние предыдущего светофорного объекта на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рассматриваемый перекресток.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8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Адаптивные (интеллектуальные) системы управления дорожным движением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системы, которые изменяют режим работы светофоров в соответствии с текущей ситуацией на дороге.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Фазой регулирования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совокупность основного и следующих за ним промежуточных тактов.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Такт регулирования (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Период действия определенной комбинации светофорных сигналов</a:t>
            </a:r>
          </a:p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Циклом регулирования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периодически повторяющаяся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всех фаз.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режимом светофорного регулирования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понимаются длительность цикла, а также число, порядок чередования и длительность составляющих цикл тактов и фаз.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адаптивного регулирования на пересечении может меняться не только длительность какого-либо такта регулирования, но и сама структура ре-жима регулирования, а именно сочетание и последовательность фаз регулирования.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0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2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1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3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4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7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3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51C9-B7DF-4408-9FE8-BCA2916BB10C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noros.ru/innovation-idea28/ideas/adaptivnoe-upravlenie-kak-sposob-avtomatizirovaniya-dvizheniya-transportnyk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j.kubagro.ru/2012/10/pdf/75.pdf" TargetMode="External"/><Relationship Id="rId2" Type="http://schemas.openxmlformats.org/officeDocument/2006/relationships/hyperlink" Target="http://window.edu.ru/resource/463/77463/files/signalized_intersection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kiznanie.ru/wikipedia/index.php/&#1040;&#1083;&#1075;&#1086;&#1088;&#1080;&#1090;&#1084;&#1099;_&#1072;&#1076;&#1072;&#1087;&#1090;&#1080;&#1074;&#1085;&#1086;&#1075;&#1086;_&#1088;&#1077;&#1075;&#1091;&#1083;&#1080;&#1088;&#1086;&#1074;&#1072;&#1085;&#1080;&#1103;_&#1089;&#1074;&#1077;&#1090;&#1086;&#1092;&#1086;&#1088;&#1085;&#1086;&#1081;_&#1089;&#1080;&#1075;&#1085;&#1072;&#1083;&#1080;&#1079;&#1072;&#1094;&#1080;&#1080;" TargetMode="External"/><Relationship Id="rId4" Type="http://schemas.openxmlformats.org/officeDocument/2006/relationships/hyperlink" Target="http://www.science-education.ru/ru/article/view?id=118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3848" y="465541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  <a:cs typeface="Times New Roman" panose="02020603050405020304" pitchFamily="18" charset="0"/>
              </a:rPr>
              <a:t>Оптимизация светофорного регулирования с помощью программы моделирования транспортных потоков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54569"/>
            <a:ext cx="9144000" cy="3029755"/>
          </a:xfrm>
        </p:spPr>
        <p:txBody>
          <a:bodyPr>
            <a:normAutofit/>
          </a:bodyPr>
          <a:lstStyle/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Тюкачев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Николай Аркадиевич</a:t>
            </a:r>
          </a:p>
          <a:p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Магистрант: Нечипоренко Виталия Андреевна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7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Понятия цикла, фазы, интервала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66" y="1825625"/>
            <a:ext cx="4609468" cy="4351338"/>
          </a:xfrm>
        </p:spPr>
      </p:pic>
    </p:spTree>
    <p:extLst>
      <p:ext uri="{BB962C8B-B14F-4D97-AF65-F5344CB8AC3E}">
        <p14:creationId xmlns:p14="http://schemas.microsoft.com/office/powerpoint/2010/main" val="3382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533" y="432858"/>
            <a:ext cx="10515600" cy="137900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+mn-lt"/>
                <a:cs typeface="Times New Roman" panose="02020603050405020304" pitchFamily="18" charset="0"/>
              </a:rPr>
              <a:t>Инновационная идея адаптивного светофора</a:t>
            </a:r>
            <a:endParaRPr lang="ru-RU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267" y="1811866"/>
            <a:ext cx="10515600" cy="4432829"/>
          </a:xfrm>
        </p:spPr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Адаптивные (интеллектуальные) системы управления дорожным движением – это системы, которые изменяют режим работы светофоров в соответствии с текущей ситуацией на дороге. </a:t>
            </a:r>
            <a:endParaRPr lang="en-US" b="1" dirty="0" smtClean="0">
              <a:cs typeface="Times New Roman" panose="02020603050405020304" pitchFamily="18" charset="0"/>
            </a:endParaRP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Адаптивное управление как способ автоматизирования движения транспортных потоков на регулируемых перекрестках: </a:t>
            </a:r>
            <a:r>
              <a:rPr lang="en-US" dirty="0" smtClean="0">
                <a:cs typeface="Times New Roman" panose="02020603050405020304" pitchFamily="18" charset="0"/>
              </a:rPr>
              <a:t>URL - </a:t>
            </a:r>
            <a:endParaRPr lang="ru-RU" u="sng" dirty="0" smtClean="0"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ru-RU" u="sng" dirty="0" smtClean="0">
                <a:cs typeface="Times New Roman" panose="02020603050405020304" pitchFamily="18" charset="0"/>
                <a:hlinkClick r:id="rId2"/>
              </a:rPr>
              <a:t>http</a:t>
            </a:r>
            <a:r>
              <a:rPr lang="ru-RU" u="sng" dirty="0">
                <a:cs typeface="Times New Roman" panose="02020603050405020304" pitchFamily="18" charset="0"/>
                <a:hlinkClick r:id="rId2"/>
              </a:rPr>
              <a:t>://</a:t>
            </a:r>
            <a:r>
              <a:rPr lang="ru-RU" u="sng" dirty="0" smtClean="0">
                <a:cs typeface="Times New Roman" panose="02020603050405020304" pitchFamily="18" charset="0"/>
                <a:hlinkClick r:id="rId2"/>
              </a:rPr>
              <a:t>www.innoros.ru/innovation-idea28/ideas/adaptivnoe-upravlenie-kak-sposob-avtomatizirovaniya-dvizheniya-transportnykh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5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690688"/>
            <a:ext cx="9886950" cy="4181475"/>
          </a:xfrm>
        </p:spPr>
      </p:pic>
    </p:spTree>
    <p:extLst>
      <p:ext uri="{BB962C8B-B14F-4D97-AF65-F5344CB8AC3E}">
        <p14:creationId xmlns:p14="http://schemas.microsoft.com/office/powerpoint/2010/main" val="1684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215"/>
            <a:ext cx="5181600" cy="4039892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346"/>
            <a:ext cx="5181600" cy="4141630"/>
          </a:xfrm>
        </p:spPr>
      </p:pic>
    </p:spTree>
    <p:extLst>
      <p:ext uri="{BB962C8B-B14F-4D97-AF65-F5344CB8AC3E}">
        <p14:creationId xmlns:p14="http://schemas.microsoft.com/office/powerpoint/2010/main" val="145301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212" y="1467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Список литературы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2324"/>
            <a:ext cx="10515600" cy="5078601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ru-RU" sz="1800" dirty="0">
                <a:cs typeface="Times New Roman" panose="02020603050405020304" pitchFamily="18" charset="0"/>
              </a:rPr>
              <a:t>1</a:t>
            </a:r>
            <a:r>
              <a:rPr lang="ru-RU" sz="1800" dirty="0" smtClean="0">
                <a:cs typeface="Times New Roman" panose="02020603050405020304" pitchFamily="18" charset="0"/>
              </a:rPr>
              <a:t>. Математические модели управления транспортными потоками. М. М. </a:t>
            </a:r>
            <a:r>
              <a:rPr lang="ru-RU" sz="1800" dirty="0" err="1" smtClean="0">
                <a:cs typeface="Times New Roman" panose="02020603050405020304" pitchFamily="18" charset="0"/>
              </a:rPr>
              <a:t>Ахмадинуров</a:t>
            </a:r>
            <a:r>
              <a:rPr lang="ru-RU" sz="1800" dirty="0" smtClean="0">
                <a:cs typeface="Times New Roman" panose="02020603050405020304" pitchFamily="18" charset="0"/>
              </a:rPr>
              <a:t>, Д.С. </a:t>
            </a:r>
            <a:r>
              <a:rPr lang="ru-RU" sz="1800" dirty="0" err="1" smtClean="0">
                <a:cs typeface="Times New Roman" panose="02020603050405020304" pitchFamily="18" charset="0"/>
              </a:rPr>
              <a:t>Завилищин</a:t>
            </a:r>
            <a:r>
              <a:rPr lang="ru-RU" sz="1800" dirty="0" smtClean="0">
                <a:cs typeface="Times New Roman" panose="02020603050405020304" pitchFamily="18" charset="0"/>
              </a:rPr>
              <a:t>, Г.А. </a:t>
            </a:r>
            <a:r>
              <a:rPr lang="ru-RU" sz="1800" dirty="0" err="1" smtClean="0">
                <a:cs typeface="Times New Roman" panose="02020603050405020304" pitchFamily="18" charset="0"/>
              </a:rPr>
              <a:t>Тимовеева</a:t>
            </a:r>
            <a:r>
              <a:rPr lang="ru-RU" sz="1800" dirty="0" smtClean="0">
                <a:cs typeface="Times New Roman" panose="02020603050405020304" pitchFamily="18" charset="0"/>
              </a:rPr>
              <a:t>, 120 стр., Екатеринбург, 2011 г..</a:t>
            </a:r>
          </a:p>
          <a:p>
            <a:pPr algn="just">
              <a:spcBef>
                <a:spcPts val="1800"/>
              </a:spcBef>
            </a:pPr>
            <a:r>
              <a:rPr lang="ru-RU" sz="1800" dirty="0" smtClean="0">
                <a:cs typeface="Times New Roman" panose="02020603050405020304" pitchFamily="18" charset="0"/>
              </a:rPr>
              <a:t>2. Проектирование регулируемых пересечений, А.Г. </a:t>
            </a:r>
            <a:r>
              <a:rPr lang="ru-RU" sz="1800" dirty="0" err="1" smtClean="0">
                <a:cs typeface="Times New Roman" panose="02020603050405020304" pitchFamily="18" charset="0"/>
              </a:rPr>
              <a:t>Левашев</a:t>
            </a:r>
            <a:r>
              <a:rPr lang="ru-RU" sz="1800" dirty="0" smtClean="0">
                <a:cs typeface="Times New Roman" panose="02020603050405020304" pitchFamily="18" charset="0"/>
              </a:rPr>
              <a:t>, А.Ю. Михайлов, И.М. Головных, 210 стр. Издательство Иркутского государственного технического университета, 2007 г.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  <a:hlinkClick r:id="rId2"/>
              </a:rPr>
              <a:t>http://window.edu.ru/resource/463/77463/files/signalized_intersections.pdf</a:t>
            </a:r>
            <a:endParaRPr lang="ru-RU" sz="1800" dirty="0" smtClean="0"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ru-RU" sz="1800" dirty="0" smtClean="0">
                <a:cs typeface="Times New Roman" panose="02020603050405020304" pitchFamily="18" charset="0"/>
              </a:rPr>
              <a:t>3. Методика адаптивного управления транспортными потоками высокой интенсивности в условиях города на основе мезо-модели динамики с применением генетических алгоритмов. </a:t>
            </a:r>
            <a:r>
              <a:rPr lang="ru-RU" sz="1800" dirty="0" err="1" smtClean="0">
                <a:cs typeface="Times New Roman" panose="02020603050405020304" pitchFamily="18" charset="0"/>
              </a:rPr>
              <a:t>Посмитный</a:t>
            </a:r>
            <a:r>
              <a:rPr lang="ru-RU" sz="1800" dirty="0" smtClean="0">
                <a:cs typeface="Times New Roman" panose="02020603050405020304" pitchFamily="18" charset="0"/>
              </a:rPr>
              <a:t> Е. В. к.т.н., доцент, </a:t>
            </a:r>
            <a:r>
              <a:rPr lang="ru-RU" sz="1800" dirty="0" err="1" smtClean="0">
                <a:cs typeface="Times New Roman" panose="02020603050405020304" pitchFamily="18" charset="0"/>
              </a:rPr>
              <a:t>Медовщеков</a:t>
            </a:r>
            <a:r>
              <a:rPr lang="ru-RU" sz="1800" dirty="0" smtClean="0">
                <a:cs typeface="Times New Roman" panose="02020603050405020304" pitchFamily="18" charset="0"/>
              </a:rPr>
              <a:t> М.И. аспирант, Кубанский государственный технологический университет, Краснодар, Россия Научный журнал 11 стр. </a:t>
            </a:r>
            <a:r>
              <a:rPr lang="ru-RU" sz="1800" dirty="0" err="1" smtClean="0">
                <a:cs typeface="Times New Roman" panose="02020603050405020304" pitchFamily="18" charset="0"/>
              </a:rPr>
              <a:t>КубГАУ</a:t>
            </a:r>
            <a:r>
              <a:rPr lang="ru-RU" sz="1800" dirty="0" smtClean="0">
                <a:cs typeface="Times New Roman" panose="02020603050405020304" pitchFamily="18" charset="0"/>
              </a:rPr>
              <a:t>, №84(10), 2012 года </a:t>
            </a:r>
            <a:r>
              <a:rPr lang="en-US" sz="1800" dirty="0" smtClean="0">
                <a:cs typeface="Times New Roman" panose="02020603050405020304" pitchFamily="18" charset="0"/>
              </a:rPr>
              <a:t>URL - </a:t>
            </a:r>
            <a:r>
              <a:rPr lang="en-US" sz="1800" dirty="0" smtClean="0">
                <a:cs typeface="Times New Roman" panose="02020603050405020304" pitchFamily="18" charset="0"/>
                <a:hlinkClick r:id="rId3"/>
              </a:rPr>
              <a:t>http://ej.kubagro.ru/2012/10/pdf/75.pdf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endParaRPr lang="ru-RU" sz="1800" dirty="0" smtClean="0"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ru-RU" sz="1800" dirty="0" smtClean="0">
                <a:cs typeface="Times New Roman" panose="02020603050405020304" pitchFamily="18" charset="0"/>
              </a:rPr>
              <a:t>4. </a:t>
            </a:r>
            <a:r>
              <a:rPr lang="ru-RU" sz="1800" dirty="0"/>
              <a:t>Михеева Т.И., Михеев С.В., Богданова И.Г. МОДЕЛИ ТРАНСПОРТНЫХ ПОТОКОВ В ИНТЕЛЛЕКТУАЛЬНЫХ ТРАНСПОРТНЫХ СИСТЕМАХ // Современные проблемы науки и образования. – 2013. – № 6</a:t>
            </a:r>
            <a:r>
              <a:rPr lang="ru-RU" sz="1800" dirty="0" smtClean="0"/>
              <a:t>.;</a:t>
            </a:r>
            <a:r>
              <a:rPr lang="en-US" sz="1800" dirty="0"/>
              <a:t> URL: </a:t>
            </a:r>
            <a:r>
              <a:rPr lang="en-US" sz="1800" dirty="0" smtClean="0">
                <a:hlinkClick r:id="rId4"/>
              </a:rPr>
              <a:t>http://www.science-education.ru/ru/article/view?id=11808</a:t>
            </a:r>
            <a:r>
              <a:rPr lang="en-US" sz="1800" dirty="0" smtClean="0"/>
              <a:t> </a:t>
            </a:r>
          </a:p>
          <a:p>
            <a:pPr algn="just">
              <a:spcBef>
                <a:spcPts val="1800"/>
              </a:spcBef>
            </a:pPr>
            <a:r>
              <a:rPr lang="en-US" sz="1800" dirty="0" smtClean="0"/>
              <a:t>5. </a:t>
            </a:r>
            <a:r>
              <a:rPr lang="ru-RU" sz="1800" dirty="0"/>
              <a:t>Алгоритмы адаптивного регулирования светофорной </a:t>
            </a:r>
            <a:r>
              <a:rPr lang="ru-RU" sz="1800" dirty="0" smtClean="0"/>
              <a:t>сигнализации</a:t>
            </a:r>
            <a:r>
              <a:rPr lang="en-US" sz="1800" dirty="0"/>
              <a:t> </a:t>
            </a:r>
            <a:r>
              <a:rPr lang="en-US" sz="1800" dirty="0" smtClean="0">
                <a:hlinkClick r:id="rId5"/>
              </a:rPr>
              <a:t>http://www.wikiznanie.ru/wikipedia/index.php/</a:t>
            </a:r>
            <a:r>
              <a:rPr lang="ru-RU" sz="1800" dirty="0" err="1" smtClean="0">
                <a:hlinkClick r:id="rId5"/>
              </a:rPr>
              <a:t>Алгоритмы_адаптивного_регулирования_светофорной_сигнализации</a:t>
            </a:r>
            <a:endParaRPr lang="en-US" sz="1800" dirty="0" smtClean="0"/>
          </a:p>
          <a:p>
            <a:pPr>
              <a:spcBef>
                <a:spcPts val="180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476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Объектом исследования является транспортный поток перед регулируемым перекрестком.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Предметом исследования являются параметры, характеризующие транспортный поток в </a:t>
            </a:r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заторовом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предзаторовом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состоянии на регулируемом перекрестке: плотность, интенсивность транспортного потока, пропускная способность перекрестка, продолжительность цикла светофора.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4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1128"/>
            <a:ext cx="10707806" cy="5131559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pPr algn="just"/>
            <a:r>
              <a:rPr lang="ru-RU" dirty="0" smtClean="0"/>
              <a:t>Провести имитационное моделирование улично-дорожной сети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Реализовать </a:t>
            </a:r>
            <a:r>
              <a:rPr lang="ru-RU" dirty="0"/>
              <a:t>адаптивный способ управления </a:t>
            </a:r>
            <a:r>
              <a:rPr lang="ru-RU" dirty="0" smtClean="0"/>
              <a:t>режимом работы </a:t>
            </a:r>
            <a:r>
              <a:rPr lang="ru-RU" dirty="0"/>
              <a:t>светофора и оценить его эффективность на заданной </a:t>
            </a:r>
            <a:r>
              <a:rPr lang="ru-RU" dirty="0" smtClean="0"/>
              <a:t>модели перекрестка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5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предотвращения </a:t>
            </a:r>
            <a:r>
              <a:rPr lang="ru-RU" b="1" dirty="0" err="1" smtClean="0"/>
              <a:t>заторовых</a:t>
            </a:r>
            <a:r>
              <a:rPr lang="ru-RU" b="1" dirty="0" smtClean="0"/>
              <a:t> явлений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69067"/>
            <a:ext cx="10515600" cy="3907896"/>
          </a:xfrm>
        </p:spPr>
        <p:txBody>
          <a:bodyPr/>
          <a:lstStyle/>
          <a:p>
            <a:r>
              <a:rPr lang="ru-RU" dirty="0" smtClean="0"/>
              <a:t>строительство </a:t>
            </a:r>
            <a:r>
              <a:rPr lang="ru-RU" dirty="0"/>
              <a:t>объездных </a:t>
            </a:r>
            <a:r>
              <a:rPr lang="ru-RU" dirty="0" smtClean="0"/>
              <a:t>дорог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оздание автоматизированных систем </a:t>
            </a:r>
            <a:r>
              <a:rPr lang="ru-RU" dirty="0"/>
              <a:t>управления дорожным движением с адаптивным регулирование светофорных </a:t>
            </a:r>
            <a:r>
              <a:rPr lang="ru-RU" dirty="0" smtClean="0"/>
              <a:t>объектов</a:t>
            </a:r>
            <a:endParaRPr lang="ru-RU" dirty="0"/>
          </a:p>
          <a:p>
            <a:r>
              <a:rPr lang="ru-RU" dirty="0" smtClean="0"/>
              <a:t>использование устройств </a:t>
            </a:r>
            <a:r>
              <a:rPr lang="ru-RU" dirty="0"/>
              <a:t>навигации, при помощи которых через спутник отражается информация о создавшейся ситуации на </a:t>
            </a:r>
            <a:r>
              <a:rPr lang="ru-RU" dirty="0" smtClean="0"/>
              <a:t>УДС (</a:t>
            </a:r>
            <a:r>
              <a:rPr lang="ru-RU" dirty="0" err="1" smtClean="0"/>
              <a:t>интернет-ресурсы</a:t>
            </a:r>
            <a:r>
              <a:rPr lang="ru-RU" dirty="0" smtClean="0"/>
              <a:t> Яндекс </a:t>
            </a:r>
            <a:r>
              <a:rPr lang="ru-RU" dirty="0"/>
              <a:t>и </a:t>
            </a:r>
            <a:r>
              <a:rPr lang="en-US" dirty="0"/>
              <a:t>Google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80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ru-RU" b="1" dirty="0" smtClean="0"/>
              <a:t>Моделирование транспортных потоков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1333" y="5906679"/>
            <a:ext cx="9152467" cy="5787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Классификация моделей транспортных потоков и программных продуктов, их реализующих, по типу решаемых задач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41" y="1293325"/>
            <a:ext cx="7783250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9106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Passer.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+mn-lt"/>
                <a:cs typeface="Times New Roman" panose="02020603050405020304" pitchFamily="18" charset="0"/>
              </a:rPr>
            </a:b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Оптимизирует длину цикла регулирования на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пересечениях и его смещение. Рассчитывает также длины тактов регулирования, но не проектирует систему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фаз регулирования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6459"/>
            <a:ext cx="5181600" cy="3928533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7022"/>
            <a:ext cx="5181600" cy="3657970"/>
          </a:xfrm>
        </p:spPr>
      </p:pic>
    </p:spTree>
    <p:extLst>
      <p:ext uri="{BB962C8B-B14F-4D97-AF65-F5344CB8AC3E}">
        <p14:creationId xmlns:p14="http://schemas.microsoft.com/office/powerpoint/2010/main" val="2914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211540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>
                <a:latin typeface="+mn-lt"/>
                <a:cs typeface="Times New Roman" panose="02020603050405020304" pitchFamily="18" charset="0"/>
              </a:rPr>
              <a:t>OSCADY</a:t>
            </a:r>
            <a:r>
              <a:rPr lang="ru-RU" sz="20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– Программа, разработанная для проектирования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регулируемых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пересечений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 оценкой длин очередей и транспортных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задержек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Также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на основе исходных данных программа выдает информацию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вероятности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дорожно-транспортных происшествий на пересечении.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807"/>
            <a:ext cx="5181600" cy="3424432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5807"/>
            <a:ext cx="5653032" cy="3424432"/>
          </a:xfrm>
        </p:spPr>
      </p:pic>
    </p:spTree>
    <p:extLst>
      <p:ext uri="{BB962C8B-B14F-4D97-AF65-F5344CB8AC3E}">
        <p14:creationId xmlns:p14="http://schemas.microsoft.com/office/powerpoint/2010/main" val="7111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46591"/>
            <a:ext cx="10515600" cy="13283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PTV Vision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Vissim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" b="-4809"/>
          <a:stretch/>
        </p:blipFill>
        <p:spPr>
          <a:xfrm>
            <a:off x="973667" y="1759560"/>
            <a:ext cx="10515600" cy="4242700"/>
          </a:xfrm>
        </p:spPr>
      </p:pic>
      <p:sp>
        <p:nvSpPr>
          <p:cNvPr id="5" name="TextBox 4"/>
          <p:cNvSpPr txBox="1"/>
          <p:nvPr/>
        </p:nvSpPr>
        <p:spPr>
          <a:xfrm>
            <a:off x="3400005" y="5817594"/>
            <a:ext cx="490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  Модель движения транспортных средств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  <a:cs typeface="Times New Roman" panose="02020603050405020304" pitchFamily="18" charset="0"/>
              </a:rPr>
              <a:t>Программа Светофор</a:t>
            </a:r>
            <a:endParaRPr lang="ru-RU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" y="2309856"/>
            <a:ext cx="5181600" cy="3382871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21570"/>
            <a:ext cx="5181600" cy="3959445"/>
          </a:xfrm>
        </p:spPr>
      </p:pic>
    </p:spTree>
    <p:extLst>
      <p:ext uri="{BB962C8B-B14F-4D97-AF65-F5344CB8AC3E}">
        <p14:creationId xmlns:p14="http://schemas.microsoft.com/office/powerpoint/2010/main" val="8512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692</Words>
  <Application>Microsoft Office PowerPoint</Application>
  <PresentationFormat>Широкоэкранный</PresentationFormat>
  <Paragraphs>59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Оптимизация светофорного регулирования с помощью программы моделирования транспортных потоков</vt:lpstr>
      <vt:lpstr>Введение</vt:lpstr>
      <vt:lpstr>Постановка задачи</vt:lpstr>
      <vt:lpstr>Методы предотвращения заторовых явлений</vt:lpstr>
      <vt:lpstr>Моделирование транспортных потоков</vt:lpstr>
      <vt:lpstr>Passer. Оптимизирует длину цикла регулирования на пересечениях и его смещение. Рассчитывает также длины тактов регулирования, но не проектирует систему фаз регулирования.</vt:lpstr>
      <vt:lpstr>OSCADY – Программа, разработанная для проектирования регулируемых пересечений с оценкой длин очередей и транспортных задержек. Также на основе исходных данных программа выдает информацию о вероятности дорожно-транспортных происшествий на пересечении.</vt:lpstr>
      <vt:lpstr>PTV Vision Vissim</vt:lpstr>
      <vt:lpstr>Программа Светофор</vt:lpstr>
      <vt:lpstr>Понятия цикла, фазы, интервала</vt:lpstr>
      <vt:lpstr>Инновационная идея адаптивного светофора</vt:lpstr>
      <vt:lpstr>Презентация PowerPoint</vt:lpstr>
      <vt:lpstr>Презентация PowerPoint</vt:lpstr>
      <vt:lpstr>Список литературы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светофорного регулирования с помощью программы моделирования транспортных потоков</dc:title>
  <dc:creator>Виталия</dc:creator>
  <cp:lastModifiedBy>Виталия</cp:lastModifiedBy>
  <cp:revision>28</cp:revision>
  <dcterms:created xsi:type="dcterms:W3CDTF">2016-05-12T19:16:04Z</dcterms:created>
  <dcterms:modified xsi:type="dcterms:W3CDTF">2016-05-12T23:01:02Z</dcterms:modified>
</cp:coreProperties>
</file>