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76" r:id="rId5"/>
    <p:sldId id="277" r:id="rId6"/>
    <p:sldId id="268" r:id="rId7"/>
    <p:sldId id="269" r:id="rId8"/>
    <p:sldId id="270" r:id="rId9"/>
    <p:sldId id="272" r:id="rId10"/>
    <p:sldId id="275" r:id="rId11"/>
    <p:sldId id="274" r:id="rId12"/>
    <p:sldId id="263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661" autoAdjust="0"/>
  </p:normalViewPr>
  <p:slideViewPr>
    <p:cSldViewPr snapToGrid="0">
      <p:cViewPr varScale="1">
        <p:scale>
          <a:sx n="56" d="100"/>
          <a:sy n="56" d="100"/>
        </p:scale>
        <p:origin x="-1260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15205-2933-4163-9D3E-BEFF2A6E4666}" type="datetimeFigureOut">
              <a:rPr lang="ru-RU" smtClean="0"/>
              <a:t>28.05.2016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E489-71EA-4A4B-B994-D04221ADF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88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4E489-71EA-4A4B-B994-D04221ADFEF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00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Дис</a:t>
            </a:r>
            <a:r>
              <a:rPr lang="ru-RU" dirty="0" smtClean="0"/>
              <a:t>. Наумова стр. </a:t>
            </a:r>
            <a:r>
              <a:rPr lang="ru-RU" smtClean="0"/>
              <a:t>22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4E489-71EA-4A4B-B994-D04221ADFEF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VISSIM</a:t>
            </a: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– моделирование любых видов транспорта на микроуровне, моделирование работы сигнальных устройств, прогнозирование транспортных пробок, выбор оптимальной организации движения на перекрестке и оценка пропускной способности для каждого варианта движения.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4E489-71EA-4A4B-B994-D04221ADFEF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72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СВЕТОФОР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Проектирование режимов жесткого регулирования при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пофазном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управлении движения. Оценка эффективности режимов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регулирования. Программа предоставляет расчет задержек регулирования на всех элементах регулируемого пересечения (полоса, группа движения, подход,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перекресток в целом).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программе можно изменять такие параметры, как длительности цикла регулирования и основных тактов, потерянное время в начале и в конце фазы,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количество фаз регулирования (до пяти фаз), интенсивности движения по всем направлениям на перекрестке, количество полос на каждом из подходов, их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ширину и виды движения на них. Также представляется возможным учитывать влияние на движение транспорта, вызванное такими внешними факторами, как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движение пешеходов, наличие парковок, наличие остановочных пунктов общественного транспорта и влияние предыдущего светофорного объекта на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рассматриваемый перекресток.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4E489-71EA-4A4B-B994-D04221ADFEF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48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Адаптивные (интеллектуальные) системы управления дорожным движением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системы, которые изменяют режим работы светофоров в соответствии с текущей ситуацией на дороге. 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Фазой регулирования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совокупность основного и следующих за ним промежуточных тактов.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Такт регулирования (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Период действия определенной комбинации светофорных сигналов</a:t>
            </a:r>
          </a:p>
          <a:p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Циклом регулирования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периодически повторяющаяся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 всех фаз.</a:t>
            </a:r>
          </a:p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режимом светофорного регулирования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понимаются длительность цикла, а также число, порядок чередования и длительность составляющих цикл тактов и фаз.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адаптивного регулирования на пересечении может меняться не только длительность какого-либо такта регулирования, но и сама структура ре-жима регулирования, а именно сочетание и последовательность фаз регулирования.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4E489-71EA-4A4B-B994-D04221ADFEF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903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4E489-71EA-4A4B-B994-D04221ADFEF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16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B365-1D64-4C12-9AAB-5C98E17BE049}" type="datetime1">
              <a:rPr lang="ru-RU" smtClean="0"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27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0318-B1F7-44B7-87DE-DD5F751AF802}" type="datetime1">
              <a:rPr lang="ru-RU" smtClean="0"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46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9764-1B85-4A97-8504-9ECE7C0033AB}" type="datetime1">
              <a:rPr lang="ru-RU" smtClean="0"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61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EC5D-17E4-410F-AEFC-2EBF667008F7}" type="datetime1">
              <a:rPr lang="ru-RU" smtClean="0"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36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E8B6-AA45-414F-B391-CCF63E6C614B}" type="datetime1">
              <a:rPr lang="ru-RU" smtClean="0"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80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4AF1-E06A-4963-B9AC-0A429CF967B6}" type="datetime1">
              <a:rPr lang="ru-RU" smtClean="0"/>
              <a:t>28.05.2016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40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5873-32EF-4188-B8D2-72CB36EB4151}" type="datetime1">
              <a:rPr lang="ru-RU" smtClean="0"/>
              <a:t>28.05.2016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14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0FD-B9CC-42DE-BC08-8CAB59A1A96D}" type="datetime1">
              <a:rPr lang="ru-RU" smtClean="0"/>
              <a:t>28.05.2016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7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28B8-C819-488F-B167-90C09AE6761E}" type="datetime1">
              <a:rPr lang="ru-RU" smtClean="0"/>
              <a:t>28.05.2016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7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F62F-5F57-496A-88D6-FD9AA5D37F2B}" type="datetime1">
              <a:rPr lang="ru-RU" smtClean="0"/>
              <a:t>28.05.2016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33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AFAB-B8C3-48C0-8C53-8C01C2CF6273}" type="datetime1">
              <a:rPr lang="ru-RU" smtClean="0"/>
              <a:t>28.05.2016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13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6AA1-9BE2-4675-8C90-A717B2E2B06D}" type="datetime1">
              <a:rPr lang="ru-RU" smtClean="0"/>
              <a:t>28.05.2016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FF4F-7CE3-4DCA-8B74-8358E6AEE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87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noros.ru/innovation-idea28/ideas/adaptivnoe-upravlenie-kak-sposob-avtomatizirovaniya-dvizheniya-transportnyk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3848" y="465541"/>
            <a:ext cx="9144000" cy="23876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+mn-lt"/>
                <a:cs typeface="Times New Roman" panose="02020603050405020304" pitchFamily="18" charset="0"/>
              </a:rPr>
              <a:t>Оптимизация светофорного регулирования с помощью программы моделирования транспортных потоков</a:t>
            </a:r>
            <a:endParaRPr lang="ru-RU" sz="32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554569"/>
            <a:ext cx="9144000" cy="3029755"/>
          </a:xfrm>
        </p:spPr>
        <p:txBody>
          <a:bodyPr>
            <a:normAutofit/>
          </a:bodyPr>
          <a:lstStyle/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Руководитель: </a:t>
            </a:r>
            <a:r>
              <a:rPr lang="ru-RU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Тюкачев</a:t>
            </a: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Николай Аркадиевич</a:t>
            </a:r>
          </a:p>
          <a:p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Магистрант: Нечипоренко Виталия Андреевна</a:t>
            </a:r>
          </a:p>
          <a:p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7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Понятия цикла, фазы, интервала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66" y="1825625"/>
            <a:ext cx="4609468" cy="4351338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0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533" y="432858"/>
            <a:ext cx="10515600" cy="1379008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+mn-lt"/>
                <a:cs typeface="Times New Roman" panose="02020603050405020304" pitchFamily="18" charset="0"/>
              </a:rPr>
              <a:t>Инновационная идея адаптивного светофора</a:t>
            </a:r>
            <a:endParaRPr lang="ru-RU"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267" y="1811866"/>
            <a:ext cx="10515600" cy="4432829"/>
          </a:xfrm>
        </p:spPr>
        <p:txBody>
          <a:bodyPr/>
          <a:lstStyle/>
          <a:p>
            <a:r>
              <a:rPr lang="ru-RU" dirty="0" smtClean="0">
                <a:cs typeface="Times New Roman" panose="02020603050405020304" pitchFamily="18" charset="0"/>
              </a:rPr>
              <a:t>Адаптивные (интеллектуальные) системы управления дорожным движением – это системы, которые изменяют режим работы светофоров в соответствии с текущей ситуацией на дороге. </a:t>
            </a:r>
            <a:endParaRPr lang="en-US" b="1" dirty="0" smtClean="0">
              <a:cs typeface="Times New Roman" panose="02020603050405020304" pitchFamily="18" charset="0"/>
            </a:endParaRPr>
          </a:p>
          <a:p>
            <a:endParaRPr lang="ru-RU" dirty="0" smtClean="0">
              <a:cs typeface="Times New Roman" panose="02020603050405020304" pitchFamily="18" charset="0"/>
            </a:endParaRPr>
          </a:p>
          <a:p>
            <a:r>
              <a:rPr lang="ru-RU" dirty="0" smtClean="0">
                <a:cs typeface="Times New Roman" panose="02020603050405020304" pitchFamily="18" charset="0"/>
              </a:rPr>
              <a:t>Адаптивное управление как способ автоматизирования движения транспортных потоков на регулируемых перекрестках: </a:t>
            </a:r>
            <a:r>
              <a:rPr lang="en-US" dirty="0" smtClean="0">
                <a:cs typeface="Times New Roman" panose="02020603050405020304" pitchFamily="18" charset="0"/>
              </a:rPr>
              <a:t>URL - </a:t>
            </a:r>
            <a:endParaRPr lang="ru-RU" u="sng" dirty="0" smtClean="0"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r>
              <a:rPr lang="ru-RU" u="sng" dirty="0" smtClean="0">
                <a:cs typeface="Times New Roman" panose="02020603050405020304" pitchFamily="18" charset="0"/>
                <a:hlinkClick r:id="rId2"/>
              </a:rPr>
              <a:t>http</a:t>
            </a:r>
            <a:r>
              <a:rPr lang="ru-RU" u="sng" dirty="0">
                <a:cs typeface="Times New Roman" panose="02020603050405020304" pitchFamily="18" charset="0"/>
                <a:hlinkClick r:id="rId2"/>
              </a:rPr>
              <a:t>://</a:t>
            </a:r>
            <a:r>
              <a:rPr lang="ru-RU" u="sng" dirty="0" smtClean="0">
                <a:cs typeface="Times New Roman" panose="02020603050405020304" pitchFamily="18" charset="0"/>
                <a:hlinkClick r:id="rId2"/>
              </a:rPr>
              <a:t>www.innoros.ru/innovation-idea28/ideas/adaptivnoe-upravlenie-kak-sposob-avtomatizirovaniya-dvizheniya-transportnykh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65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1690688"/>
            <a:ext cx="9886950" cy="4181475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2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7215"/>
            <a:ext cx="5181600" cy="4039892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6346"/>
            <a:ext cx="5181600" cy="414163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01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Объектом исследования является транспортный поток перед регулируемым перекрестком.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ru-RU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Предметом исследования являются параметры, характеризующие транспортный поток в </a:t>
            </a:r>
            <a:r>
              <a:rPr lang="ru-RU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заторовом</a:t>
            </a: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предзаторовом</a:t>
            </a:r>
            <a:r>
              <a:rPr lang="ru-RU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состоянии на регулируемом перекрестке: плотность, интенсивность транспортного потока, пропускная способность перекрестка, продолжительность цикла светофора.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ru-RU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ru-RU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+mn-lt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1128"/>
            <a:ext cx="10707806" cy="5131559"/>
          </a:xfrm>
        </p:spPr>
        <p:txBody>
          <a:bodyPr>
            <a:normAutofit/>
          </a:bodyPr>
          <a:lstStyle/>
          <a:p>
            <a:endParaRPr lang="ru-RU" sz="2000" dirty="0" smtClean="0"/>
          </a:p>
          <a:p>
            <a:pPr algn="just"/>
            <a:r>
              <a:rPr lang="ru-RU" dirty="0" smtClean="0"/>
              <a:t>Провести имитационное моделирование улично-дорожной сети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Реализовать </a:t>
            </a:r>
            <a:r>
              <a:rPr lang="ru-RU" dirty="0"/>
              <a:t>адаптивный способ управления </a:t>
            </a:r>
            <a:r>
              <a:rPr lang="ru-RU" dirty="0" smtClean="0"/>
              <a:t>режимом работы </a:t>
            </a:r>
            <a:r>
              <a:rPr lang="ru-RU" dirty="0"/>
              <a:t>светофора и оценить его эффективность на заданной </a:t>
            </a:r>
            <a:r>
              <a:rPr lang="ru-RU" dirty="0" smtClean="0"/>
              <a:t>модели перекрестка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5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Методы предотвращения </a:t>
            </a:r>
            <a:r>
              <a:rPr lang="ru-RU" b="1" dirty="0" err="1" smtClean="0"/>
              <a:t>заторовых</a:t>
            </a:r>
            <a:r>
              <a:rPr lang="ru-RU" b="1" dirty="0" smtClean="0"/>
              <a:t> явлений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69067"/>
            <a:ext cx="10515600" cy="3907896"/>
          </a:xfrm>
        </p:spPr>
        <p:txBody>
          <a:bodyPr/>
          <a:lstStyle/>
          <a:p>
            <a:r>
              <a:rPr lang="ru-RU" dirty="0" smtClean="0"/>
              <a:t>строительство </a:t>
            </a:r>
            <a:r>
              <a:rPr lang="ru-RU" dirty="0"/>
              <a:t>объездных </a:t>
            </a:r>
            <a:r>
              <a:rPr lang="ru-RU" dirty="0" smtClean="0"/>
              <a:t>дорог</a:t>
            </a:r>
            <a:endParaRPr lang="ru-RU" dirty="0"/>
          </a:p>
          <a:p>
            <a:r>
              <a:rPr lang="ru-RU" dirty="0"/>
              <a:t>с</a:t>
            </a:r>
            <a:r>
              <a:rPr lang="ru-RU" dirty="0" smtClean="0"/>
              <a:t>оздание автоматизированных систем </a:t>
            </a:r>
            <a:r>
              <a:rPr lang="ru-RU" dirty="0"/>
              <a:t>управления дорожным движением с адаптивным регулирование светофорных </a:t>
            </a:r>
            <a:r>
              <a:rPr lang="ru-RU" dirty="0" smtClean="0"/>
              <a:t>объектов</a:t>
            </a:r>
            <a:endParaRPr lang="ru-RU" dirty="0"/>
          </a:p>
          <a:p>
            <a:r>
              <a:rPr lang="ru-RU" dirty="0" smtClean="0"/>
              <a:t>использование устройств </a:t>
            </a:r>
            <a:r>
              <a:rPr lang="ru-RU" dirty="0"/>
              <a:t>навигации, при помощи которых через спутник отражается информация о создавшейся ситуации на </a:t>
            </a:r>
            <a:r>
              <a:rPr lang="ru-RU" dirty="0" smtClean="0"/>
              <a:t>УДС (</a:t>
            </a:r>
            <a:r>
              <a:rPr lang="ru-RU" dirty="0" err="1" smtClean="0"/>
              <a:t>интернет-ресурсы</a:t>
            </a:r>
            <a:r>
              <a:rPr lang="ru-RU" dirty="0" smtClean="0"/>
              <a:t> Яндекс </a:t>
            </a:r>
            <a:r>
              <a:rPr lang="ru-RU" dirty="0"/>
              <a:t>и </a:t>
            </a:r>
            <a:r>
              <a:rPr lang="en-US" dirty="0"/>
              <a:t>Google</a:t>
            </a:r>
            <a:r>
              <a:rPr lang="ru-RU" dirty="0" smtClean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80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ru-RU" b="1" dirty="0" smtClean="0"/>
              <a:t>Моделирование транспортных потоков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1333" y="5906679"/>
            <a:ext cx="9152467" cy="57878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Классификация моделей транспортных потоков и программных продуктов, их реализующих, по типу решаемых задач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941" y="1293325"/>
            <a:ext cx="7783250" cy="4465149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23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9307"/>
            <a:ext cx="10515600" cy="191068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  <a:cs typeface="Times New Roman" panose="02020603050405020304" pitchFamily="18" charset="0"/>
              </a:rPr>
              <a:t>Passer.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+mn-lt"/>
                <a:cs typeface="Times New Roman" panose="02020603050405020304" pitchFamily="18" charset="0"/>
              </a:rPr>
            </a:b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Оптимизирует длину цикла регулирования на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пересечениях и его смещение. Рассчитывает также длины тактов регулирования, но не проектирует систему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фаз регулирования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.</a:t>
            </a:r>
            <a:endParaRPr lang="ru-RU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46459"/>
            <a:ext cx="5181600" cy="3928533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7022"/>
            <a:ext cx="5181600" cy="365797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5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9307"/>
            <a:ext cx="10515600" cy="211540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>
                <a:latin typeface="+mn-lt"/>
                <a:cs typeface="Times New Roman" panose="02020603050405020304" pitchFamily="18" charset="0"/>
              </a:rPr>
              <a:t>OSCADY</a:t>
            </a:r>
            <a:r>
              <a:rPr lang="ru-RU" sz="2000" b="1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– Программа, разработанная для проектирования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регулируемых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пересечений 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с оценкой длин очередей и транспортных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задержек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 Также 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на основе исходных данных программа выдает информацию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о</a:t>
            </a:r>
            <a:r>
              <a:rPr lang="en-US" sz="20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вероятности 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дорожно-транспортных происшествий на пересечении.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5807"/>
            <a:ext cx="5181600" cy="3424432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5807"/>
            <a:ext cx="5653032" cy="342443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46591"/>
            <a:ext cx="10515600" cy="132830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PTV Vision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Vissim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" b="-4809"/>
          <a:stretch/>
        </p:blipFill>
        <p:spPr>
          <a:xfrm>
            <a:off x="973667" y="1759560"/>
            <a:ext cx="10515600" cy="4242700"/>
          </a:xfrm>
        </p:spPr>
      </p:pic>
      <p:sp>
        <p:nvSpPr>
          <p:cNvPr id="5" name="TextBox 4"/>
          <p:cNvSpPr txBox="1"/>
          <p:nvPr/>
        </p:nvSpPr>
        <p:spPr>
          <a:xfrm>
            <a:off x="3400005" y="5817594"/>
            <a:ext cx="490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8  Модель движения транспортных средств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+mn-lt"/>
                <a:cs typeface="Times New Roman" panose="02020603050405020304" pitchFamily="18" charset="0"/>
              </a:rPr>
              <a:t>Программа Светофор</a:t>
            </a:r>
            <a:endParaRPr lang="ru-RU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6" y="2309856"/>
            <a:ext cx="5181600" cy="3382871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21570"/>
            <a:ext cx="5181600" cy="395944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FF4F-7CE3-4DCA-8B74-8358E6AEE92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532</Words>
  <Application>Microsoft Office PowerPoint</Application>
  <PresentationFormat>Произвольный</PresentationFormat>
  <Paragraphs>66</Paragraphs>
  <Slides>13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Оптимизация светофорного регулирования с помощью программы моделирования транспортных потоков</vt:lpstr>
      <vt:lpstr>Введение</vt:lpstr>
      <vt:lpstr>Постановка задачи</vt:lpstr>
      <vt:lpstr>Методы предотвращения заторовых явлений</vt:lpstr>
      <vt:lpstr>Моделирование транспортных потоков</vt:lpstr>
      <vt:lpstr>Passer. Оптимизирует длину цикла регулирования на пересечениях и его смещение. Рассчитывает также длины тактов регулирования, но не проектирует систему фаз регулирования.</vt:lpstr>
      <vt:lpstr>OSCADY – Программа, разработанная для проектирования регулируемых пересечений с оценкой длин очередей и транспортных задержек. Также на основе исходных данных программа выдает информацию о вероятности дорожно-транспортных происшествий на пересечении.</vt:lpstr>
      <vt:lpstr>PTV Vision Vissim</vt:lpstr>
      <vt:lpstr>Программа Светофор</vt:lpstr>
      <vt:lpstr>Понятия цикла, фазы, интервала</vt:lpstr>
      <vt:lpstr>Инновационная идея адаптивного светофора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светофорного регулирования с помощью программы моделирования транспортных потоков</dc:title>
  <dc:creator>Виталия</dc:creator>
  <cp:lastModifiedBy>Customer</cp:lastModifiedBy>
  <cp:revision>30</cp:revision>
  <dcterms:created xsi:type="dcterms:W3CDTF">2016-05-12T19:16:04Z</dcterms:created>
  <dcterms:modified xsi:type="dcterms:W3CDTF">2016-05-28T09:37:05Z</dcterms:modified>
</cp:coreProperties>
</file>