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heme/theme3.xml" ContentType="application/vnd.openxmlformats-officedocument.them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2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3" r:id="rId4"/>
    <p:sldId id="259" r:id="rId5"/>
    <p:sldId id="269" r:id="rId6"/>
    <p:sldId id="301" r:id="rId7"/>
    <p:sldId id="267" r:id="rId8"/>
    <p:sldId id="335" r:id="rId9"/>
    <p:sldId id="336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53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23.xml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49.xml"/><Relationship Id="rId10" Type="http://schemas.openxmlformats.org/officeDocument/2006/relationships/image" Target="../media/image3.png"/><Relationship Id="rId4" Type="http://schemas.openxmlformats.org/officeDocument/2006/relationships/tags" Target="../tags/tag48.xml"/><Relationship Id="rId9" Type="http://schemas.openxmlformats.org/officeDocument/2006/relationships/image" Target="file:///C:\Users\1V994W2\Documents\Tencent%20Files\574576071\FileRecv\&#25340;&#35013;&#32032;&#26448;\forleft%20-22\\29\subject_holdleft_81,120,16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2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2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3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2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3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2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2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3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7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6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762001" y="3229929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762000" y="2657159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36302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95045" y="1940242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1032946" y="403383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编辑副标题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1032946" y="45088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编辑副标题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1137285" y="1940242"/>
            <a:ext cx="4053205" cy="49403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995045" y="2636837"/>
            <a:ext cx="4359910" cy="11201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32945" y="3894138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5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32880"/>
            <a:ext cx="720090" cy="52512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302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676481"/>
            <a:ext cx="1620202" cy="11815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180"/>
            <a:ext cx="1620202" cy="1173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3" Type="http://schemas.openxmlformats.org/officeDocument/2006/relationships/tags" Target="../tags/tag152.xml"/><Relationship Id="rId21" Type="http://schemas.openxmlformats.org/officeDocument/2006/relationships/slideLayout" Target="../slideLayouts/slideLayout17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26" Type="http://schemas.openxmlformats.org/officeDocument/2006/relationships/tags" Target="../tags/tag195.xml"/><Relationship Id="rId3" Type="http://schemas.openxmlformats.org/officeDocument/2006/relationships/tags" Target="../tags/tag172.xml"/><Relationship Id="rId21" Type="http://schemas.openxmlformats.org/officeDocument/2006/relationships/tags" Target="../tags/tag190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tags" Target="../tags/tag194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29" Type="http://schemas.openxmlformats.org/officeDocument/2006/relationships/image" Target="file:///C:\Users\1V994W2\PycharmProjects\PPT_Background_Generation/pic_temp/0_pic_quater_left_up.png" TargetMode="Externa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24" Type="http://schemas.openxmlformats.org/officeDocument/2006/relationships/tags" Target="../tags/tag193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28" Type="http://schemas.openxmlformats.org/officeDocument/2006/relationships/image" Target="../media/image2.png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31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Relationship Id="rId27" Type="http://schemas.openxmlformats.org/officeDocument/2006/relationships/slideLayout" Target="../slideLayouts/slideLayout18.xml"/><Relationship Id="rId30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26" Type="http://schemas.openxmlformats.org/officeDocument/2006/relationships/tags" Target="../tags/tag221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5" Type="http://schemas.openxmlformats.org/officeDocument/2006/relationships/tags" Target="../tags/tag220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20" Type="http://schemas.openxmlformats.org/officeDocument/2006/relationships/tags" Target="../tags/tag215.xml"/><Relationship Id="rId29" Type="http://schemas.openxmlformats.org/officeDocument/2006/relationships/image" Target="file:///C:\Users\1V994W2\PycharmProjects\PPT_Background_Generation/pic_temp/0_pic_quater_left_up.png" TargetMode="Externa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24" Type="http://schemas.openxmlformats.org/officeDocument/2006/relationships/tags" Target="../tags/tag219.xml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23" Type="http://schemas.openxmlformats.org/officeDocument/2006/relationships/tags" Target="../tags/tag218.xml"/><Relationship Id="rId28" Type="http://schemas.openxmlformats.org/officeDocument/2006/relationships/image" Target="../media/image2.png"/><Relationship Id="rId10" Type="http://schemas.openxmlformats.org/officeDocument/2006/relationships/tags" Target="../tags/tag205.xml"/><Relationship Id="rId19" Type="http://schemas.openxmlformats.org/officeDocument/2006/relationships/tags" Target="../tags/tag214.xml"/><Relationship Id="rId31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Relationship Id="rId22" Type="http://schemas.openxmlformats.org/officeDocument/2006/relationships/tags" Target="../tags/tag217.xml"/><Relationship Id="rId27" Type="http://schemas.openxmlformats.org/officeDocument/2006/relationships/slideLayout" Target="../slideLayouts/slideLayout18.xml"/><Relationship Id="rId30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image" Target="../media/image2.png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image" Target="../media/image3.png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image" Target="file:///C:\Users\1V994W2\PycharmProjects\PPT_Background_Generation/pic_temp/0_pic_quater_left_up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3" Type="http://schemas.openxmlformats.org/officeDocument/2006/relationships/tags" Target="../tags/tag243.xml"/><Relationship Id="rId21" Type="http://schemas.openxmlformats.org/officeDocument/2006/relationships/image" Target="../media/image2.png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image" Target="../media/image3.png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image" Target="file:///C:\Users\1V994W2\PycharmProjects\PPT_Background_Generation/pic_temp/0_pic_quater_left_up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761365" y="4149409"/>
            <a:ext cx="4826000" cy="370205"/>
          </a:xfrm>
        </p:spPr>
        <p:txBody>
          <a:bodyPr/>
          <a:lstStyle/>
          <a:p>
            <a:pPr algn="ctr"/>
            <a:r>
              <a:rPr lang="zh-CN" altLang="en-US"/>
              <a:t>主讲人：辛业明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/>
              <a:t>游戏服务端成长之路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2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、位操作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and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or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条件短路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、思考：怎样求大于指定数的最小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的次幂数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、不信任客户端、不依赖客户端、兼容旧客户端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、多看开源代码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前言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1967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入门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7889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69116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1083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1967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进阶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7889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69116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1083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1967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主程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7889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69116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1083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1967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7889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69116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1083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7889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40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040235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C/C++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ERLANG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至少掌握其中一门语言。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40235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编程语言</a:t>
            </a:r>
          </a:p>
        </p:txBody>
      </p:sp>
      <p:sp>
        <p:nvSpPr>
          <p:cNvPr id="4" name="椭圆 3"/>
          <p:cNvSpPr/>
          <p:nvPr>
            <p:custDataLst>
              <p:tags r:id="rId7"/>
            </p:custDataLst>
          </p:nvPr>
        </p:nvSpPr>
        <p:spPr>
          <a:xfrm>
            <a:off x="613515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8651875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会一些简单的操作。</a:t>
            </a: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651875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8225155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040235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掌握一些常用的数据结构与算法。</a:t>
            </a: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1040235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数据结构与算法</a:t>
            </a: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613515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4845050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Lua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掌握其中一门语言。</a:t>
            </a: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845050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脚本语言</a:t>
            </a:r>
          </a:p>
        </p:txBody>
      </p:sp>
      <p:sp>
        <p:nvSpPr>
          <p:cNvPr id="13" name="椭圆 12"/>
          <p:cNvSpPr/>
          <p:nvPr>
            <p:custDataLst>
              <p:tags r:id="rId16"/>
            </p:custDataLst>
          </p:nvPr>
        </p:nvSpPr>
        <p:spPr>
          <a:xfrm>
            <a:off x="4418330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845050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掌握一些基本要的设计模式，如：单例模式，工厂模式。</a:t>
            </a: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4845050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设计模式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4418330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>
          <a:xfrm>
            <a:off x="8651875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系统，会使用一些基本命令，推荐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CentOS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SVN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这些版本控制的基本使用。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SecureCRT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XShell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Putty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这些远程工具。</a:t>
            </a:r>
          </a:p>
        </p:txBody>
      </p:sp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8651875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开发工具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22"/>
            </p:custDataLst>
          </p:nvPr>
        </p:nvSpPr>
        <p:spPr>
          <a:xfrm>
            <a:off x="8225155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0" name="直接连接符 19"/>
          <p:cNvCxnSpPr/>
          <p:nvPr>
            <p:custDataLst>
              <p:tags r:id="rId23"/>
            </p:custDataLst>
          </p:nvPr>
        </p:nvCxnSpPr>
        <p:spPr>
          <a:xfrm>
            <a:off x="7948030" y="1786855"/>
            <a:ext cx="0" cy="439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4"/>
            </p:custDataLst>
          </p:nvPr>
        </p:nvCxnSpPr>
        <p:spPr>
          <a:xfrm>
            <a:off x="4290430" y="1786855"/>
            <a:ext cx="0" cy="439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25"/>
            </p:custDataLst>
          </p:nvPr>
        </p:nvCxnSpPr>
        <p:spPr>
          <a:xfrm>
            <a:off x="791580" y="3928075"/>
            <a:ext cx="10610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入门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040235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研究一些复杂的数据结构和算法。如：红黑树、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树、堆排序。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40235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数据结构与算法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>
            <p:custDataLst>
              <p:tags r:id="rId7"/>
            </p:custDataLst>
          </p:nvPr>
        </p:nvSpPr>
        <p:spPr>
          <a:xfrm>
            <a:off x="613515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8650605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、了解多线程和协程。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、了解并发与并行、同步与异步、阻塞与非阻塞。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、了解高并发的数据同步。</a:t>
            </a: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651875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线程与并发</a:t>
            </a: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8225155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040235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TCP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的三次握手、四次挥手。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、掌握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epoll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libevent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其中一种网络库。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、了解封包、解包、粘包、拆包。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协议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1040235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613515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4845050" y="2086610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代理模式、观察者模式、桥接模式、命令模式、策略模式、状态模式等。</a:t>
            </a: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845050" y="1717675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设计模式</a:t>
            </a:r>
          </a:p>
        </p:txBody>
      </p:sp>
      <p:sp>
        <p:nvSpPr>
          <p:cNvPr id="13" name="椭圆 12"/>
          <p:cNvSpPr/>
          <p:nvPr>
            <p:custDataLst>
              <p:tags r:id="rId16"/>
            </p:custDataLst>
          </p:nvPr>
        </p:nvSpPr>
        <p:spPr>
          <a:xfrm>
            <a:off x="4418330" y="17310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845050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、积累开发经验，提升开发速度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、提升定位并解决问题的能力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4845050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开发提升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4418330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>
          <a:xfrm>
            <a:off x="8651875" y="4566285"/>
            <a:ext cx="2928620" cy="1683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、熟悉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安装、常用的一些命令。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、熟悉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shell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编写，完成自动化运维。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8651875" y="4197350"/>
            <a:ext cx="2928620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运维积累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22"/>
            </p:custDataLst>
          </p:nvPr>
        </p:nvSpPr>
        <p:spPr>
          <a:xfrm>
            <a:off x="8225155" y="4210685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0" name="直接连接符 19"/>
          <p:cNvCxnSpPr/>
          <p:nvPr>
            <p:custDataLst>
              <p:tags r:id="rId23"/>
            </p:custDataLst>
          </p:nvPr>
        </p:nvCxnSpPr>
        <p:spPr>
          <a:xfrm>
            <a:off x="7948030" y="1786855"/>
            <a:ext cx="0" cy="439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4"/>
            </p:custDataLst>
          </p:nvPr>
        </p:nvCxnSpPr>
        <p:spPr>
          <a:xfrm>
            <a:off x="4290430" y="1786855"/>
            <a:ext cx="0" cy="439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25"/>
            </p:custDataLst>
          </p:nvPr>
        </p:nvCxnSpPr>
        <p:spPr>
          <a:xfrm>
            <a:off x="791580" y="3928075"/>
            <a:ext cx="10610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进阶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4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cxnSp>
        <p:nvCxnSpPr>
          <p:cNvPr id="2" name="直接连接符 1"/>
          <p:cNvCxnSpPr/>
          <p:nvPr>
            <p:custDataLst>
              <p:tags r:id="rId5"/>
            </p:custDataLst>
          </p:nvPr>
        </p:nvCxnSpPr>
        <p:spPr>
          <a:xfrm>
            <a:off x="788527" y="4025230"/>
            <a:ext cx="10610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6122527" y="209737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35406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、研究游戏服务端架构的演变。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、系统整合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、定时器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、事件驱动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、消息队列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、注册中心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、配置中心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035406" y="20300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架构研究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608686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905625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、分布式线程安全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、分布式锁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、分布式事务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6905625" y="20300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分布式</a:t>
            </a: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6478905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035406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、状态同步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、帧同步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1035406" y="45065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同步模式</a:t>
            </a:r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608686" y="45199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05625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、熟练使用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进行运维及调试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、熟悉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HTTP/HTTPS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服务器搭建，熟悉正向代理、反向代理、负载均衡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、熟悉域名、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CDN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6905625" y="45065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运维提升</a:t>
            </a:r>
          </a:p>
        </p:txBody>
      </p:sp>
      <p:sp>
        <p:nvSpPr>
          <p:cNvPr id="15" name="椭圆 14"/>
          <p:cNvSpPr/>
          <p:nvPr>
            <p:custDataLst>
              <p:tags r:id="rId18"/>
            </p:custDataLst>
          </p:nvPr>
        </p:nvSpPr>
        <p:spPr>
          <a:xfrm>
            <a:off x="6478905" y="4524479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文本框 15"/>
          <p:cNvSpPr txBox="1"/>
          <p:nvPr>
            <p:custDataLst>
              <p:tags r:id="rId1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主程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4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cxnSp>
        <p:nvCxnSpPr>
          <p:cNvPr id="2" name="直接连接符 1"/>
          <p:cNvCxnSpPr/>
          <p:nvPr>
            <p:custDataLst>
              <p:tags r:id="rId5"/>
            </p:custDataLst>
          </p:nvPr>
        </p:nvCxnSpPr>
        <p:spPr>
          <a:xfrm>
            <a:off x="788527" y="4025230"/>
            <a:ext cx="10610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6122527" y="209737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35406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、分库分表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、读写分离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、分布式存储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035406" y="20300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高性能</a:t>
            </a:r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608686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905625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、异地容灾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、熔断降级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6905625" y="20300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高可用性</a:t>
            </a: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6478905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035406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、一次性哈希算法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、选举算法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(Raft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Paxos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1035406" y="45065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608686" y="45199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05625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DDos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攻击防御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攻击</a:t>
            </a: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6905625" y="4506595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安全防范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>
            <p:custDataLst>
              <p:tags r:id="rId18"/>
            </p:custDataLst>
          </p:nvPr>
        </p:nvSpPr>
        <p:spPr>
          <a:xfrm>
            <a:off x="6478905" y="4524479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文本框 15"/>
          <p:cNvSpPr txBox="1"/>
          <p:nvPr>
            <p:custDataLst>
              <p:tags r:id="rId1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</a:rPr>
              <a:t>扩展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82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2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下周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开始每周五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18:30~19:00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，服务端技术分享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下周五从我开始、其他人按入职顺序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</a:rPr>
              <a:t>计划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88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2020/04/10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辛业明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7、21、24、25、26、27、28、31、36、40、43、44、45"/>
  <p:tag name="KSO_WM_SLIDE_ID" val="custom2020446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67"/>
  <p:tag name="KSO_WM_SLIDE_LAYOUT" val="a_b"/>
  <p:tag name="KSO_WM_SLIDE_LAYOUT_CNT" val="1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67_1*b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1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6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67"/>
  <p:tag name="KSO_WM_SLIDE_LAYOUT" val="a_f"/>
  <p:tag name="KSO_WM_SLIDE_LAYOUT_CNT" val="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67_8*f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8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6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b_l"/>
  <p:tag name="KSO_WM_SLIDE_LAYOUT_CNT" val="1_1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67_4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67_4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467_4*l_h_i*1_1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67_4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67_4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67_4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67_4*l_h_i*1_2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67_4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67_4*l_h_f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67_4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4467_4*l_h_i*1_3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67_4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67_4*l_h_f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67_4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4467_4*l_h_i*1_4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67_4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67_4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67_4*b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67_4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467_1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14"/>
  <p:tag name="KSO_WM_SLIDE_SIZE" val="863.542*355.794"/>
  <p:tag name="KSO_WM_SLIDE_POSITION" val="48.3083*136.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i_z_l"/>
  <p:tag name="KSO_WM_SLIDE_LAYOUT_CNT" val="1_1_3_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67_14*i*1"/>
  <p:tag name="KSO_WM_TEMPLATE_CATEGORY" val="custom"/>
  <p:tag name="KSO_WM_TEMPLATE_INDEX" val="2020446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04467_14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67_14*i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67_14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67_14*l_h_a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67_14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67_14*l_h_f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67_14*l_h_a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67_14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67_14*l_h_f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67_14*l_h_a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67_14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67_14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67_14*l_h_a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67_14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67_14*l_h_f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67_14*l_h_a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67_14*l_h_i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67_14*l_h_f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67_14*l_h_a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67_14*l_h_i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1"/>
  <p:tag name="KSO_WM_UNIT_ID" val="custom20204467_14*z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2"/>
  <p:tag name="KSO_WM_UNIT_ID" val="custom20204467_14*z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3"/>
  <p:tag name="KSO_WM_UNIT_ID" val="custom20204467_14*z*3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67_14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467_1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14"/>
  <p:tag name="KSO_WM_SLIDE_SIZE" val="863.542*355.794"/>
  <p:tag name="KSO_WM_SLIDE_POSITION" val="48.3083*136.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i_z_l"/>
  <p:tag name="KSO_WM_SLIDE_LAYOUT_CNT" val="1_1_3_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67_14*i*1"/>
  <p:tag name="KSO_WM_TEMPLATE_CATEGORY" val="custom"/>
  <p:tag name="KSO_WM_TEMPLATE_INDEX" val="2020446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04467_14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67_14*i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67_14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67_14*l_h_a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67_14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67_14*l_h_f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67_14*l_h_a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67_14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67_14*l_h_f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67_14*l_h_a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67_14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67_14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67_14*l_h_a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67_14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67_14*l_h_f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67_14*l_h_a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67_14*l_h_i*1_5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点击此处添加正文，为了演示发布的良好效果，请您尽可能提炼思想的精髓，然后简单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67_14*l_h_f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67_14*l_h_a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67_14*l_h_i*1_6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1"/>
  <p:tag name="KSO_WM_UNIT_ID" val="custom20204467_14*z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2"/>
  <p:tag name="KSO_WM_UNIT_ID" val="custom20204467_14*z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3"/>
  <p:tag name="KSO_WM_UNIT_ID" val="custom20204467_14*z*3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67_14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467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31.194"/>
  <p:tag name="KSO_WM_SLIDE_POSITION" val="47.928*160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i_z_l"/>
  <p:tag name="KSO_WM_SLIDE_LAYOUT_CNT" val="1_1_2_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67_12*i*1"/>
  <p:tag name="KSO_WM_TEMPLATE_CATEGORY" val="custom"/>
  <p:tag name="KSO_WM_TEMPLATE_INDEX" val="2020446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04467_12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67_12*i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1"/>
  <p:tag name="KSO_WM_UNIT_ID" val="custom20204467_12*z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2"/>
  <p:tag name="KSO_WM_UNIT_ID" val="custom20204467_12*z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67_12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67_12*l_h_a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67_12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67_1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67_12*l_h_a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67_1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67_12*l_h_f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67_12*l_h_a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67_12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67_12*l_h_f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67_12*l_h_a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67_12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67_12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467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31.194"/>
  <p:tag name="KSO_WM_SLIDE_POSITION" val="47.928*160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i_z_l"/>
  <p:tag name="KSO_WM_SLIDE_LAYOUT_CNT" val="1_1_2_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67_12*i*1"/>
  <p:tag name="KSO_WM_TEMPLATE_CATEGORY" val="custom"/>
  <p:tag name="KSO_WM_TEMPLATE_INDEX" val="2020446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04467_12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67_12*i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1"/>
  <p:tag name="KSO_WM_UNIT_ID" val="custom20204467_12*z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z"/>
  <p:tag name="KSO_WM_UNIT_INDEX" val="2"/>
  <p:tag name="KSO_WM_UNIT_ID" val="custom20204467_12*z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67_12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67_12*l_h_a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67_12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67_1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67_12*l_h_a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67_1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67_12*l_h_f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67_12*l_h_a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67_12*l_h_i*1_3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67_12*l_h_f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67_12*l_h_a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67_12*l_h_i*1_4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67_12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6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67"/>
  <p:tag name="KSO_WM_SLIDE_LAYOUT" val="a_f"/>
  <p:tag name="KSO_WM_SLIDE_LAYOUT_CNT" val="1_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67_8*f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8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204467_4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TAG_VERSION" val="1.0"/>
  <p:tag name="KSO_WM_BEAUTIFY_FLAG" val="#wm#"/>
  <p:tag name="KSO_WM_TEMPLATE_CATEGORY" val="custom"/>
  <p:tag name="KSO_WM_TEMPLATE_INDEX" val="20204467"/>
  <p:tag name="KSO_WM_SLIDE_LAYOUT" val="a_b_f"/>
  <p:tag name="KSO_WM_SLIDE_LAYOUT_CNT" val="1_1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45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谢谢观看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67_45*f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2020/01/0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67_45*f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汇报人姓名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THUMBS_INDEX" val="1、4、7、8、9、10、17、21、24、25、26、27、28、31、36、40、43、44、45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67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178">
      <a:dk1>
        <a:srgbClr val="000000"/>
      </a:dk1>
      <a:lt1>
        <a:srgbClr val="FFFFFF"/>
      </a:lt1>
      <a:dk2>
        <a:srgbClr val="EDF7FD"/>
      </a:dk2>
      <a:lt2>
        <a:srgbClr val="FCFCFD"/>
      </a:lt2>
      <a:accent1>
        <a:srgbClr val="3D90B9"/>
      </a:accent1>
      <a:accent2>
        <a:srgbClr val="5178A4"/>
      </a:accent2>
      <a:accent3>
        <a:srgbClr val="38658A"/>
      </a:accent3>
      <a:accent4>
        <a:srgbClr val="415595"/>
      </a:accent4>
      <a:accent5>
        <a:srgbClr val="494C8D"/>
      </a:accent5>
      <a:accent6>
        <a:srgbClr val="6A58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563</Words>
  <Application>Microsoft Office PowerPoint</Application>
  <PresentationFormat>宽屏</PresentationFormat>
  <Paragraphs>115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Verdana</vt:lpstr>
      <vt:lpstr>Office 主题</vt:lpstr>
      <vt:lpstr>3_Office 主题​​</vt:lpstr>
      <vt:lpstr>游戏服务端成长之路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游戏服务端成才之路</dc:title>
  <dc:creator/>
  <cp:lastModifiedBy>辛 业明</cp:lastModifiedBy>
  <cp:revision>104</cp:revision>
  <dcterms:created xsi:type="dcterms:W3CDTF">2021-03-10T02:33:00Z</dcterms:created>
  <dcterms:modified xsi:type="dcterms:W3CDTF">2021-04-17T01:46:20Z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