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9" r:id="rId2"/>
    <p:sldId id="301" r:id="rId3"/>
    <p:sldId id="302" r:id="rId4"/>
    <p:sldId id="359" r:id="rId5"/>
    <p:sldId id="303" r:id="rId6"/>
    <p:sldId id="351" r:id="rId7"/>
    <p:sldId id="305" r:id="rId8"/>
    <p:sldId id="306" r:id="rId9"/>
    <p:sldId id="307" r:id="rId10"/>
    <p:sldId id="308" r:id="rId11"/>
    <p:sldId id="309" r:id="rId12"/>
    <p:sldId id="353" r:id="rId13"/>
    <p:sldId id="352" r:id="rId14"/>
    <p:sldId id="358" r:id="rId15"/>
    <p:sldId id="354" r:id="rId16"/>
    <p:sldId id="355" r:id="rId17"/>
    <p:sldId id="356" r:id="rId18"/>
    <p:sldId id="35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23A8A"/>
    <a:srgbClr val="DC62E1"/>
    <a:srgbClr val="859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2904"/>
  </p:normalViewPr>
  <p:slideViewPr>
    <p:cSldViewPr>
      <p:cViewPr varScale="1">
        <p:scale>
          <a:sx n="72" d="100"/>
          <a:sy n="72" d="100"/>
        </p:scale>
        <p:origin x="1350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E28EE-BA29-4401-BD5A-7C6D018C3FE2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65537-8977-4085-8470-8324F5D5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2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E645DC-5E2E-AF4F-9AE5-6EF7F78BFAA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238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BA1601-D6D7-F640-A09A-9961B684DA3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578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BA1601-D6D7-F640-A09A-9961B684DA3F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5402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BA1601-D6D7-F640-A09A-9961B684DA3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903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BA1601-D6D7-F640-A09A-9961B684DA3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5180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BA1601-D6D7-F640-A09A-9961B684DA3F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684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BA1601-D6D7-F640-A09A-9961B684DA3F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1199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BA1601-D6D7-F640-A09A-9961B684DA3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3786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BA1601-D6D7-F640-A09A-9961B684DA3F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0745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E9692E-70DF-C349-96AB-F2A46B1B2264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266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E9692E-70DF-C349-96AB-F2A46B1B226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763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FE7611-D167-BA4B-8F11-FB65B437ACA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9705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FE7611-D167-BA4B-8F11-FB65B437ACA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1807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81B389-6175-0C41-B598-37662D0E308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548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D3DBDC-63C6-3D4E-BFB7-D67221D9771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0611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CBDDCB-B83F-DB48-9944-CADC07D2A33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066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D987D2-9564-DB45-A586-2B19D343CDC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4543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4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1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5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0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1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6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3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8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4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2910" y="2084908"/>
            <a:ext cx="8298180" cy="929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"/>
                <a:cs typeface=""/>
              </a:rPr>
              <a:t>Data Science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"/>
              <a:cs typeface="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43000" y="3217586"/>
            <a:ext cx="7162800" cy="8972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CSE-4075</a:t>
            </a:r>
          </a:p>
          <a:p>
            <a:pPr>
              <a:defRPr/>
            </a:pPr>
            <a:r>
              <a:rPr lang="en-US" altLang="en-US" sz="2800" dirty="0">
                <a:solidFill>
                  <a:srgbClr val="00B0F0"/>
                </a:solidFill>
              </a:rPr>
              <a:t>(Machine Learning)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977310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3">
            <a:extLst>
              <a:ext uri="{FF2B5EF4-FFF2-40B4-BE49-F238E27FC236}">
                <a16:creationId xmlns:a16="http://schemas.microsoft.com/office/drawing/2014/main" id="{2734083C-0A23-4E90-A304-7CD3F5A24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9616"/>
            <a:ext cx="8229600" cy="4626547"/>
          </a:xfrm>
        </p:spPr>
        <p:txBody>
          <a:bodyPr/>
          <a:lstStyle/>
          <a:p>
            <a:r>
              <a:rPr lang="en-US" altLang="zh-TW" dirty="0"/>
              <a:t>Unsupervised learning</a:t>
            </a:r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0CAD1DAB-BCC0-4002-990A-5CCB5FF19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TW" dirty="0">
                <a:solidFill>
                  <a:srgbClr val="00B0F0"/>
                </a:solidFill>
              </a:rPr>
              <a:t>Machine learning structure</a:t>
            </a:r>
            <a:endParaRPr lang="zh-TW" altLang="en-US" dirty="0">
              <a:solidFill>
                <a:srgbClr val="00B0F0"/>
              </a:solidFill>
            </a:endParaRPr>
          </a:p>
        </p:txBody>
      </p:sp>
      <p:pic>
        <p:nvPicPr>
          <p:cNvPr id="10" name="Picture 2" descr="C:\Users\Ian\Desktop\unsupervised.png">
            <a:extLst>
              <a:ext uri="{FF2B5EF4-FFF2-40B4-BE49-F238E27FC236}">
                <a16:creationId xmlns:a16="http://schemas.microsoft.com/office/drawing/2014/main" id="{A8126E3E-62FF-42FD-B6EC-E5A681AC0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178" y="2204864"/>
            <a:ext cx="6415174" cy="37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168046"/>
      </p:ext>
    </p:extLst>
  </p:cSld>
  <p:clrMapOvr>
    <a:masterClrMapping/>
  </p:clrMapOvr>
  <p:transition>
    <p:checke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620000" cy="914400"/>
          </a:xfrm>
        </p:spPr>
        <p:txBody>
          <a:bodyPr/>
          <a:lstStyle/>
          <a:p>
            <a:r>
              <a:rPr lang="en-US" altLang="en-US" dirty="0">
                <a:solidFill>
                  <a:srgbClr val="00B0F0"/>
                </a:solidFill>
              </a:rPr>
              <a:t>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592C7-B11C-493D-B541-5A3C2944C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334000"/>
          </a:xfrm>
        </p:spPr>
        <p:txBody>
          <a:bodyPr>
            <a:normAutofit fontScale="85000" lnSpcReduction="10000"/>
          </a:bodyPr>
          <a:lstStyle/>
          <a:p>
            <a:r>
              <a:rPr lang="en-GB" i="1" dirty="0">
                <a:solidFill>
                  <a:srgbClr val="00B0F0"/>
                </a:solidFill>
              </a:rPr>
              <a:t>Overfitting</a:t>
            </a:r>
            <a:r>
              <a:rPr lang="en-GB" i="1" dirty="0"/>
              <a:t> </a:t>
            </a:r>
          </a:p>
          <a:p>
            <a:pPr marL="0" indent="0">
              <a:buNone/>
            </a:pPr>
            <a:r>
              <a:rPr lang="en-GB" dirty="0"/>
              <a:t>— Producing a model that performs well on the data you train it on but that generalizes poorly to any new data.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could involve learning </a:t>
            </a:r>
            <a:r>
              <a:rPr lang="en-GB" i="1" dirty="0"/>
              <a:t>noise </a:t>
            </a:r>
            <a:r>
              <a:rPr lang="en-GB" dirty="0"/>
              <a:t>in the data.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It could involve learning to identify specific inputs</a:t>
            </a:r>
            <a:br>
              <a:rPr lang="en-GB" dirty="0"/>
            </a:br>
            <a:r>
              <a:rPr lang="en-GB" dirty="0"/>
              <a:t>rather than whatever factors are actually predictive for the desired output. 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Low bias but very high variance corresponds to overfitting. </a:t>
            </a:r>
            <a:br>
              <a:rPr lang="en-GB" dirty="0"/>
            </a:b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2160540"/>
      </p:ext>
    </p:extLst>
  </p:cSld>
  <p:clrMapOvr>
    <a:masterClrMapping/>
  </p:clrMapOvr>
  <p:transition>
    <p:checke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620000" cy="914400"/>
          </a:xfrm>
        </p:spPr>
        <p:txBody>
          <a:bodyPr/>
          <a:lstStyle/>
          <a:p>
            <a:r>
              <a:rPr lang="en-US" altLang="en-US" dirty="0">
                <a:solidFill>
                  <a:srgbClr val="00B0F0"/>
                </a:solidFill>
              </a:rPr>
              <a:t>Underfitting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592C7-B11C-493D-B541-5A3C2944C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 lnSpcReduction="10000"/>
          </a:bodyPr>
          <a:lstStyle/>
          <a:p>
            <a:r>
              <a:rPr lang="en-GB" i="1" dirty="0">
                <a:solidFill>
                  <a:srgbClr val="00B0F0"/>
                </a:solidFill>
              </a:rPr>
              <a:t>Underfitting</a:t>
            </a:r>
            <a:r>
              <a:rPr lang="en-GB" i="1" dirty="0"/>
              <a:t> </a:t>
            </a:r>
          </a:p>
          <a:p>
            <a:pPr marL="0" indent="0">
              <a:buNone/>
            </a:pPr>
            <a:r>
              <a:rPr lang="en-GB" dirty="0"/>
              <a:t>— Producing a model that doesn’t perform well even on the training data.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happens when selected model isn’t good</a:t>
            </a:r>
            <a:br>
              <a:rPr lang="en-GB" dirty="0"/>
            </a:br>
            <a:r>
              <a:rPr lang="en-GB" dirty="0"/>
              <a:t>enough.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High bias and low variance typically correspond to underfitting </a:t>
            </a:r>
            <a:br>
              <a:rPr lang="en-GB" dirty="0"/>
            </a:b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69821545"/>
      </p:ext>
    </p:extLst>
  </p:cSld>
  <p:clrMapOvr>
    <a:masterClrMapping/>
  </p:clrMapOvr>
  <p:transition>
    <p:checke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620000" cy="914400"/>
          </a:xfrm>
        </p:spPr>
        <p:txBody>
          <a:bodyPr/>
          <a:lstStyle/>
          <a:p>
            <a:r>
              <a:rPr lang="en-US" altLang="en-US" dirty="0">
                <a:solidFill>
                  <a:srgbClr val="00B0F0"/>
                </a:solidFill>
              </a:rPr>
              <a:t>Overfitting and Underfitting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014AC9-6C21-4CB0-8A17-D7DBEF303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257300"/>
            <a:ext cx="6634163" cy="533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57902"/>
      </p:ext>
    </p:extLst>
  </p:cSld>
  <p:clrMapOvr>
    <a:masterClrMapping/>
  </p:clrMapOvr>
  <p:transition>
    <p:checke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620000" cy="914400"/>
          </a:xfrm>
        </p:spPr>
        <p:txBody>
          <a:bodyPr/>
          <a:lstStyle/>
          <a:p>
            <a:r>
              <a:rPr lang="en-US" altLang="en-US" dirty="0">
                <a:solidFill>
                  <a:srgbClr val="00B0F0"/>
                </a:solidFill>
              </a:rPr>
              <a:t>Overfitting and Underfitting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EF0F44-F8C9-49F5-8AE4-517B7B2963A8}"/>
              </a:ext>
            </a:extLst>
          </p:cNvPr>
          <p:cNvSpPr/>
          <p:nvPr/>
        </p:nvSpPr>
        <p:spPr>
          <a:xfrm>
            <a:off x="685800" y="1981200"/>
            <a:ext cx="8229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</a:rPr>
              <a:t>If your model has high bias (which means it performs poorly even on your training data) then one thing to try is adding more features.</a:t>
            </a:r>
            <a:r>
              <a:rPr lang="en-GB" sz="2400" dirty="0"/>
              <a:t> </a:t>
            </a:r>
          </a:p>
          <a:p>
            <a:endParaRPr lang="en-GB" sz="2400" dirty="0"/>
          </a:p>
          <a:p>
            <a:r>
              <a:rPr lang="en-GB" sz="2400" dirty="0"/>
              <a:t>If your model has high variance, then you can similarly </a:t>
            </a:r>
            <a:r>
              <a:rPr lang="en-GB" sz="2400" i="1" dirty="0"/>
              <a:t>remove </a:t>
            </a:r>
            <a:r>
              <a:rPr lang="en-GB" sz="2400" dirty="0"/>
              <a:t>features. But another solution is to obtain more data </a:t>
            </a:r>
            <a:br>
              <a:rPr lang="en-GB" dirty="0"/>
            </a:br>
            <a:br>
              <a:rPr lang="en-GB" dirty="0"/>
            </a:b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53578401"/>
      </p:ext>
    </p:extLst>
  </p:cSld>
  <p:clrMapOvr>
    <a:masterClrMapping/>
  </p:clrMapOvr>
  <p:transition>
    <p:checke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620000" cy="914400"/>
          </a:xfrm>
        </p:spPr>
        <p:txBody>
          <a:bodyPr/>
          <a:lstStyle/>
          <a:p>
            <a:r>
              <a:rPr lang="en-US" altLang="en-US" dirty="0">
                <a:solidFill>
                  <a:srgbClr val="00B0F0"/>
                </a:solidFill>
              </a:rPr>
              <a:t>Correctness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77E9E7-F4B5-4478-AFC8-A414FDCA48B5}"/>
              </a:ext>
            </a:extLst>
          </p:cNvPr>
          <p:cNvSpPr/>
          <p:nvPr/>
        </p:nvSpPr>
        <p:spPr>
          <a:xfrm>
            <a:off x="321365" y="1684977"/>
            <a:ext cx="883920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</a:rPr>
              <a:t>Imagine building a model to make a </a:t>
            </a:r>
            <a:r>
              <a:rPr lang="en-GB" sz="2000" i="1" dirty="0">
                <a:solidFill>
                  <a:srgbClr val="000000"/>
                </a:solidFill>
              </a:rPr>
              <a:t>binary </a:t>
            </a:r>
            <a:r>
              <a:rPr lang="en-GB" sz="2000" dirty="0">
                <a:solidFill>
                  <a:srgbClr val="000000"/>
                </a:solidFill>
              </a:rPr>
              <a:t>judgment. Is this email spam?</a:t>
            </a:r>
            <a:r>
              <a:rPr lang="en-GB" sz="2000" dirty="0"/>
              <a:t> </a:t>
            </a:r>
            <a:br>
              <a:rPr lang="en-GB" sz="2000" dirty="0"/>
            </a:b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</a:rPr>
              <a:t>Given a set of </a:t>
            </a:r>
            <a:r>
              <a:rPr lang="en-GB" sz="2000" dirty="0" err="1">
                <a:solidFill>
                  <a:srgbClr val="000000"/>
                </a:solidFill>
              </a:rPr>
              <a:t>labeled</a:t>
            </a:r>
            <a:r>
              <a:rPr lang="en-GB" sz="2000" dirty="0">
                <a:solidFill>
                  <a:srgbClr val="000000"/>
                </a:solidFill>
              </a:rPr>
              <a:t> data and such a predictive model, every data point lies in one of four categories:</a:t>
            </a:r>
          </a:p>
          <a:p>
            <a:endParaRPr lang="en-GB" sz="20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B0F0"/>
                </a:solidFill>
              </a:rPr>
              <a:t>True positive</a:t>
            </a:r>
            <a:r>
              <a:rPr lang="en-GB" sz="2000" dirty="0">
                <a:solidFill>
                  <a:srgbClr val="000000"/>
                </a:solidFill>
              </a:rPr>
              <a:t>: “This message is spam, and we correctly predicted spam.”</a:t>
            </a:r>
          </a:p>
          <a:p>
            <a:endParaRPr lang="en-GB" sz="20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B0F0"/>
                </a:solidFill>
              </a:rPr>
              <a:t>False positive </a:t>
            </a:r>
            <a:r>
              <a:rPr lang="en-GB" sz="2000" dirty="0">
                <a:solidFill>
                  <a:srgbClr val="000000"/>
                </a:solidFill>
              </a:rPr>
              <a:t>(Type 1 Error): “This message is not spam, but we predicted spam.”</a:t>
            </a:r>
          </a:p>
          <a:p>
            <a:endParaRPr lang="en-GB" sz="20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B0F0"/>
                </a:solidFill>
              </a:rPr>
              <a:t>False negative </a:t>
            </a:r>
            <a:r>
              <a:rPr lang="en-GB" sz="2000" dirty="0">
                <a:solidFill>
                  <a:srgbClr val="000000"/>
                </a:solidFill>
              </a:rPr>
              <a:t>(Type 2 Error): “This message is spam, but we predicted not spam.”</a:t>
            </a:r>
          </a:p>
          <a:p>
            <a:endParaRPr lang="en-GB" sz="20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B0F0"/>
                </a:solidFill>
              </a:rPr>
              <a:t>True negative</a:t>
            </a:r>
            <a:r>
              <a:rPr lang="en-GB" sz="2000" dirty="0">
                <a:solidFill>
                  <a:srgbClr val="000000"/>
                </a:solidFill>
              </a:rPr>
              <a:t>: “This message is not spam, and we correctly predicted not spam.”</a:t>
            </a:r>
            <a:r>
              <a:rPr lang="en-GB" sz="2000" dirty="0"/>
              <a:t> </a:t>
            </a:r>
            <a:br>
              <a:rPr lang="en-GB" dirty="0"/>
            </a:b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28472219"/>
      </p:ext>
    </p:extLst>
  </p:cSld>
  <p:clrMapOvr>
    <a:masterClrMapping/>
  </p:clrMapOvr>
  <p:transition>
    <p:checke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620000" cy="914400"/>
          </a:xfrm>
        </p:spPr>
        <p:txBody>
          <a:bodyPr/>
          <a:lstStyle/>
          <a:p>
            <a:r>
              <a:rPr lang="en-US" altLang="en-US" dirty="0">
                <a:solidFill>
                  <a:srgbClr val="00B0F0"/>
                </a:solidFill>
              </a:rPr>
              <a:t>Correctness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BB453E-8C54-4A65-95AE-93677206C769}"/>
              </a:ext>
            </a:extLst>
          </p:cNvPr>
          <p:cNvSpPr/>
          <p:nvPr/>
        </p:nvSpPr>
        <p:spPr>
          <a:xfrm>
            <a:off x="381000" y="1676400"/>
            <a:ext cx="868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LiberationSerif"/>
              </a:rPr>
              <a:t>We often represent these as counts in a </a:t>
            </a:r>
            <a:r>
              <a:rPr lang="en-GB" sz="2800" i="1" dirty="0">
                <a:solidFill>
                  <a:srgbClr val="000000"/>
                </a:solidFill>
                <a:latin typeface="LiberationSerif-Italic"/>
              </a:rPr>
              <a:t>confusion matrix</a:t>
            </a:r>
            <a:r>
              <a:rPr lang="en-GB" sz="2800" dirty="0">
                <a:solidFill>
                  <a:srgbClr val="000000"/>
                </a:solidFill>
                <a:latin typeface="LiberationSerif"/>
              </a:rPr>
              <a:t>:</a:t>
            </a:r>
            <a:br>
              <a:rPr lang="en-GB" sz="2800" dirty="0">
                <a:solidFill>
                  <a:srgbClr val="000000"/>
                </a:solidFill>
                <a:latin typeface="LiberationSerif"/>
              </a:rPr>
            </a:br>
            <a:br>
              <a:rPr lang="en-GB" dirty="0"/>
            </a:br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B6FC0D-B083-42F2-87BB-B36D4F0C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476500"/>
            <a:ext cx="5387389" cy="1905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B3349B8-DB13-43DB-B280-D1F8755C7850}"/>
              </a:ext>
            </a:extLst>
          </p:cNvPr>
          <p:cNvSpPr/>
          <p:nvPr/>
        </p:nvSpPr>
        <p:spPr>
          <a:xfrm>
            <a:off x="609600" y="4781490"/>
            <a:ext cx="84582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B0F0"/>
                </a:solidFill>
                <a:latin typeface="LiberationSerif"/>
              </a:rPr>
              <a:t>Accuracy</a:t>
            </a:r>
            <a:r>
              <a:rPr lang="en-GB" sz="2800" dirty="0">
                <a:solidFill>
                  <a:srgbClr val="000000"/>
                </a:solidFill>
                <a:latin typeface="LiberationSerif"/>
              </a:rPr>
              <a:t> is defined as the fraction of correct predictions </a:t>
            </a:r>
            <a:br>
              <a:rPr lang="en-GB" dirty="0"/>
            </a:br>
            <a:endParaRPr lang="LID4096" dirty="0"/>
          </a:p>
        </p:txBody>
      </p:sp>
      <p:sp>
        <p:nvSpPr>
          <p:cNvPr id="9" name="AutoShape 2" descr="{\displaystyle {\text{Accuracy}}={\frac {tp+tn}{tp+tn+fp+fn}}\,}">
            <a:extLst>
              <a:ext uri="{FF2B5EF4-FFF2-40B4-BE49-F238E27FC236}">
                <a16:creationId xmlns:a16="http://schemas.microsoft.com/office/drawing/2014/main" id="{E2707B7A-4912-429B-BB48-90B64F7BC6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6B8DFE-B64A-4AC2-89A1-1DF0891BC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0815" y="5640893"/>
            <a:ext cx="3597569" cy="6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61573"/>
      </p:ext>
    </p:extLst>
  </p:cSld>
  <p:clrMapOvr>
    <a:masterClrMapping/>
  </p:clrMapOvr>
  <p:transition>
    <p:checke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620000" cy="914400"/>
          </a:xfrm>
        </p:spPr>
        <p:txBody>
          <a:bodyPr/>
          <a:lstStyle/>
          <a:p>
            <a:r>
              <a:rPr lang="en-US" altLang="en-US" dirty="0">
                <a:solidFill>
                  <a:srgbClr val="00B0F0"/>
                </a:solidFill>
              </a:rPr>
              <a:t>Correctness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BB453E-8C54-4A65-95AE-93677206C769}"/>
              </a:ext>
            </a:extLst>
          </p:cNvPr>
          <p:cNvSpPr/>
          <p:nvPr/>
        </p:nvSpPr>
        <p:spPr>
          <a:xfrm>
            <a:off x="398393" y="1347463"/>
            <a:ext cx="86868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B0F0"/>
                </a:solidFill>
                <a:latin typeface="LiberationSerif"/>
              </a:rPr>
              <a:t>Precision</a:t>
            </a:r>
            <a:r>
              <a:rPr lang="en-GB" sz="2800" dirty="0">
                <a:solidFill>
                  <a:srgbClr val="000000"/>
                </a:solidFill>
                <a:latin typeface="LiberationSerif"/>
              </a:rPr>
              <a:t> measures how accurate our positive predictions are?</a:t>
            </a:r>
            <a:br>
              <a:rPr lang="en-GB" dirty="0"/>
            </a:br>
            <a:endParaRPr lang="LID4096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B9F55B-19F5-464E-AF44-5227D4F32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680" y="2079591"/>
            <a:ext cx="2590800" cy="78018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234268A-D965-4A08-A4D8-FF24A3A29F09}"/>
              </a:ext>
            </a:extLst>
          </p:cNvPr>
          <p:cNvSpPr/>
          <p:nvPr/>
        </p:nvSpPr>
        <p:spPr>
          <a:xfrm>
            <a:off x="398393" y="2895601"/>
            <a:ext cx="85725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B0F0"/>
                </a:solidFill>
                <a:latin typeface="LiberationSerif"/>
              </a:rPr>
              <a:t>Recall</a:t>
            </a:r>
            <a:r>
              <a:rPr lang="en-GB" sz="2800" dirty="0">
                <a:solidFill>
                  <a:srgbClr val="000000"/>
                </a:solidFill>
                <a:latin typeface="LiberationSerif"/>
              </a:rPr>
              <a:t> measures what fraction of the positives our model identified.</a:t>
            </a:r>
            <a:br>
              <a:rPr lang="en-GB" dirty="0"/>
            </a:b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79EC89-7CAF-4C5D-8811-29378C514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3591903"/>
            <a:ext cx="2346960" cy="838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4CED717-6C1D-40BA-AE68-2EA6047B620B}"/>
              </a:ext>
            </a:extLst>
          </p:cNvPr>
          <p:cNvSpPr/>
          <p:nvPr/>
        </p:nvSpPr>
        <p:spPr>
          <a:xfrm>
            <a:off x="152400" y="4387026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LiberationSerif"/>
              </a:rPr>
              <a:t>A measure that combines precision and recall is the harmonic mean of precision and recall, the traditional </a:t>
            </a:r>
            <a:r>
              <a:rPr lang="en-GB" sz="2800" dirty="0">
                <a:solidFill>
                  <a:srgbClr val="00B0F0"/>
                </a:solidFill>
                <a:latin typeface="LiberationSerif"/>
              </a:rPr>
              <a:t>F-measure</a:t>
            </a:r>
            <a:r>
              <a:rPr lang="en-GB" sz="2800" dirty="0">
                <a:solidFill>
                  <a:srgbClr val="000000"/>
                </a:solidFill>
                <a:latin typeface="LiberationSerif"/>
              </a:rPr>
              <a:t> or balanced F-score</a:t>
            </a:r>
            <a:endParaRPr lang="LID4096" sz="2800" dirty="0">
              <a:solidFill>
                <a:srgbClr val="000000"/>
              </a:solidFill>
              <a:latin typeface="LiberationSerif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0409AA-EBCC-4709-B1E7-5FD8D4BC5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800" y="5701801"/>
            <a:ext cx="3195718" cy="77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05854"/>
      </p:ext>
    </p:extLst>
  </p:cSld>
  <p:clrMapOvr>
    <a:masterClrMapping/>
  </p:clrMapOvr>
  <p:transition>
    <p:checke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620000" cy="914400"/>
          </a:xfrm>
        </p:spPr>
        <p:txBody>
          <a:bodyPr/>
          <a:lstStyle/>
          <a:p>
            <a:r>
              <a:rPr lang="en-US" altLang="en-US" dirty="0">
                <a:solidFill>
                  <a:srgbClr val="00B0F0"/>
                </a:solidFill>
              </a:rPr>
              <a:t>Correctness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DA8F11-8C60-4DB1-87D1-53AD223E09F5}"/>
              </a:ext>
            </a:extLst>
          </p:cNvPr>
          <p:cNvSpPr/>
          <p:nvPr/>
        </p:nvSpPr>
        <p:spPr>
          <a:xfrm>
            <a:off x="304800" y="1305342"/>
            <a:ext cx="8610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222222"/>
                </a:solidFill>
                <a:latin typeface="Arial" panose="020B0604020202020204" pitchFamily="34" charset="0"/>
              </a:rPr>
              <a:t>Suppose a computer program for recognizing dogs in photographs identifies 8 dogs in a picture containing 12 dogs and some cats. Of the 8 dogs identified, 5 actually are dogs (true positives), while the rest are cats (false positives). The program's </a:t>
            </a:r>
            <a:r>
              <a:rPr lang="en-GB" sz="2400" dirty="0">
                <a:solidFill>
                  <a:srgbClr val="00B0F0"/>
                </a:solidFill>
                <a:latin typeface="Arial" panose="020B0604020202020204" pitchFamily="34" charset="0"/>
              </a:rPr>
              <a:t>precision</a:t>
            </a:r>
            <a:r>
              <a:rPr lang="en-GB" sz="2400" dirty="0">
                <a:solidFill>
                  <a:srgbClr val="222222"/>
                </a:solidFill>
                <a:latin typeface="Arial" panose="020B0604020202020204" pitchFamily="34" charset="0"/>
              </a:rPr>
              <a:t> is 5/8 while its </a:t>
            </a:r>
            <a:r>
              <a:rPr lang="en-GB" sz="2400" dirty="0">
                <a:solidFill>
                  <a:srgbClr val="00B0F0"/>
                </a:solidFill>
                <a:latin typeface="Arial" panose="020B0604020202020204" pitchFamily="34" charset="0"/>
              </a:rPr>
              <a:t>recall</a:t>
            </a:r>
            <a:r>
              <a:rPr lang="en-GB" sz="2400" dirty="0">
                <a:solidFill>
                  <a:srgbClr val="222222"/>
                </a:solidFill>
                <a:latin typeface="Arial" panose="020B0604020202020204" pitchFamily="34" charset="0"/>
              </a:rPr>
              <a:t> is 5/12. </a:t>
            </a:r>
          </a:p>
          <a:p>
            <a:endParaRPr lang="en-GB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GB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GB" sz="2400" dirty="0">
                <a:solidFill>
                  <a:srgbClr val="222222"/>
                </a:solidFill>
                <a:latin typeface="Arial" panose="020B0604020202020204" pitchFamily="34" charset="0"/>
              </a:rPr>
              <a:t>When a search engine returns 30 pages only 20 of which were relevant while failing to return 40 additional relevant pages, its </a:t>
            </a:r>
            <a:r>
              <a:rPr lang="en-GB" sz="2400" dirty="0">
                <a:solidFill>
                  <a:srgbClr val="00B0F0"/>
                </a:solidFill>
                <a:latin typeface="Arial" panose="020B0604020202020204" pitchFamily="34" charset="0"/>
              </a:rPr>
              <a:t>precision</a:t>
            </a:r>
            <a:r>
              <a:rPr lang="en-GB" sz="2400" dirty="0">
                <a:solidFill>
                  <a:srgbClr val="222222"/>
                </a:solidFill>
                <a:latin typeface="Arial" panose="020B0604020202020204" pitchFamily="34" charset="0"/>
              </a:rPr>
              <a:t> is 20/30 = 2/3 while its </a:t>
            </a:r>
            <a:r>
              <a:rPr lang="en-GB" sz="2400" dirty="0">
                <a:solidFill>
                  <a:srgbClr val="00B0F0"/>
                </a:solidFill>
                <a:latin typeface="Arial" panose="020B0604020202020204" pitchFamily="34" charset="0"/>
              </a:rPr>
              <a:t>recall</a:t>
            </a:r>
            <a:r>
              <a:rPr lang="en-GB" sz="2400" dirty="0">
                <a:solidFill>
                  <a:srgbClr val="222222"/>
                </a:solidFill>
                <a:latin typeface="Arial" panose="020B0604020202020204" pitchFamily="34" charset="0"/>
              </a:rPr>
              <a:t> is 20/60 = 1/3. So, in this case, precision is "how useful the search results are", and recall is "how complete the results are".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398408728"/>
      </p:ext>
    </p:extLst>
  </p:cSld>
  <p:clrMapOvr>
    <a:masterClrMapping/>
  </p:clrMapOvr>
  <p:transition>
    <p:checke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667000"/>
            <a:ext cx="7924800" cy="1676400"/>
          </a:xfrm>
        </p:spPr>
        <p:txBody>
          <a:bodyPr>
            <a:normAutofit fontScale="90000"/>
          </a:bodyPr>
          <a:lstStyle/>
          <a:p>
            <a:pPr algn="r"/>
            <a:r>
              <a:rPr lang="en-GB" b="0" dirty="0">
                <a:solidFill>
                  <a:srgbClr val="00B0F0"/>
                </a:solidFill>
              </a:rPr>
              <a:t>I am always ready to learn although I do not always like being taught.</a:t>
            </a:r>
            <a:br>
              <a:rPr lang="en-GB" b="0" dirty="0">
                <a:solidFill>
                  <a:srgbClr val="00B0F0"/>
                </a:solidFill>
              </a:rPr>
            </a:br>
            <a:br>
              <a:rPr lang="en-GB" b="0" dirty="0"/>
            </a:br>
            <a:r>
              <a:rPr lang="en-GB" b="0" dirty="0"/>
              <a:t>                              </a:t>
            </a:r>
            <a:endParaRPr lang="en-US" altLang="en-US" dirty="0">
              <a:solidFill>
                <a:srgbClr val="00B0F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1B302A-6B00-453B-A60D-0ABC2FF33E0F}"/>
              </a:ext>
            </a:extLst>
          </p:cNvPr>
          <p:cNvSpPr/>
          <p:nvPr/>
        </p:nvSpPr>
        <p:spPr>
          <a:xfrm>
            <a:off x="6477000" y="3810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/>
              <a:t>Winston Churchill </a:t>
            </a:r>
            <a:br>
              <a:rPr lang="en-GB" b="1" dirty="0"/>
            </a:b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2103920686"/>
      </p:ext>
    </p:extLst>
  </p:cSld>
  <p:clrMapOvr>
    <a:masterClrMapping/>
  </p:clrMapOvr>
  <p:transition>
    <p:checke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686800" cy="533400"/>
          </a:xfrm>
        </p:spPr>
        <p:txBody>
          <a:bodyPr>
            <a:normAutofit fontScale="90000"/>
          </a:bodyPr>
          <a:lstStyle/>
          <a:p>
            <a:r>
              <a:rPr lang="en-US" altLang="en-US" sz="4000" dirty="0">
                <a:solidFill>
                  <a:srgbClr val="00B0F0"/>
                </a:solidFill>
              </a:rPr>
              <a:t>Data Science is not only Machine Learning!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514600"/>
            <a:ext cx="8915400" cy="381000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en-GB" sz="2800" dirty="0"/>
              <a:t>In fact, data science is mostly turning business problems into data problems and collecting data and understanding data and cleaning data and formatting data, after which machine learning is almost an afterthought. </a:t>
            </a:r>
            <a:br>
              <a:rPr lang="en-GB" sz="2800" dirty="0"/>
            </a:b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98779583"/>
      </p:ext>
    </p:extLst>
  </p:cSld>
  <p:clrMapOvr>
    <a:masterClrMapping/>
  </p:clrMapOvr>
  <p:transition>
    <p:checke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CA6CA2-2F5A-43D2-A02F-848ED60DFA2E}"/>
              </a:ext>
            </a:extLst>
          </p:cNvPr>
          <p:cNvSpPr/>
          <p:nvPr/>
        </p:nvSpPr>
        <p:spPr>
          <a:xfrm>
            <a:off x="457200" y="1676400"/>
            <a:ext cx="8153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2800" dirty="0"/>
              <a:t>“Learning is any process by which a system improves performance from experience.” </a:t>
            </a:r>
          </a:p>
          <a:p>
            <a:pPr marL="457200" indent="-457200" algn="ctr">
              <a:buFontTx/>
              <a:buChar char="-"/>
            </a:pPr>
            <a:r>
              <a:rPr lang="en-US" sz="2800" dirty="0"/>
              <a:t>Herbert Simon</a:t>
            </a:r>
          </a:p>
          <a:p>
            <a:pPr marL="457200" indent="-457200" algn="ctr">
              <a:buFontTx/>
              <a:buChar char="-"/>
            </a:pPr>
            <a:endParaRPr lang="en-US" sz="2800" dirty="0"/>
          </a:p>
          <a:p>
            <a:r>
              <a:rPr lang="en-US" sz="2800" dirty="0"/>
              <a:t> Definition by Tom Mitchell (1998): </a:t>
            </a:r>
          </a:p>
          <a:p>
            <a:endParaRPr lang="en-US" sz="2800" dirty="0"/>
          </a:p>
          <a:p>
            <a:r>
              <a:rPr lang="en-US" sz="2800" dirty="0"/>
              <a:t>Machine Learning is the study of algorithms that </a:t>
            </a:r>
          </a:p>
          <a:p>
            <a:r>
              <a:rPr lang="en-US" sz="2800" dirty="0"/>
              <a:t>• improve their performance P </a:t>
            </a:r>
          </a:p>
          <a:p>
            <a:r>
              <a:rPr lang="en-US" sz="2800" dirty="0"/>
              <a:t>• at some task T </a:t>
            </a:r>
          </a:p>
          <a:p>
            <a:r>
              <a:rPr lang="en-US" sz="2800" dirty="0"/>
              <a:t>• with experience E. </a:t>
            </a:r>
          </a:p>
          <a:p>
            <a:r>
              <a:rPr lang="en-US" sz="2800" dirty="0"/>
              <a:t>A well-defined learning task is given by &lt;P, T, E&gt;.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C075961-2ACA-4CA7-8731-EC09117336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686800" cy="533400"/>
          </a:xfrm>
        </p:spPr>
        <p:txBody>
          <a:bodyPr>
            <a:normAutofit fontScale="90000"/>
          </a:bodyPr>
          <a:lstStyle/>
          <a:p>
            <a:r>
              <a:rPr lang="en-US" altLang="en-US" sz="4000" dirty="0">
                <a:solidFill>
                  <a:srgbClr val="00B0F0"/>
                </a:solidFill>
              </a:rPr>
              <a:t>What is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3618448784"/>
      </p:ext>
    </p:extLst>
  </p:cSld>
  <p:clrMapOvr>
    <a:masterClrMapping/>
  </p:clrMapOvr>
  <p:transition>
    <p:checke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534400" cy="609600"/>
          </a:xfrm>
        </p:spPr>
        <p:txBody>
          <a:bodyPr>
            <a:normAutofit fontScale="90000"/>
          </a:bodyPr>
          <a:lstStyle/>
          <a:p>
            <a:r>
              <a:rPr lang="en-US" altLang="en-US" sz="4000" dirty="0">
                <a:solidFill>
                  <a:srgbClr val="00B0F0"/>
                </a:solidFill>
              </a:rPr>
              <a:t>WHEN DO WE USE MACHINE LEARNING?</a:t>
            </a:r>
            <a:endParaRPr lang="en-US" altLang="en-US" dirty="0">
              <a:solidFill>
                <a:srgbClr val="00B0F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5CFE0A-9AC7-4071-815F-E0E3911D79D5}"/>
              </a:ext>
            </a:extLst>
          </p:cNvPr>
          <p:cNvSpPr/>
          <p:nvPr/>
        </p:nvSpPr>
        <p:spPr>
          <a:xfrm>
            <a:off x="152400" y="1676400"/>
            <a:ext cx="8839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ML is used when: </a:t>
            </a:r>
          </a:p>
          <a:p>
            <a:r>
              <a:rPr lang="en-US" sz="2800" dirty="0"/>
              <a:t>• Human expertise does not exist (navigating on Mars) </a:t>
            </a:r>
          </a:p>
          <a:p>
            <a:r>
              <a:rPr lang="en-US" sz="2800" dirty="0"/>
              <a:t>• Humans can’t explain their expertise (speech recognition) </a:t>
            </a:r>
          </a:p>
          <a:p>
            <a:r>
              <a:rPr lang="en-US" sz="2800" dirty="0"/>
              <a:t>• Models must be customized (personalized medicine) </a:t>
            </a:r>
          </a:p>
          <a:p>
            <a:r>
              <a:rPr lang="en-US" sz="2800" dirty="0"/>
              <a:t>• Models are based on huge amounts of data (genomics)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23C72CA-E514-4CCC-AB89-9588D8B7A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71" y="4286125"/>
            <a:ext cx="8449854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4888"/>
      </p:ext>
    </p:extLst>
  </p:cSld>
  <p:clrMapOvr>
    <a:masterClrMapping/>
  </p:clrMapOvr>
  <p:transition>
    <p:checke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802438" cy="609600"/>
          </a:xfrm>
        </p:spPr>
        <p:txBody>
          <a:bodyPr>
            <a:normAutofit fontScale="90000"/>
          </a:bodyPr>
          <a:lstStyle/>
          <a:p>
            <a:r>
              <a:rPr lang="en-US" altLang="en-US" sz="4000" dirty="0">
                <a:solidFill>
                  <a:srgbClr val="00B0F0"/>
                </a:solidFill>
              </a:rPr>
              <a:t>What Is Machine Learning?</a:t>
            </a:r>
            <a:endParaRPr lang="en-US" altLang="en-US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F69190-B39B-4212-9B83-ACB31FBA3D3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990600"/>
            <a:ext cx="8305800" cy="5181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b="1">
                <a:solidFill>
                  <a:schemeClr val="accent2"/>
                </a:solidFill>
              </a:rPr>
              <a:t>  Traditional Programming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 b="1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altLang="en-US" b="1">
                <a:solidFill>
                  <a:schemeClr val="accent2"/>
                </a:solidFill>
              </a:rPr>
              <a:t>  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25D999-7846-46D5-B085-36970B9C7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981200"/>
            <a:ext cx="2667000" cy="1524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/>
              <a:t>Computer</a:t>
            </a: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F75FF5E6-41D5-4523-A9D1-3C919BDBA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4384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C19FBF27-9C7B-43E3-9A0D-EC614773D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1242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97D08D8E-C87F-4DBA-ACA0-CB347FAE6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6670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47080661-56C2-47CA-A6DC-8D6256092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2073275"/>
            <a:ext cx="104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Data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759EEC67-5C23-4526-BFD6-C9133A8C0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743200"/>
            <a:ext cx="1739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Program</a:t>
            </a: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3C0288A5-0CF7-46CB-A01E-C25EC6FED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362200"/>
            <a:ext cx="1401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Output</a:t>
            </a:r>
          </a:p>
        </p:txBody>
      </p:sp>
      <p:sp>
        <p:nvSpPr>
          <p:cNvPr id="12" name="Rectangle 19">
            <a:extLst>
              <a:ext uri="{FF2B5EF4-FFF2-40B4-BE49-F238E27FC236}">
                <a16:creationId xmlns:a16="http://schemas.microsoft.com/office/drawing/2014/main" id="{3E829CD9-363B-4D30-A771-AF93E3D36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800600"/>
            <a:ext cx="2667000" cy="1524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/>
              <a:t>Computer</a:t>
            </a:r>
          </a:p>
        </p:txBody>
      </p:sp>
      <p:sp>
        <p:nvSpPr>
          <p:cNvPr id="13" name="Line 20">
            <a:extLst>
              <a:ext uri="{FF2B5EF4-FFF2-40B4-BE49-F238E27FC236}">
                <a16:creationId xmlns:a16="http://schemas.microsoft.com/office/drawing/2014/main" id="{ACCF0C02-101D-4667-B45E-D19F0759FF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2578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14" name="Line 21">
            <a:extLst>
              <a:ext uri="{FF2B5EF4-FFF2-40B4-BE49-F238E27FC236}">
                <a16:creationId xmlns:a16="http://schemas.microsoft.com/office/drawing/2014/main" id="{67F1729E-E80E-41BA-AB45-F49B9DAD7E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9436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15" name="Line 22">
            <a:extLst>
              <a:ext uri="{FF2B5EF4-FFF2-40B4-BE49-F238E27FC236}">
                <a16:creationId xmlns:a16="http://schemas.microsoft.com/office/drawing/2014/main" id="{317285FD-786F-42E5-893A-F81C995621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486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ID4096"/>
          </a:p>
        </p:txBody>
      </p:sp>
      <p:sp>
        <p:nvSpPr>
          <p:cNvPr id="16" name="Text Box 23">
            <a:extLst>
              <a:ext uri="{FF2B5EF4-FFF2-40B4-BE49-F238E27FC236}">
                <a16:creationId xmlns:a16="http://schemas.microsoft.com/office/drawing/2014/main" id="{4EF7416F-1EEF-469B-AFC1-CDF840EFD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4892675"/>
            <a:ext cx="104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Data</a:t>
            </a:r>
          </a:p>
        </p:txBody>
      </p:sp>
      <p:sp>
        <p:nvSpPr>
          <p:cNvPr id="17" name="Text Box 24">
            <a:extLst>
              <a:ext uri="{FF2B5EF4-FFF2-40B4-BE49-F238E27FC236}">
                <a16:creationId xmlns:a16="http://schemas.microsoft.com/office/drawing/2014/main" id="{45784E62-6EED-4F6C-8F3D-A9C671106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638800"/>
            <a:ext cx="1401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Output</a:t>
            </a:r>
          </a:p>
        </p:txBody>
      </p:sp>
      <p:sp>
        <p:nvSpPr>
          <p:cNvPr id="18" name="Text Box 25">
            <a:extLst>
              <a:ext uri="{FF2B5EF4-FFF2-40B4-BE49-F238E27FC236}">
                <a16:creationId xmlns:a16="http://schemas.microsoft.com/office/drawing/2014/main" id="{5C0AC35A-F1D4-4D8B-8EDA-D42BD991E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181600"/>
            <a:ext cx="1739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3414185678"/>
      </p:ext>
    </p:extLst>
  </p:cSld>
  <p:clrMapOvr>
    <a:masterClrMapping/>
  </p:clrMapOvr>
  <p:transition>
    <p:checke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5955C14-9203-4F67-B859-44308861C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9616"/>
            <a:ext cx="8229600" cy="4626547"/>
          </a:xfrm>
        </p:spPr>
        <p:txBody>
          <a:bodyPr>
            <a:noAutofit/>
          </a:bodyPr>
          <a:lstStyle/>
          <a:p>
            <a:r>
              <a:rPr lang="en-US" altLang="zh-TW" sz="2400" b="1" dirty="0"/>
              <a:t>Supervised learning</a:t>
            </a:r>
            <a:endParaRPr lang="en-US" altLang="zh-TW" sz="2400" dirty="0"/>
          </a:p>
          <a:p>
            <a:pPr lvl="1"/>
            <a:r>
              <a:rPr lang="en-US" altLang="zh-TW" sz="2000" dirty="0"/>
              <a:t>Prediction</a:t>
            </a:r>
          </a:p>
          <a:p>
            <a:pPr lvl="1"/>
            <a:r>
              <a:rPr lang="en-US" altLang="zh-TW" sz="2000" dirty="0"/>
              <a:t>Classification (discrete labels), Regression (real values)</a:t>
            </a:r>
          </a:p>
          <a:p>
            <a:r>
              <a:rPr lang="en-US" altLang="zh-TW" sz="2400" b="1" dirty="0"/>
              <a:t>Unsupervised learning</a:t>
            </a:r>
            <a:r>
              <a:rPr lang="en-US" altLang="zh-TW" sz="2400" dirty="0"/>
              <a:t> </a:t>
            </a:r>
          </a:p>
          <a:p>
            <a:pPr lvl="1"/>
            <a:r>
              <a:rPr lang="en-US" altLang="zh-TW" sz="2000" dirty="0"/>
              <a:t>Clustering</a:t>
            </a:r>
          </a:p>
          <a:p>
            <a:pPr lvl="1"/>
            <a:r>
              <a:rPr lang="en-US" altLang="zh-TW" sz="2000" dirty="0"/>
              <a:t>Probability distribution estimation</a:t>
            </a:r>
          </a:p>
          <a:p>
            <a:pPr lvl="1"/>
            <a:r>
              <a:rPr lang="en-US" altLang="zh-TW" sz="2000" dirty="0"/>
              <a:t>Finding association (in features)</a:t>
            </a:r>
          </a:p>
          <a:p>
            <a:pPr lvl="1"/>
            <a:r>
              <a:rPr lang="en-US" altLang="zh-TW" sz="2000" dirty="0"/>
              <a:t>Dimension reduction </a:t>
            </a:r>
          </a:p>
          <a:p>
            <a:r>
              <a:rPr lang="en-US" altLang="zh-TW" sz="2400" b="1" dirty="0"/>
              <a:t>Semi-supervised learning</a:t>
            </a:r>
          </a:p>
          <a:p>
            <a:r>
              <a:rPr lang="en-US" altLang="zh-TW" sz="2400" b="1" dirty="0"/>
              <a:t>Reinforcement learning</a:t>
            </a:r>
          </a:p>
          <a:p>
            <a:pPr lvl="1"/>
            <a:r>
              <a:rPr lang="en-US" altLang="zh-TW" sz="2000" dirty="0"/>
              <a:t>Decision making (robot, chess machine)</a:t>
            </a:r>
          </a:p>
          <a:p>
            <a:endParaRPr lang="zh-TW" altLang="en-US" sz="2400" dirty="0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5C200EF6-53E0-4D05-9257-A9DD9A327CC5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703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00B0F0"/>
                </a:solidFill>
              </a:rPr>
              <a:t>Algorithms</a:t>
            </a: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746868"/>
      </p:ext>
    </p:extLst>
  </p:cSld>
  <p:clrMapOvr>
    <a:masterClrMapping/>
  </p:clrMapOvr>
  <p:transition>
    <p:checke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409">
            <a:extLst>
              <a:ext uri="{FF2B5EF4-FFF2-40B4-BE49-F238E27FC236}">
                <a16:creationId xmlns:a16="http://schemas.microsoft.com/office/drawing/2014/main" id="{C9341582-6B05-434F-95B2-1C6FD405D3DA}"/>
              </a:ext>
            </a:extLst>
          </p:cNvPr>
          <p:cNvSpPr/>
          <p:nvPr/>
        </p:nvSpPr>
        <p:spPr>
          <a:xfrm>
            <a:off x="533400" y="4365104"/>
            <a:ext cx="3744416" cy="2016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 </a:t>
            </a:r>
          </a:p>
        </p:txBody>
      </p:sp>
      <p:sp>
        <p:nvSpPr>
          <p:cNvPr id="9" name="矩形 327">
            <a:extLst>
              <a:ext uri="{FF2B5EF4-FFF2-40B4-BE49-F238E27FC236}">
                <a16:creationId xmlns:a16="http://schemas.microsoft.com/office/drawing/2014/main" id="{80A44CC1-C2B3-4FB1-B64C-BD2F131E2E2A}"/>
              </a:ext>
            </a:extLst>
          </p:cNvPr>
          <p:cNvSpPr/>
          <p:nvPr/>
        </p:nvSpPr>
        <p:spPr>
          <a:xfrm>
            <a:off x="467544" y="1700808"/>
            <a:ext cx="3744416" cy="2016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331CFB93-4EA3-49B0-A1D5-F5726404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TW" dirty="0">
                <a:solidFill>
                  <a:srgbClr val="00B0F0"/>
                </a:solidFill>
              </a:rPr>
              <a:t>Algorithms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2" name="矩形 328">
            <a:extLst>
              <a:ext uri="{FF2B5EF4-FFF2-40B4-BE49-F238E27FC236}">
                <a16:creationId xmlns:a16="http://schemas.microsoft.com/office/drawing/2014/main" id="{8A267144-3A2A-4B8D-834B-D5A3926E9A2C}"/>
              </a:ext>
            </a:extLst>
          </p:cNvPr>
          <p:cNvSpPr/>
          <p:nvPr/>
        </p:nvSpPr>
        <p:spPr>
          <a:xfrm>
            <a:off x="4932040" y="1700808"/>
            <a:ext cx="3744416" cy="2016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329">
            <a:extLst>
              <a:ext uri="{FF2B5EF4-FFF2-40B4-BE49-F238E27FC236}">
                <a16:creationId xmlns:a16="http://schemas.microsoft.com/office/drawing/2014/main" id="{C24CF095-7CA3-41E1-81A6-95AED0C48DAD}"/>
              </a:ext>
            </a:extLst>
          </p:cNvPr>
          <p:cNvSpPr txBox="1"/>
          <p:nvPr/>
        </p:nvSpPr>
        <p:spPr>
          <a:xfrm>
            <a:off x="1340024" y="3720230"/>
            <a:ext cx="201622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Supervised learning</a:t>
            </a:r>
            <a:endParaRPr lang="zh-TW" altLang="en-US" dirty="0"/>
          </a:p>
        </p:txBody>
      </p:sp>
      <p:sp>
        <p:nvSpPr>
          <p:cNvPr id="14" name="文字方塊 330">
            <a:extLst>
              <a:ext uri="{FF2B5EF4-FFF2-40B4-BE49-F238E27FC236}">
                <a16:creationId xmlns:a16="http://schemas.microsoft.com/office/drawing/2014/main" id="{AC1D52E1-D559-4401-A0A4-B9DEDE1E8545}"/>
              </a:ext>
            </a:extLst>
          </p:cNvPr>
          <p:cNvSpPr txBox="1"/>
          <p:nvPr/>
        </p:nvSpPr>
        <p:spPr>
          <a:xfrm>
            <a:off x="5633753" y="3717032"/>
            <a:ext cx="230425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Unsupervised learning</a:t>
            </a:r>
            <a:endParaRPr lang="zh-TW" altLang="en-US" dirty="0"/>
          </a:p>
        </p:txBody>
      </p:sp>
      <p:sp>
        <p:nvSpPr>
          <p:cNvPr id="15" name="文字方塊 331">
            <a:extLst>
              <a:ext uri="{FF2B5EF4-FFF2-40B4-BE49-F238E27FC236}">
                <a16:creationId xmlns:a16="http://schemas.microsoft.com/office/drawing/2014/main" id="{ADB65A7E-DCA0-4E75-AEE0-48EEF545600C}"/>
              </a:ext>
            </a:extLst>
          </p:cNvPr>
          <p:cNvSpPr txBox="1"/>
          <p:nvPr/>
        </p:nvSpPr>
        <p:spPr>
          <a:xfrm>
            <a:off x="1109464" y="6381328"/>
            <a:ext cx="259228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Semi-supervised learning</a:t>
            </a:r>
            <a:endParaRPr lang="zh-TW" altLang="en-US" dirty="0"/>
          </a:p>
        </p:txBody>
      </p:sp>
      <p:sp>
        <p:nvSpPr>
          <p:cNvPr id="16" name="流程圖: 接點 332">
            <a:extLst>
              <a:ext uri="{FF2B5EF4-FFF2-40B4-BE49-F238E27FC236}">
                <a16:creationId xmlns:a16="http://schemas.microsoft.com/office/drawing/2014/main" id="{A7C9BE15-528C-4C61-98E8-5D6767E49AE9}"/>
              </a:ext>
            </a:extLst>
          </p:cNvPr>
          <p:cNvSpPr/>
          <p:nvPr/>
        </p:nvSpPr>
        <p:spPr>
          <a:xfrm>
            <a:off x="971600" y="198884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流程圖: 接點 333">
            <a:extLst>
              <a:ext uri="{FF2B5EF4-FFF2-40B4-BE49-F238E27FC236}">
                <a16:creationId xmlns:a16="http://schemas.microsoft.com/office/drawing/2014/main" id="{49101D4F-8CA5-4F57-BBF1-19FEF4CDFB79}"/>
              </a:ext>
            </a:extLst>
          </p:cNvPr>
          <p:cNvSpPr/>
          <p:nvPr/>
        </p:nvSpPr>
        <p:spPr>
          <a:xfrm>
            <a:off x="755576" y="220486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流程圖: 接點 334">
            <a:extLst>
              <a:ext uri="{FF2B5EF4-FFF2-40B4-BE49-F238E27FC236}">
                <a16:creationId xmlns:a16="http://schemas.microsoft.com/office/drawing/2014/main" id="{87220D09-FC1B-4B7C-8530-9E85C3C352C7}"/>
              </a:ext>
            </a:extLst>
          </p:cNvPr>
          <p:cNvSpPr/>
          <p:nvPr/>
        </p:nvSpPr>
        <p:spPr>
          <a:xfrm>
            <a:off x="1043608" y="220486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流程圖: 接點 335">
            <a:extLst>
              <a:ext uri="{FF2B5EF4-FFF2-40B4-BE49-F238E27FC236}">
                <a16:creationId xmlns:a16="http://schemas.microsoft.com/office/drawing/2014/main" id="{9BDB0F1C-DEC9-4E08-B8C2-BE4200FB3050}"/>
              </a:ext>
            </a:extLst>
          </p:cNvPr>
          <p:cNvSpPr/>
          <p:nvPr/>
        </p:nvSpPr>
        <p:spPr>
          <a:xfrm>
            <a:off x="1115616" y="184482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流程圖: 接點 336">
            <a:extLst>
              <a:ext uri="{FF2B5EF4-FFF2-40B4-BE49-F238E27FC236}">
                <a16:creationId xmlns:a16="http://schemas.microsoft.com/office/drawing/2014/main" id="{21F756F9-208F-4397-A831-E6A0FF74D961}"/>
              </a:ext>
            </a:extLst>
          </p:cNvPr>
          <p:cNvSpPr/>
          <p:nvPr/>
        </p:nvSpPr>
        <p:spPr>
          <a:xfrm>
            <a:off x="1403648" y="242088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流程圖: 接點 337">
            <a:extLst>
              <a:ext uri="{FF2B5EF4-FFF2-40B4-BE49-F238E27FC236}">
                <a16:creationId xmlns:a16="http://schemas.microsoft.com/office/drawing/2014/main" id="{7DCE4B29-82AE-48BD-AC62-F16F20142DCB}"/>
              </a:ext>
            </a:extLst>
          </p:cNvPr>
          <p:cNvSpPr/>
          <p:nvPr/>
        </p:nvSpPr>
        <p:spPr>
          <a:xfrm>
            <a:off x="1331640" y="206084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乘號 338">
            <a:extLst>
              <a:ext uri="{FF2B5EF4-FFF2-40B4-BE49-F238E27FC236}">
                <a16:creationId xmlns:a16="http://schemas.microsoft.com/office/drawing/2014/main" id="{509BBF91-EBA8-4E73-8E80-A04D9C813600}"/>
              </a:ext>
            </a:extLst>
          </p:cNvPr>
          <p:cNvSpPr/>
          <p:nvPr/>
        </p:nvSpPr>
        <p:spPr>
          <a:xfrm>
            <a:off x="2267744" y="22048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乘號 339">
            <a:extLst>
              <a:ext uri="{FF2B5EF4-FFF2-40B4-BE49-F238E27FC236}">
                <a16:creationId xmlns:a16="http://schemas.microsoft.com/office/drawing/2014/main" id="{7CE3CB2F-5BFB-4FD2-821B-67AEEF2BE1CD}"/>
              </a:ext>
            </a:extLst>
          </p:cNvPr>
          <p:cNvSpPr/>
          <p:nvPr/>
        </p:nvSpPr>
        <p:spPr>
          <a:xfrm>
            <a:off x="2420144" y="23572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乘號 340">
            <a:extLst>
              <a:ext uri="{FF2B5EF4-FFF2-40B4-BE49-F238E27FC236}">
                <a16:creationId xmlns:a16="http://schemas.microsoft.com/office/drawing/2014/main" id="{CC371EF2-F217-4786-B7C0-AFAE2DD154F2}"/>
              </a:ext>
            </a:extLst>
          </p:cNvPr>
          <p:cNvSpPr/>
          <p:nvPr/>
        </p:nvSpPr>
        <p:spPr>
          <a:xfrm>
            <a:off x="2572544" y="25096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乘號 341">
            <a:extLst>
              <a:ext uri="{FF2B5EF4-FFF2-40B4-BE49-F238E27FC236}">
                <a16:creationId xmlns:a16="http://schemas.microsoft.com/office/drawing/2014/main" id="{6AA659D5-AC00-4A8B-B8D4-397EC8120A45}"/>
              </a:ext>
            </a:extLst>
          </p:cNvPr>
          <p:cNvSpPr/>
          <p:nvPr/>
        </p:nvSpPr>
        <p:spPr>
          <a:xfrm>
            <a:off x="2724944" y="26620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乘號 342">
            <a:extLst>
              <a:ext uri="{FF2B5EF4-FFF2-40B4-BE49-F238E27FC236}">
                <a16:creationId xmlns:a16="http://schemas.microsoft.com/office/drawing/2014/main" id="{C63FBB4C-09E5-4039-812D-DF8904351D45}"/>
              </a:ext>
            </a:extLst>
          </p:cNvPr>
          <p:cNvSpPr/>
          <p:nvPr/>
        </p:nvSpPr>
        <p:spPr>
          <a:xfrm>
            <a:off x="2915816" y="242088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乘號 343">
            <a:extLst>
              <a:ext uri="{FF2B5EF4-FFF2-40B4-BE49-F238E27FC236}">
                <a16:creationId xmlns:a16="http://schemas.microsoft.com/office/drawing/2014/main" id="{B1A43F27-78ED-4800-A5C0-81D4C884B01A}"/>
              </a:ext>
            </a:extLst>
          </p:cNvPr>
          <p:cNvSpPr/>
          <p:nvPr/>
        </p:nvSpPr>
        <p:spPr>
          <a:xfrm>
            <a:off x="3059832" y="263691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乘號 344">
            <a:extLst>
              <a:ext uri="{FF2B5EF4-FFF2-40B4-BE49-F238E27FC236}">
                <a16:creationId xmlns:a16="http://schemas.microsoft.com/office/drawing/2014/main" id="{56483107-F178-4F7C-B06D-ACD122D2D3CB}"/>
              </a:ext>
            </a:extLst>
          </p:cNvPr>
          <p:cNvSpPr/>
          <p:nvPr/>
        </p:nvSpPr>
        <p:spPr>
          <a:xfrm>
            <a:off x="3275856" y="285293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乘號 345">
            <a:extLst>
              <a:ext uri="{FF2B5EF4-FFF2-40B4-BE49-F238E27FC236}">
                <a16:creationId xmlns:a16="http://schemas.microsoft.com/office/drawing/2014/main" id="{AA77F45A-4F95-45C9-B11A-166C96BB00E5}"/>
              </a:ext>
            </a:extLst>
          </p:cNvPr>
          <p:cNvSpPr/>
          <p:nvPr/>
        </p:nvSpPr>
        <p:spPr>
          <a:xfrm>
            <a:off x="3334544" y="25649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五角星形 346">
            <a:extLst>
              <a:ext uri="{FF2B5EF4-FFF2-40B4-BE49-F238E27FC236}">
                <a16:creationId xmlns:a16="http://schemas.microsoft.com/office/drawing/2014/main" id="{ACA840CC-A551-4E7F-971C-687E268CAF86}"/>
              </a:ext>
            </a:extLst>
          </p:cNvPr>
          <p:cNvSpPr/>
          <p:nvPr/>
        </p:nvSpPr>
        <p:spPr>
          <a:xfrm>
            <a:off x="2123728" y="2996952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五角星形 347">
            <a:extLst>
              <a:ext uri="{FF2B5EF4-FFF2-40B4-BE49-F238E27FC236}">
                <a16:creationId xmlns:a16="http://schemas.microsoft.com/office/drawing/2014/main" id="{37FA411A-579A-4FF0-A7D4-46B3BAB39667}"/>
              </a:ext>
            </a:extLst>
          </p:cNvPr>
          <p:cNvSpPr/>
          <p:nvPr/>
        </p:nvSpPr>
        <p:spPr>
          <a:xfrm>
            <a:off x="2123728" y="321297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48">
            <a:extLst>
              <a:ext uri="{FF2B5EF4-FFF2-40B4-BE49-F238E27FC236}">
                <a16:creationId xmlns:a16="http://schemas.microsoft.com/office/drawing/2014/main" id="{06407B3D-6088-4B85-A5EE-D22F2D188C1F}"/>
              </a:ext>
            </a:extLst>
          </p:cNvPr>
          <p:cNvSpPr/>
          <p:nvPr/>
        </p:nvSpPr>
        <p:spPr>
          <a:xfrm>
            <a:off x="2411760" y="306896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五角星形 349">
            <a:extLst>
              <a:ext uri="{FF2B5EF4-FFF2-40B4-BE49-F238E27FC236}">
                <a16:creationId xmlns:a16="http://schemas.microsoft.com/office/drawing/2014/main" id="{B0958A00-6603-4B56-9406-91F1A9281AF5}"/>
              </a:ext>
            </a:extLst>
          </p:cNvPr>
          <p:cNvSpPr/>
          <p:nvPr/>
        </p:nvSpPr>
        <p:spPr>
          <a:xfrm>
            <a:off x="2339752" y="342900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五角星形 350">
            <a:extLst>
              <a:ext uri="{FF2B5EF4-FFF2-40B4-BE49-F238E27FC236}">
                <a16:creationId xmlns:a16="http://schemas.microsoft.com/office/drawing/2014/main" id="{F9D10688-DA12-4334-98CB-D1EA6596C2FE}"/>
              </a:ext>
            </a:extLst>
          </p:cNvPr>
          <p:cNvSpPr/>
          <p:nvPr/>
        </p:nvSpPr>
        <p:spPr>
          <a:xfrm>
            <a:off x="2517304" y="331852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五角星形 351">
            <a:extLst>
              <a:ext uri="{FF2B5EF4-FFF2-40B4-BE49-F238E27FC236}">
                <a16:creationId xmlns:a16="http://schemas.microsoft.com/office/drawing/2014/main" id="{FCD2B07C-2DF0-4327-B1A3-CC8144D11C95}"/>
              </a:ext>
            </a:extLst>
          </p:cNvPr>
          <p:cNvSpPr/>
          <p:nvPr/>
        </p:nvSpPr>
        <p:spPr>
          <a:xfrm>
            <a:off x="2699792" y="342900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五角星形 352">
            <a:extLst>
              <a:ext uri="{FF2B5EF4-FFF2-40B4-BE49-F238E27FC236}">
                <a16:creationId xmlns:a16="http://schemas.microsoft.com/office/drawing/2014/main" id="{CB24F70A-D2B1-49D8-918F-2E8047E20F00}"/>
              </a:ext>
            </a:extLst>
          </p:cNvPr>
          <p:cNvSpPr/>
          <p:nvPr/>
        </p:nvSpPr>
        <p:spPr>
          <a:xfrm>
            <a:off x="2699792" y="314096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五角星形 353">
            <a:extLst>
              <a:ext uri="{FF2B5EF4-FFF2-40B4-BE49-F238E27FC236}">
                <a16:creationId xmlns:a16="http://schemas.microsoft.com/office/drawing/2014/main" id="{353956DD-D24A-43A2-8DE4-B1D9742D924C}"/>
              </a:ext>
            </a:extLst>
          </p:cNvPr>
          <p:cNvSpPr/>
          <p:nvPr/>
        </p:nvSpPr>
        <p:spPr>
          <a:xfrm>
            <a:off x="2915816" y="3356992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五角星形 354">
            <a:extLst>
              <a:ext uri="{FF2B5EF4-FFF2-40B4-BE49-F238E27FC236}">
                <a16:creationId xmlns:a16="http://schemas.microsoft.com/office/drawing/2014/main" id="{4704968A-CEE5-4D6B-9AC7-513E05CB4845}"/>
              </a:ext>
            </a:extLst>
          </p:cNvPr>
          <p:cNvSpPr/>
          <p:nvPr/>
        </p:nvSpPr>
        <p:spPr>
          <a:xfrm>
            <a:off x="1835696" y="314096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五角星形 355">
            <a:extLst>
              <a:ext uri="{FF2B5EF4-FFF2-40B4-BE49-F238E27FC236}">
                <a16:creationId xmlns:a16="http://schemas.microsoft.com/office/drawing/2014/main" id="{88B9D48F-BFD3-4B64-B735-882E92E8DC5B}"/>
              </a:ext>
            </a:extLst>
          </p:cNvPr>
          <p:cNvSpPr/>
          <p:nvPr/>
        </p:nvSpPr>
        <p:spPr>
          <a:xfrm>
            <a:off x="2051720" y="342900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五角星形 356">
            <a:extLst>
              <a:ext uri="{FF2B5EF4-FFF2-40B4-BE49-F238E27FC236}">
                <a16:creationId xmlns:a16="http://schemas.microsoft.com/office/drawing/2014/main" id="{8528F6C0-28E4-4528-A0E7-609DED007042}"/>
              </a:ext>
            </a:extLst>
          </p:cNvPr>
          <p:cNvSpPr/>
          <p:nvPr/>
        </p:nvSpPr>
        <p:spPr>
          <a:xfrm>
            <a:off x="1763688" y="3356992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流程圖: 接點 357">
            <a:extLst>
              <a:ext uri="{FF2B5EF4-FFF2-40B4-BE49-F238E27FC236}">
                <a16:creationId xmlns:a16="http://schemas.microsoft.com/office/drawing/2014/main" id="{9756509A-24FF-4657-8B93-FC539FF8C24D}"/>
              </a:ext>
            </a:extLst>
          </p:cNvPr>
          <p:cNvSpPr/>
          <p:nvPr/>
        </p:nvSpPr>
        <p:spPr>
          <a:xfrm>
            <a:off x="1196008" y="235726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2" name="流程圖: 接點 358">
            <a:extLst>
              <a:ext uri="{FF2B5EF4-FFF2-40B4-BE49-F238E27FC236}">
                <a16:creationId xmlns:a16="http://schemas.microsoft.com/office/drawing/2014/main" id="{DB7BAA34-4C04-4B30-8B27-82B4DC6F9BFC}"/>
              </a:ext>
            </a:extLst>
          </p:cNvPr>
          <p:cNvSpPr/>
          <p:nvPr/>
        </p:nvSpPr>
        <p:spPr>
          <a:xfrm>
            <a:off x="1187624" y="263691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" name="流程圖: 接點 359">
            <a:extLst>
              <a:ext uri="{FF2B5EF4-FFF2-40B4-BE49-F238E27FC236}">
                <a16:creationId xmlns:a16="http://schemas.microsoft.com/office/drawing/2014/main" id="{FD3E0A2F-0781-4467-9119-72E6A8CCB5CC}"/>
              </a:ext>
            </a:extLst>
          </p:cNvPr>
          <p:cNvSpPr/>
          <p:nvPr/>
        </p:nvSpPr>
        <p:spPr>
          <a:xfrm>
            <a:off x="1500808" y="266206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" name="流程圖: 接點 360">
            <a:extLst>
              <a:ext uri="{FF2B5EF4-FFF2-40B4-BE49-F238E27FC236}">
                <a16:creationId xmlns:a16="http://schemas.microsoft.com/office/drawing/2014/main" id="{D57C6FB4-6F77-4D19-97F9-5147E8A520D4}"/>
              </a:ext>
            </a:extLst>
          </p:cNvPr>
          <p:cNvSpPr/>
          <p:nvPr/>
        </p:nvSpPr>
        <p:spPr>
          <a:xfrm>
            <a:off x="1331640" y="285293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流程圖: 接點 361">
            <a:extLst>
              <a:ext uri="{FF2B5EF4-FFF2-40B4-BE49-F238E27FC236}">
                <a16:creationId xmlns:a16="http://schemas.microsoft.com/office/drawing/2014/main" id="{7C06C5F5-493C-4D5D-BFE9-1DBC8B3EEC4A}"/>
              </a:ext>
            </a:extLst>
          </p:cNvPr>
          <p:cNvSpPr/>
          <p:nvPr/>
        </p:nvSpPr>
        <p:spPr>
          <a:xfrm>
            <a:off x="1619672" y="242088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6" name="流程圖: 接點 362">
            <a:extLst>
              <a:ext uri="{FF2B5EF4-FFF2-40B4-BE49-F238E27FC236}">
                <a16:creationId xmlns:a16="http://schemas.microsoft.com/office/drawing/2014/main" id="{B5CD0922-35E5-4E5D-9703-D88522FF6F80}"/>
              </a:ext>
            </a:extLst>
          </p:cNvPr>
          <p:cNvSpPr/>
          <p:nvPr/>
        </p:nvSpPr>
        <p:spPr>
          <a:xfrm>
            <a:off x="1484040" y="214124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流程圖: 接點 363">
            <a:extLst>
              <a:ext uri="{FF2B5EF4-FFF2-40B4-BE49-F238E27FC236}">
                <a16:creationId xmlns:a16="http://schemas.microsoft.com/office/drawing/2014/main" id="{E97D92D5-0475-436D-9983-CFCB3B923F28}"/>
              </a:ext>
            </a:extLst>
          </p:cNvPr>
          <p:cNvSpPr/>
          <p:nvPr/>
        </p:nvSpPr>
        <p:spPr>
          <a:xfrm>
            <a:off x="971600" y="249289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8" name="乘號 364">
            <a:extLst>
              <a:ext uri="{FF2B5EF4-FFF2-40B4-BE49-F238E27FC236}">
                <a16:creationId xmlns:a16="http://schemas.microsoft.com/office/drawing/2014/main" id="{EAD1CC4D-0E88-40D5-99D6-69C95B07CD0D}"/>
              </a:ext>
            </a:extLst>
          </p:cNvPr>
          <p:cNvSpPr/>
          <p:nvPr/>
        </p:nvSpPr>
        <p:spPr>
          <a:xfrm>
            <a:off x="3486944" y="27173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乘號 365">
            <a:extLst>
              <a:ext uri="{FF2B5EF4-FFF2-40B4-BE49-F238E27FC236}">
                <a16:creationId xmlns:a16="http://schemas.microsoft.com/office/drawing/2014/main" id="{76417456-61D2-4C5B-8A64-3553F652F45D}"/>
              </a:ext>
            </a:extLst>
          </p:cNvPr>
          <p:cNvSpPr/>
          <p:nvPr/>
        </p:nvSpPr>
        <p:spPr>
          <a:xfrm>
            <a:off x="3639344" y="28697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乘號 366">
            <a:extLst>
              <a:ext uri="{FF2B5EF4-FFF2-40B4-BE49-F238E27FC236}">
                <a16:creationId xmlns:a16="http://schemas.microsoft.com/office/drawing/2014/main" id="{0360906E-A1F6-46AC-A15D-B5B6665E1BAB}"/>
              </a:ext>
            </a:extLst>
          </p:cNvPr>
          <p:cNvSpPr/>
          <p:nvPr/>
        </p:nvSpPr>
        <p:spPr>
          <a:xfrm>
            <a:off x="3347864" y="23488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乘號 367">
            <a:extLst>
              <a:ext uri="{FF2B5EF4-FFF2-40B4-BE49-F238E27FC236}">
                <a16:creationId xmlns:a16="http://schemas.microsoft.com/office/drawing/2014/main" id="{310A7EE0-DEF3-43B2-A7FF-9D211CF0FF9F}"/>
              </a:ext>
            </a:extLst>
          </p:cNvPr>
          <p:cNvSpPr/>
          <p:nvPr/>
        </p:nvSpPr>
        <p:spPr>
          <a:xfrm>
            <a:off x="3791744" y="30221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乘號 368">
            <a:extLst>
              <a:ext uri="{FF2B5EF4-FFF2-40B4-BE49-F238E27FC236}">
                <a16:creationId xmlns:a16="http://schemas.microsoft.com/office/drawing/2014/main" id="{C3E865C5-0F2D-4DE6-9E91-13E213F542C3}"/>
              </a:ext>
            </a:extLst>
          </p:cNvPr>
          <p:cNvSpPr/>
          <p:nvPr/>
        </p:nvSpPr>
        <p:spPr>
          <a:xfrm>
            <a:off x="3131840" y="23488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接點 369">
            <a:extLst>
              <a:ext uri="{FF2B5EF4-FFF2-40B4-BE49-F238E27FC236}">
                <a16:creationId xmlns:a16="http://schemas.microsoft.com/office/drawing/2014/main" id="{4E874103-6CE1-432A-B23D-B5439A83FC77}"/>
              </a:ext>
            </a:extLst>
          </p:cNvPr>
          <p:cNvCxnSpPr/>
          <p:nvPr/>
        </p:nvCxnSpPr>
        <p:spPr>
          <a:xfrm rot="16200000" flipH="1">
            <a:off x="1511660" y="2024844"/>
            <a:ext cx="936104" cy="4320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370">
            <a:extLst>
              <a:ext uri="{FF2B5EF4-FFF2-40B4-BE49-F238E27FC236}">
                <a16:creationId xmlns:a16="http://schemas.microsoft.com/office/drawing/2014/main" id="{7F0EF385-7258-4486-9836-B94185CDEDC7}"/>
              </a:ext>
            </a:extLst>
          </p:cNvPr>
          <p:cNvCxnSpPr/>
          <p:nvPr/>
        </p:nvCxnSpPr>
        <p:spPr>
          <a:xfrm rot="10800000" flipV="1">
            <a:off x="1043608" y="2708920"/>
            <a:ext cx="1152128" cy="8640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371">
            <a:extLst>
              <a:ext uri="{FF2B5EF4-FFF2-40B4-BE49-F238E27FC236}">
                <a16:creationId xmlns:a16="http://schemas.microsoft.com/office/drawing/2014/main" id="{6F8B11A1-7E09-4FC5-BE3F-4442D57DFF64}"/>
              </a:ext>
            </a:extLst>
          </p:cNvPr>
          <p:cNvCxnSpPr/>
          <p:nvPr/>
        </p:nvCxnSpPr>
        <p:spPr>
          <a:xfrm>
            <a:off x="2195736" y="2708920"/>
            <a:ext cx="1656184" cy="72008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流程圖: 接點 372">
            <a:extLst>
              <a:ext uri="{FF2B5EF4-FFF2-40B4-BE49-F238E27FC236}">
                <a16:creationId xmlns:a16="http://schemas.microsoft.com/office/drawing/2014/main" id="{90D73B59-EB7E-4F9E-8256-0F761F5B7AE3}"/>
              </a:ext>
            </a:extLst>
          </p:cNvPr>
          <p:cNvSpPr/>
          <p:nvPr/>
        </p:nvSpPr>
        <p:spPr>
          <a:xfrm>
            <a:off x="5410944" y="203569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7" name="流程圖: 接點 373">
            <a:extLst>
              <a:ext uri="{FF2B5EF4-FFF2-40B4-BE49-F238E27FC236}">
                <a16:creationId xmlns:a16="http://schemas.microsoft.com/office/drawing/2014/main" id="{1D2E8901-E75D-4857-BFF2-F5DB7505CF2E}"/>
              </a:ext>
            </a:extLst>
          </p:cNvPr>
          <p:cNvSpPr/>
          <p:nvPr/>
        </p:nvSpPr>
        <p:spPr>
          <a:xfrm>
            <a:off x="5194920" y="22517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8" name="流程圖: 接點 374">
            <a:extLst>
              <a:ext uri="{FF2B5EF4-FFF2-40B4-BE49-F238E27FC236}">
                <a16:creationId xmlns:a16="http://schemas.microsoft.com/office/drawing/2014/main" id="{8F30F785-967A-4E57-95DA-D97FE8CC2177}"/>
              </a:ext>
            </a:extLst>
          </p:cNvPr>
          <p:cNvSpPr/>
          <p:nvPr/>
        </p:nvSpPr>
        <p:spPr>
          <a:xfrm>
            <a:off x="5482952" y="22517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9" name="流程圖: 接點 375">
            <a:extLst>
              <a:ext uri="{FF2B5EF4-FFF2-40B4-BE49-F238E27FC236}">
                <a16:creationId xmlns:a16="http://schemas.microsoft.com/office/drawing/2014/main" id="{37268333-E6BA-4D3C-B462-2C52FCF33BF2}"/>
              </a:ext>
            </a:extLst>
          </p:cNvPr>
          <p:cNvSpPr/>
          <p:nvPr/>
        </p:nvSpPr>
        <p:spPr>
          <a:xfrm>
            <a:off x="5554960" y="189168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0" name="流程圖: 接點 376">
            <a:extLst>
              <a:ext uri="{FF2B5EF4-FFF2-40B4-BE49-F238E27FC236}">
                <a16:creationId xmlns:a16="http://schemas.microsoft.com/office/drawing/2014/main" id="{95F229E7-1E7A-47D8-9140-6C746EB1AF97}"/>
              </a:ext>
            </a:extLst>
          </p:cNvPr>
          <p:cNvSpPr/>
          <p:nvPr/>
        </p:nvSpPr>
        <p:spPr>
          <a:xfrm>
            <a:off x="5842992" y="246774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1" name="流程圖: 接點 377">
            <a:extLst>
              <a:ext uri="{FF2B5EF4-FFF2-40B4-BE49-F238E27FC236}">
                <a16:creationId xmlns:a16="http://schemas.microsoft.com/office/drawing/2014/main" id="{624DE05E-3679-41FA-B9FE-8C335B2B5A64}"/>
              </a:ext>
            </a:extLst>
          </p:cNvPr>
          <p:cNvSpPr/>
          <p:nvPr/>
        </p:nvSpPr>
        <p:spPr>
          <a:xfrm>
            <a:off x="5770984" y="210770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2" name="流程圖: 接點 378">
            <a:extLst>
              <a:ext uri="{FF2B5EF4-FFF2-40B4-BE49-F238E27FC236}">
                <a16:creationId xmlns:a16="http://schemas.microsoft.com/office/drawing/2014/main" id="{608CC56E-FE6A-4813-94DE-B976217B3794}"/>
              </a:ext>
            </a:extLst>
          </p:cNvPr>
          <p:cNvSpPr/>
          <p:nvPr/>
        </p:nvSpPr>
        <p:spPr>
          <a:xfrm>
            <a:off x="5635352" y="24041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3" name="流程圖: 接點 379">
            <a:extLst>
              <a:ext uri="{FF2B5EF4-FFF2-40B4-BE49-F238E27FC236}">
                <a16:creationId xmlns:a16="http://schemas.microsoft.com/office/drawing/2014/main" id="{64036F3A-D6F4-48AC-85F6-11E21D0BF95E}"/>
              </a:ext>
            </a:extLst>
          </p:cNvPr>
          <p:cNvSpPr/>
          <p:nvPr/>
        </p:nvSpPr>
        <p:spPr>
          <a:xfrm>
            <a:off x="5626968" y="268376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4" name="流程圖: 接點 380">
            <a:extLst>
              <a:ext uri="{FF2B5EF4-FFF2-40B4-BE49-F238E27FC236}">
                <a16:creationId xmlns:a16="http://schemas.microsoft.com/office/drawing/2014/main" id="{94BAC1DF-95D9-4E85-8C08-167483C67AA3}"/>
              </a:ext>
            </a:extLst>
          </p:cNvPr>
          <p:cNvSpPr/>
          <p:nvPr/>
        </p:nvSpPr>
        <p:spPr>
          <a:xfrm>
            <a:off x="5940152" y="27089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5" name="流程圖: 接點 381">
            <a:extLst>
              <a:ext uri="{FF2B5EF4-FFF2-40B4-BE49-F238E27FC236}">
                <a16:creationId xmlns:a16="http://schemas.microsoft.com/office/drawing/2014/main" id="{BDF1BBD4-F281-4227-B64F-C0F1F41A9A7C}"/>
              </a:ext>
            </a:extLst>
          </p:cNvPr>
          <p:cNvSpPr/>
          <p:nvPr/>
        </p:nvSpPr>
        <p:spPr>
          <a:xfrm>
            <a:off x="5770984" y="289979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6" name="流程圖: 接點 382">
            <a:extLst>
              <a:ext uri="{FF2B5EF4-FFF2-40B4-BE49-F238E27FC236}">
                <a16:creationId xmlns:a16="http://schemas.microsoft.com/office/drawing/2014/main" id="{40A836F9-18E9-4FCF-9962-0E7A1C5D372E}"/>
              </a:ext>
            </a:extLst>
          </p:cNvPr>
          <p:cNvSpPr/>
          <p:nvPr/>
        </p:nvSpPr>
        <p:spPr>
          <a:xfrm>
            <a:off x="6059016" y="246774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7" name="流程圖: 接點 383">
            <a:extLst>
              <a:ext uri="{FF2B5EF4-FFF2-40B4-BE49-F238E27FC236}">
                <a16:creationId xmlns:a16="http://schemas.microsoft.com/office/drawing/2014/main" id="{8C41A743-AC1D-4E1C-823E-62FF6BDA4810}"/>
              </a:ext>
            </a:extLst>
          </p:cNvPr>
          <p:cNvSpPr/>
          <p:nvPr/>
        </p:nvSpPr>
        <p:spPr>
          <a:xfrm>
            <a:off x="5923384" y="218809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8" name="流程圖: 接點 384">
            <a:extLst>
              <a:ext uri="{FF2B5EF4-FFF2-40B4-BE49-F238E27FC236}">
                <a16:creationId xmlns:a16="http://schemas.microsoft.com/office/drawing/2014/main" id="{2F1B0874-048C-4DF2-9BB2-B2841ADBBBF9}"/>
              </a:ext>
            </a:extLst>
          </p:cNvPr>
          <p:cNvSpPr/>
          <p:nvPr/>
        </p:nvSpPr>
        <p:spPr>
          <a:xfrm>
            <a:off x="5410944" y="253975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9" name="流程圖: 接點 385">
            <a:extLst>
              <a:ext uri="{FF2B5EF4-FFF2-40B4-BE49-F238E27FC236}">
                <a16:creationId xmlns:a16="http://schemas.microsoft.com/office/drawing/2014/main" id="{92C69340-2719-4D2A-B0D7-158A3FBED797}"/>
              </a:ext>
            </a:extLst>
          </p:cNvPr>
          <p:cNvSpPr/>
          <p:nvPr/>
        </p:nvSpPr>
        <p:spPr>
          <a:xfrm>
            <a:off x="6876256" y="242088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0" name="流程圖: 接點 386">
            <a:extLst>
              <a:ext uri="{FF2B5EF4-FFF2-40B4-BE49-F238E27FC236}">
                <a16:creationId xmlns:a16="http://schemas.microsoft.com/office/drawing/2014/main" id="{7FAEE8B2-6109-41BF-9B43-6DA2F26C4215}"/>
              </a:ext>
            </a:extLst>
          </p:cNvPr>
          <p:cNvSpPr/>
          <p:nvPr/>
        </p:nvSpPr>
        <p:spPr>
          <a:xfrm>
            <a:off x="7164288" y="27089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1" name="流程圖: 接點 387">
            <a:extLst>
              <a:ext uri="{FF2B5EF4-FFF2-40B4-BE49-F238E27FC236}">
                <a16:creationId xmlns:a16="http://schemas.microsoft.com/office/drawing/2014/main" id="{BF73115B-91EC-42CC-AA40-C0C066C32269}"/>
              </a:ext>
            </a:extLst>
          </p:cNvPr>
          <p:cNvSpPr/>
          <p:nvPr/>
        </p:nvSpPr>
        <p:spPr>
          <a:xfrm>
            <a:off x="7020272" y="256490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2" name="流程圖: 接點 388">
            <a:extLst>
              <a:ext uri="{FF2B5EF4-FFF2-40B4-BE49-F238E27FC236}">
                <a16:creationId xmlns:a16="http://schemas.microsoft.com/office/drawing/2014/main" id="{4B57B3DA-EB22-4864-9AC8-1C095F22BB7F}"/>
              </a:ext>
            </a:extLst>
          </p:cNvPr>
          <p:cNvSpPr/>
          <p:nvPr/>
        </p:nvSpPr>
        <p:spPr>
          <a:xfrm>
            <a:off x="7380312" y="249289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3" name="流程圖: 接點 389">
            <a:extLst>
              <a:ext uri="{FF2B5EF4-FFF2-40B4-BE49-F238E27FC236}">
                <a16:creationId xmlns:a16="http://schemas.microsoft.com/office/drawing/2014/main" id="{AC3DF55D-7705-43FF-8317-0FD307E7C6C9}"/>
              </a:ext>
            </a:extLst>
          </p:cNvPr>
          <p:cNvSpPr/>
          <p:nvPr/>
        </p:nvSpPr>
        <p:spPr>
          <a:xfrm>
            <a:off x="6732240" y="227687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4" name="流程圖: 接點 390">
            <a:extLst>
              <a:ext uri="{FF2B5EF4-FFF2-40B4-BE49-F238E27FC236}">
                <a16:creationId xmlns:a16="http://schemas.microsoft.com/office/drawing/2014/main" id="{F0DDD4B2-CDE4-4F64-9948-2ECB92440766}"/>
              </a:ext>
            </a:extLst>
          </p:cNvPr>
          <p:cNvSpPr/>
          <p:nvPr/>
        </p:nvSpPr>
        <p:spPr>
          <a:xfrm>
            <a:off x="7596336" y="242088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5" name="流程圖: 接點 391">
            <a:extLst>
              <a:ext uri="{FF2B5EF4-FFF2-40B4-BE49-F238E27FC236}">
                <a16:creationId xmlns:a16="http://schemas.microsoft.com/office/drawing/2014/main" id="{48EDD6D2-876F-43F3-83E4-47CB96E0BE68}"/>
              </a:ext>
            </a:extLst>
          </p:cNvPr>
          <p:cNvSpPr/>
          <p:nvPr/>
        </p:nvSpPr>
        <p:spPr>
          <a:xfrm>
            <a:off x="7740352" y="263691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6" name="流程圖: 接點 392">
            <a:extLst>
              <a:ext uri="{FF2B5EF4-FFF2-40B4-BE49-F238E27FC236}">
                <a16:creationId xmlns:a16="http://schemas.microsoft.com/office/drawing/2014/main" id="{8DD065F7-CDD3-4485-8C94-49ABAA5BDB7F}"/>
              </a:ext>
            </a:extLst>
          </p:cNvPr>
          <p:cNvSpPr/>
          <p:nvPr/>
        </p:nvSpPr>
        <p:spPr>
          <a:xfrm>
            <a:off x="7668344" y="28613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7" name="流程圖: 接點 393">
            <a:extLst>
              <a:ext uri="{FF2B5EF4-FFF2-40B4-BE49-F238E27FC236}">
                <a16:creationId xmlns:a16="http://schemas.microsoft.com/office/drawing/2014/main" id="{CAFB16B5-124F-42F2-ABB9-8804295469AB}"/>
              </a:ext>
            </a:extLst>
          </p:cNvPr>
          <p:cNvSpPr/>
          <p:nvPr/>
        </p:nvSpPr>
        <p:spPr>
          <a:xfrm>
            <a:off x="7812360" y="242088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8" name="流程圖: 接點 394">
            <a:extLst>
              <a:ext uri="{FF2B5EF4-FFF2-40B4-BE49-F238E27FC236}">
                <a16:creationId xmlns:a16="http://schemas.microsoft.com/office/drawing/2014/main" id="{280649B0-7DE8-48A9-B456-B6BEE218279C}"/>
              </a:ext>
            </a:extLst>
          </p:cNvPr>
          <p:cNvSpPr/>
          <p:nvPr/>
        </p:nvSpPr>
        <p:spPr>
          <a:xfrm>
            <a:off x="7884368" y="278092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9" name="流程圖: 接點 395">
            <a:extLst>
              <a:ext uri="{FF2B5EF4-FFF2-40B4-BE49-F238E27FC236}">
                <a16:creationId xmlns:a16="http://schemas.microsoft.com/office/drawing/2014/main" id="{3EF7F7F2-81F2-4D78-866C-F988B7694B72}"/>
              </a:ext>
            </a:extLst>
          </p:cNvPr>
          <p:cNvSpPr/>
          <p:nvPr/>
        </p:nvSpPr>
        <p:spPr>
          <a:xfrm>
            <a:off x="7452320" y="27089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0" name="流程圖: 接點 396">
            <a:extLst>
              <a:ext uri="{FF2B5EF4-FFF2-40B4-BE49-F238E27FC236}">
                <a16:creationId xmlns:a16="http://schemas.microsoft.com/office/drawing/2014/main" id="{EE7111C3-959E-4658-AC3E-D0C66987C45E}"/>
              </a:ext>
            </a:extLst>
          </p:cNvPr>
          <p:cNvSpPr/>
          <p:nvPr/>
        </p:nvSpPr>
        <p:spPr>
          <a:xfrm>
            <a:off x="8172400" y="306896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1" name="流程圖: 接點 397">
            <a:extLst>
              <a:ext uri="{FF2B5EF4-FFF2-40B4-BE49-F238E27FC236}">
                <a16:creationId xmlns:a16="http://schemas.microsoft.com/office/drawing/2014/main" id="{CF23A9F7-9581-4F25-BAB3-F62F9E446480}"/>
              </a:ext>
            </a:extLst>
          </p:cNvPr>
          <p:cNvSpPr/>
          <p:nvPr/>
        </p:nvSpPr>
        <p:spPr>
          <a:xfrm>
            <a:off x="8028384" y="292494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2" name="流程圖: 接點 398">
            <a:extLst>
              <a:ext uri="{FF2B5EF4-FFF2-40B4-BE49-F238E27FC236}">
                <a16:creationId xmlns:a16="http://schemas.microsoft.com/office/drawing/2014/main" id="{E58A2966-AB1E-4C64-BC2C-22D20A0DD693}"/>
              </a:ext>
            </a:extLst>
          </p:cNvPr>
          <p:cNvSpPr/>
          <p:nvPr/>
        </p:nvSpPr>
        <p:spPr>
          <a:xfrm>
            <a:off x="6156176" y="342900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3" name="流程圖: 接點 399">
            <a:extLst>
              <a:ext uri="{FF2B5EF4-FFF2-40B4-BE49-F238E27FC236}">
                <a16:creationId xmlns:a16="http://schemas.microsoft.com/office/drawing/2014/main" id="{3EE1841F-B96B-48D8-8EF5-4FB66025CB94}"/>
              </a:ext>
            </a:extLst>
          </p:cNvPr>
          <p:cNvSpPr/>
          <p:nvPr/>
        </p:nvSpPr>
        <p:spPr>
          <a:xfrm>
            <a:off x="6228184" y="321297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4" name="流程圖: 接點 400">
            <a:extLst>
              <a:ext uri="{FF2B5EF4-FFF2-40B4-BE49-F238E27FC236}">
                <a16:creationId xmlns:a16="http://schemas.microsoft.com/office/drawing/2014/main" id="{DF1B1170-B5FE-49EF-AA24-D2FCBDCCF5DA}"/>
              </a:ext>
            </a:extLst>
          </p:cNvPr>
          <p:cNvSpPr/>
          <p:nvPr/>
        </p:nvSpPr>
        <p:spPr>
          <a:xfrm>
            <a:off x="6444208" y="306896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5" name="流程圖: 接點 401">
            <a:extLst>
              <a:ext uri="{FF2B5EF4-FFF2-40B4-BE49-F238E27FC236}">
                <a16:creationId xmlns:a16="http://schemas.microsoft.com/office/drawing/2014/main" id="{4DB4FE0C-C04F-4E60-B8FC-F38951755736}"/>
              </a:ext>
            </a:extLst>
          </p:cNvPr>
          <p:cNvSpPr/>
          <p:nvPr/>
        </p:nvSpPr>
        <p:spPr>
          <a:xfrm>
            <a:off x="6660232" y="314096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6" name="流程圖: 接點 402">
            <a:extLst>
              <a:ext uri="{FF2B5EF4-FFF2-40B4-BE49-F238E27FC236}">
                <a16:creationId xmlns:a16="http://schemas.microsoft.com/office/drawing/2014/main" id="{08515E2D-4F96-4F23-9027-3F5855493C2B}"/>
              </a:ext>
            </a:extLst>
          </p:cNvPr>
          <p:cNvSpPr/>
          <p:nvPr/>
        </p:nvSpPr>
        <p:spPr>
          <a:xfrm>
            <a:off x="6372200" y="350100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7" name="流程圖: 接點 403">
            <a:extLst>
              <a:ext uri="{FF2B5EF4-FFF2-40B4-BE49-F238E27FC236}">
                <a16:creationId xmlns:a16="http://schemas.microsoft.com/office/drawing/2014/main" id="{E7318C62-DF96-459F-BFFE-8AB1D6F45C73}"/>
              </a:ext>
            </a:extLst>
          </p:cNvPr>
          <p:cNvSpPr/>
          <p:nvPr/>
        </p:nvSpPr>
        <p:spPr>
          <a:xfrm>
            <a:off x="6444208" y="328498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8" name="流程圖: 接點 404">
            <a:extLst>
              <a:ext uri="{FF2B5EF4-FFF2-40B4-BE49-F238E27FC236}">
                <a16:creationId xmlns:a16="http://schemas.microsoft.com/office/drawing/2014/main" id="{36EE7B85-9B37-48BA-8A2F-B07960D416B7}"/>
              </a:ext>
            </a:extLst>
          </p:cNvPr>
          <p:cNvSpPr/>
          <p:nvPr/>
        </p:nvSpPr>
        <p:spPr>
          <a:xfrm>
            <a:off x="6588224" y="350100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9" name="流程圖: 接點 405">
            <a:extLst>
              <a:ext uri="{FF2B5EF4-FFF2-40B4-BE49-F238E27FC236}">
                <a16:creationId xmlns:a16="http://schemas.microsoft.com/office/drawing/2014/main" id="{E7BB4511-077A-48C5-A236-42EE80ADC008}"/>
              </a:ext>
            </a:extLst>
          </p:cNvPr>
          <p:cNvSpPr/>
          <p:nvPr/>
        </p:nvSpPr>
        <p:spPr>
          <a:xfrm>
            <a:off x="6876256" y="321297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0" name="流程圖: 接點 406">
            <a:extLst>
              <a:ext uri="{FF2B5EF4-FFF2-40B4-BE49-F238E27FC236}">
                <a16:creationId xmlns:a16="http://schemas.microsoft.com/office/drawing/2014/main" id="{26F40F7E-9452-420B-B4F7-905030525191}"/>
              </a:ext>
            </a:extLst>
          </p:cNvPr>
          <p:cNvSpPr/>
          <p:nvPr/>
        </p:nvSpPr>
        <p:spPr>
          <a:xfrm>
            <a:off x="7092280" y="335699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1" name="流程圖: 接點 407">
            <a:extLst>
              <a:ext uri="{FF2B5EF4-FFF2-40B4-BE49-F238E27FC236}">
                <a16:creationId xmlns:a16="http://schemas.microsoft.com/office/drawing/2014/main" id="{53467F86-C5E3-4624-95EC-46E5863698A0}"/>
              </a:ext>
            </a:extLst>
          </p:cNvPr>
          <p:cNvSpPr/>
          <p:nvPr/>
        </p:nvSpPr>
        <p:spPr>
          <a:xfrm>
            <a:off x="6732240" y="335699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2" name="流程圖: 接點 408">
            <a:extLst>
              <a:ext uri="{FF2B5EF4-FFF2-40B4-BE49-F238E27FC236}">
                <a16:creationId xmlns:a16="http://schemas.microsoft.com/office/drawing/2014/main" id="{43FB0EF0-AA3E-4BD5-9644-215BC3E55CCD}"/>
              </a:ext>
            </a:extLst>
          </p:cNvPr>
          <p:cNvSpPr/>
          <p:nvPr/>
        </p:nvSpPr>
        <p:spPr>
          <a:xfrm>
            <a:off x="6876256" y="350100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3" name="流程圖: 接點 410">
            <a:extLst>
              <a:ext uri="{FF2B5EF4-FFF2-40B4-BE49-F238E27FC236}">
                <a16:creationId xmlns:a16="http://schemas.microsoft.com/office/drawing/2014/main" id="{36D39726-D550-4853-B134-0AD2BC20D1C1}"/>
              </a:ext>
            </a:extLst>
          </p:cNvPr>
          <p:cNvSpPr/>
          <p:nvPr/>
        </p:nvSpPr>
        <p:spPr>
          <a:xfrm>
            <a:off x="1037456" y="465313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4" name="流程圖: 接點 411">
            <a:extLst>
              <a:ext uri="{FF2B5EF4-FFF2-40B4-BE49-F238E27FC236}">
                <a16:creationId xmlns:a16="http://schemas.microsoft.com/office/drawing/2014/main" id="{6411315F-81E2-4378-9A3E-DAA4FBE20138}"/>
              </a:ext>
            </a:extLst>
          </p:cNvPr>
          <p:cNvSpPr/>
          <p:nvPr/>
        </p:nvSpPr>
        <p:spPr>
          <a:xfrm>
            <a:off x="821432" y="48691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5" name="流程圖: 接點 412">
            <a:extLst>
              <a:ext uri="{FF2B5EF4-FFF2-40B4-BE49-F238E27FC236}">
                <a16:creationId xmlns:a16="http://schemas.microsoft.com/office/drawing/2014/main" id="{386485FE-F25F-45C6-A9BD-74893CE55F8D}"/>
              </a:ext>
            </a:extLst>
          </p:cNvPr>
          <p:cNvSpPr/>
          <p:nvPr/>
        </p:nvSpPr>
        <p:spPr>
          <a:xfrm>
            <a:off x="1109464" y="48691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6" name="流程圖: 接點 413">
            <a:extLst>
              <a:ext uri="{FF2B5EF4-FFF2-40B4-BE49-F238E27FC236}">
                <a16:creationId xmlns:a16="http://schemas.microsoft.com/office/drawing/2014/main" id="{71C3F6F8-1836-41AE-9770-80901D0CD5A7}"/>
              </a:ext>
            </a:extLst>
          </p:cNvPr>
          <p:cNvSpPr/>
          <p:nvPr/>
        </p:nvSpPr>
        <p:spPr>
          <a:xfrm>
            <a:off x="1181472" y="450912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7" name="流程圖: 接點 414">
            <a:extLst>
              <a:ext uri="{FF2B5EF4-FFF2-40B4-BE49-F238E27FC236}">
                <a16:creationId xmlns:a16="http://schemas.microsoft.com/office/drawing/2014/main" id="{C3FCACE4-9852-428F-8789-3E451016FDF6}"/>
              </a:ext>
            </a:extLst>
          </p:cNvPr>
          <p:cNvSpPr/>
          <p:nvPr/>
        </p:nvSpPr>
        <p:spPr>
          <a:xfrm>
            <a:off x="1469504" y="508518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8" name="流程圖: 接點 415">
            <a:extLst>
              <a:ext uri="{FF2B5EF4-FFF2-40B4-BE49-F238E27FC236}">
                <a16:creationId xmlns:a16="http://schemas.microsoft.com/office/drawing/2014/main" id="{9A7F66C3-4FFD-4598-9A49-1F0F4B89E42D}"/>
              </a:ext>
            </a:extLst>
          </p:cNvPr>
          <p:cNvSpPr/>
          <p:nvPr/>
        </p:nvSpPr>
        <p:spPr>
          <a:xfrm>
            <a:off x="1397496" y="472514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9" name="乘號 416">
            <a:extLst>
              <a:ext uri="{FF2B5EF4-FFF2-40B4-BE49-F238E27FC236}">
                <a16:creationId xmlns:a16="http://schemas.microsoft.com/office/drawing/2014/main" id="{93EF7848-B598-45D0-9F6D-C2FB19168827}"/>
              </a:ext>
            </a:extLst>
          </p:cNvPr>
          <p:cNvSpPr/>
          <p:nvPr/>
        </p:nvSpPr>
        <p:spPr>
          <a:xfrm>
            <a:off x="2333600" y="486916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乘號 417">
            <a:extLst>
              <a:ext uri="{FF2B5EF4-FFF2-40B4-BE49-F238E27FC236}">
                <a16:creationId xmlns:a16="http://schemas.microsoft.com/office/drawing/2014/main" id="{1FF972FB-4F2F-456E-97CD-554A6999C365}"/>
              </a:ext>
            </a:extLst>
          </p:cNvPr>
          <p:cNvSpPr/>
          <p:nvPr/>
        </p:nvSpPr>
        <p:spPr>
          <a:xfrm>
            <a:off x="2486000" y="502156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乘號 418">
            <a:extLst>
              <a:ext uri="{FF2B5EF4-FFF2-40B4-BE49-F238E27FC236}">
                <a16:creationId xmlns:a16="http://schemas.microsoft.com/office/drawing/2014/main" id="{3600A664-9052-4C12-9CFD-FDEA78A057DD}"/>
              </a:ext>
            </a:extLst>
          </p:cNvPr>
          <p:cNvSpPr/>
          <p:nvPr/>
        </p:nvSpPr>
        <p:spPr>
          <a:xfrm>
            <a:off x="2638400" y="517396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乘號 419">
            <a:extLst>
              <a:ext uri="{FF2B5EF4-FFF2-40B4-BE49-F238E27FC236}">
                <a16:creationId xmlns:a16="http://schemas.microsoft.com/office/drawing/2014/main" id="{78144C87-C803-4216-987F-0A134EE7659F}"/>
              </a:ext>
            </a:extLst>
          </p:cNvPr>
          <p:cNvSpPr/>
          <p:nvPr/>
        </p:nvSpPr>
        <p:spPr>
          <a:xfrm>
            <a:off x="2790800" y="532636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乘號 420">
            <a:extLst>
              <a:ext uri="{FF2B5EF4-FFF2-40B4-BE49-F238E27FC236}">
                <a16:creationId xmlns:a16="http://schemas.microsoft.com/office/drawing/2014/main" id="{1203F9C9-6C3F-4E6F-8638-8D70CEF5B7A7}"/>
              </a:ext>
            </a:extLst>
          </p:cNvPr>
          <p:cNvSpPr/>
          <p:nvPr/>
        </p:nvSpPr>
        <p:spPr>
          <a:xfrm>
            <a:off x="2981672" y="508518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乘號 421">
            <a:extLst>
              <a:ext uri="{FF2B5EF4-FFF2-40B4-BE49-F238E27FC236}">
                <a16:creationId xmlns:a16="http://schemas.microsoft.com/office/drawing/2014/main" id="{538959F5-9FE5-4541-A1A4-585F7B8AB71F}"/>
              </a:ext>
            </a:extLst>
          </p:cNvPr>
          <p:cNvSpPr/>
          <p:nvPr/>
        </p:nvSpPr>
        <p:spPr>
          <a:xfrm>
            <a:off x="3125688" y="530120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乘號 422">
            <a:extLst>
              <a:ext uri="{FF2B5EF4-FFF2-40B4-BE49-F238E27FC236}">
                <a16:creationId xmlns:a16="http://schemas.microsoft.com/office/drawing/2014/main" id="{AD9D5137-B464-4FC8-BDA9-98D952878BBD}"/>
              </a:ext>
            </a:extLst>
          </p:cNvPr>
          <p:cNvSpPr/>
          <p:nvPr/>
        </p:nvSpPr>
        <p:spPr>
          <a:xfrm>
            <a:off x="3341712" y="551723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乘號 423">
            <a:extLst>
              <a:ext uri="{FF2B5EF4-FFF2-40B4-BE49-F238E27FC236}">
                <a16:creationId xmlns:a16="http://schemas.microsoft.com/office/drawing/2014/main" id="{0FC1E49F-8B4A-4873-8CE3-364DA38F204E}"/>
              </a:ext>
            </a:extLst>
          </p:cNvPr>
          <p:cNvSpPr/>
          <p:nvPr/>
        </p:nvSpPr>
        <p:spPr>
          <a:xfrm>
            <a:off x="3400400" y="522920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五角星形 424">
            <a:extLst>
              <a:ext uri="{FF2B5EF4-FFF2-40B4-BE49-F238E27FC236}">
                <a16:creationId xmlns:a16="http://schemas.microsoft.com/office/drawing/2014/main" id="{232934C9-5E61-4610-B8C7-B7268A6EAC57}"/>
              </a:ext>
            </a:extLst>
          </p:cNvPr>
          <p:cNvSpPr/>
          <p:nvPr/>
        </p:nvSpPr>
        <p:spPr>
          <a:xfrm>
            <a:off x="2189584" y="566124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五角星形 425">
            <a:extLst>
              <a:ext uri="{FF2B5EF4-FFF2-40B4-BE49-F238E27FC236}">
                <a16:creationId xmlns:a16="http://schemas.microsoft.com/office/drawing/2014/main" id="{40ED022E-D67F-45C6-9051-0487E871DD76}"/>
              </a:ext>
            </a:extLst>
          </p:cNvPr>
          <p:cNvSpPr/>
          <p:nvPr/>
        </p:nvSpPr>
        <p:spPr>
          <a:xfrm>
            <a:off x="2189584" y="5877272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五角星形 426">
            <a:extLst>
              <a:ext uri="{FF2B5EF4-FFF2-40B4-BE49-F238E27FC236}">
                <a16:creationId xmlns:a16="http://schemas.microsoft.com/office/drawing/2014/main" id="{F5C02464-6152-4816-B1FE-C033F2D3A0F9}"/>
              </a:ext>
            </a:extLst>
          </p:cNvPr>
          <p:cNvSpPr/>
          <p:nvPr/>
        </p:nvSpPr>
        <p:spPr>
          <a:xfrm>
            <a:off x="2477616" y="573325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五角星形 427">
            <a:extLst>
              <a:ext uri="{FF2B5EF4-FFF2-40B4-BE49-F238E27FC236}">
                <a16:creationId xmlns:a16="http://schemas.microsoft.com/office/drawing/2014/main" id="{6F5B4225-C696-48A3-9D90-3DBAA6F3B992}"/>
              </a:ext>
            </a:extLst>
          </p:cNvPr>
          <p:cNvSpPr/>
          <p:nvPr/>
        </p:nvSpPr>
        <p:spPr>
          <a:xfrm>
            <a:off x="2405608" y="609329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五角星形 428">
            <a:extLst>
              <a:ext uri="{FF2B5EF4-FFF2-40B4-BE49-F238E27FC236}">
                <a16:creationId xmlns:a16="http://schemas.microsoft.com/office/drawing/2014/main" id="{6B8648F3-93DB-4A07-BDA5-CDF54BF30F9C}"/>
              </a:ext>
            </a:extLst>
          </p:cNvPr>
          <p:cNvSpPr/>
          <p:nvPr/>
        </p:nvSpPr>
        <p:spPr>
          <a:xfrm>
            <a:off x="2583160" y="598281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五角星形 429">
            <a:extLst>
              <a:ext uri="{FF2B5EF4-FFF2-40B4-BE49-F238E27FC236}">
                <a16:creationId xmlns:a16="http://schemas.microsoft.com/office/drawing/2014/main" id="{0AD5F68A-409C-48AA-991D-4C5595A90B18}"/>
              </a:ext>
            </a:extLst>
          </p:cNvPr>
          <p:cNvSpPr/>
          <p:nvPr/>
        </p:nvSpPr>
        <p:spPr>
          <a:xfrm>
            <a:off x="2765648" y="609329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五角星形 430">
            <a:extLst>
              <a:ext uri="{FF2B5EF4-FFF2-40B4-BE49-F238E27FC236}">
                <a16:creationId xmlns:a16="http://schemas.microsoft.com/office/drawing/2014/main" id="{3079529E-6159-4FDF-BAF9-D96DA9497C4D}"/>
              </a:ext>
            </a:extLst>
          </p:cNvPr>
          <p:cNvSpPr/>
          <p:nvPr/>
        </p:nvSpPr>
        <p:spPr>
          <a:xfrm>
            <a:off x="2765648" y="5805264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五角星形 431">
            <a:extLst>
              <a:ext uri="{FF2B5EF4-FFF2-40B4-BE49-F238E27FC236}">
                <a16:creationId xmlns:a16="http://schemas.microsoft.com/office/drawing/2014/main" id="{9BF8F1CD-2759-4852-91BA-A86D4EAA5E11}"/>
              </a:ext>
            </a:extLst>
          </p:cNvPr>
          <p:cNvSpPr/>
          <p:nvPr/>
        </p:nvSpPr>
        <p:spPr>
          <a:xfrm>
            <a:off x="2981672" y="602128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五角星形 432">
            <a:extLst>
              <a:ext uri="{FF2B5EF4-FFF2-40B4-BE49-F238E27FC236}">
                <a16:creationId xmlns:a16="http://schemas.microsoft.com/office/drawing/2014/main" id="{171DE748-652E-486C-BE25-C63B64CAA819}"/>
              </a:ext>
            </a:extLst>
          </p:cNvPr>
          <p:cNvSpPr/>
          <p:nvPr/>
        </p:nvSpPr>
        <p:spPr>
          <a:xfrm>
            <a:off x="1901552" y="5805264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五角星形 433">
            <a:extLst>
              <a:ext uri="{FF2B5EF4-FFF2-40B4-BE49-F238E27FC236}">
                <a16:creationId xmlns:a16="http://schemas.microsoft.com/office/drawing/2014/main" id="{030FB225-6B16-4F1E-B0B8-6C1DDF980741}"/>
              </a:ext>
            </a:extLst>
          </p:cNvPr>
          <p:cNvSpPr/>
          <p:nvPr/>
        </p:nvSpPr>
        <p:spPr>
          <a:xfrm>
            <a:off x="2117576" y="609329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五角星形 434">
            <a:extLst>
              <a:ext uri="{FF2B5EF4-FFF2-40B4-BE49-F238E27FC236}">
                <a16:creationId xmlns:a16="http://schemas.microsoft.com/office/drawing/2014/main" id="{41AC4448-4687-471C-BC94-B37DAFC2D94B}"/>
              </a:ext>
            </a:extLst>
          </p:cNvPr>
          <p:cNvSpPr/>
          <p:nvPr/>
        </p:nvSpPr>
        <p:spPr>
          <a:xfrm>
            <a:off x="1829544" y="602128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流程圖: 接點 435">
            <a:extLst>
              <a:ext uri="{FF2B5EF4-FFF2-40B4-BE49-F238E27FC236}">
                <a16:creationId xmlns:a16="http://schemas.microsoft.com/office/drawing/2014/main" id="{1D5B9DF3-89C2-4F4A-9415-CE576FF3B923}"/>
              </a:ext>
            </a:extLst>
          </p:cNvPr>
          <p:cNvSpPr/>
          <p:nvPr/>
        </p:nvSpPr>
        <p:spPr>
          <a:xfrm>
            <a:off x="1261864" y="50215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9" name="流程圖: 接點 436">
            <a:extLst>
              <a:ext uri="{FF2B5EF4-FFF2-40B4-BE49-F238E27FC236}">
                <a16:creationId xmlns:a16="http://schemas.microsoft.com/office/drawing/2014/main" id="{26CA1D46-C0A0-43BB-94AA-4FAFBD33E215}"/>
              </a:ext>
            </a:extLst>
          </p:cNvPr>
          <p:cNvSpPr/>
          <p:nvPr/>
        </p:nvSpPr>
        <p:spPr>
          <a:xfrm>
            <a:off x="1253480" y="530120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0" name="流程圖: 接點 437">
            <a:extLst>
              <a:ext uri="{FF2B5EF4-FFF2-40B4-BE49-F238E27FC236}">
                <a16:creationId xmlns:a16="http://schemas.microsoft.com/office/drawing/2014/main" id="{62CA8600-D4CC-47C7-B1E3-7142380C3992}"/>
              </a:ext>
            </a:extLst>
          </p:cNvPr>
          <p:cNvSpPr/>
          <p:nvPr/>
        </p:nvSpPr>
        <p:spPr>
          <a:xfrm>
            <a:off x="1566664" y="53263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1" name="流程圖: 接點 438">
            <a:extLst>
              <a:ext uri="{FF2B5EF4-FFF2-40B4-BE49-F238E27FC236}">
                <a16:creationId xmlns:a16="http://schemas.microsoft.com/office/drawing/2014/main" id="{3437DAAC-882E-4CC8-8C02-702265956311}"/>
              </a:ext>
            </a:extLst>
          </p:cNvPr>
          <p:cNvSpPr/>
          <p:nvPr/>
        </p:nvSpPr>
        <p:spPr>
          <a:xfrm>
            <a:off x="1397496" y="551723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2" name="流程圖: 接點 439">
            <a:extLst>
              <a:ext uri="{FF2B5EF4-FFF2-40B4-BE49-F238E27FC236}">
                <a16:creationId xmlns:a16="http://schemas.microsoft.com/office/drawing/2014/main" id="{EDE14EF6-EE35-4C37-BD02-8DE182D47D7D}"/>
              </a:ext>
            </a:extLst>
          </p:cNvPr>
          <p:cNvSpPr/>
          <p:nvPr/>
        </p:nvSpPr>
        <p:spPr>
          <a:xfrm>
            <a:off x="1685528" y="508518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3" name="流程圖: 接點 440">
            <a:extLst>
              <a:ext uri="{FF2B5EF4-FFF2-40B4-BE49-F238E27FC236}">
                <a16:creationId xmlns:a16="http://schemas.microsoft.com/office/drawing/2014/main" id="{A5FB1E37-AA2A-47B0-A276-23C9E8DC243C}"/>
              </a:ext>
            </a:extLst>
          </p:cNvPr>
          <p:cNvSpPr/>
          <p:nvPr/>
        </p:nvSpPr>
        <p:spPr>
          <a:xfrm>
            <a:off x="1549896" y="480553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4" name="流程圖: 接點 441">
            <a:extLst>
              <a:ext uri="{FF2B5EF4-FFF2-40B4-BE49-F238E27FC236}">
                <a16:creationId xmlns:a16="http://schemas.microsoft.com/office/drawing/2014/main" id="{25DD6BB4-51BC-41BA-9286-08C2FC2811AA}"/>
              </a:ext>
            </a:extLst>
          </p:cNvPr>
          <p:cNvSpPr/>
          <p:nvPr/>
        </p:nvSpPr>
        <p:spPr>
          <a:xfrm>
            <a:off x="1037456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5" name="乘號 442">
            <a:extLst>
              <a:ext uri="{FF2B5EF4-FFF2-40B4-BE49-F238E27FC236}">
                <a16:creationId xmlns:a16="http://schemas.microsoft.com/office/drawing/2014/main" id="{076209AC-9744-42CB-8696-2159AF9F69F2}"/>
              </a:ext>
            </a:extLst>
          </p:cNvPr>
          <p:cNvSpPr/>
          <p:nvPr/>
        </p:nvSpPr>
        <p:spPr>
          <a:xfrm>
            <a:off x="3552800" y="538160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乘號 443">
            <a:extLst>
              <a:ext uri="{FF2B5EF4-FFF2-40B4-BE49-F238E27FC236}">
                <a16:creationId xmlns:a16="http://schemas.microsoft.com/office/drawing/2014/main" id="{44288C75-E378-4EE9-BC6E-4F07884AB4E9}"/>
              </a:ext>
            </a:extLst>
          </p:cNvPr>
          <p:cNvSpPr/>
          <p:nvPr/>
        </p:nvSpPr>
        <p:spPr>
          <a:xfrm>
            <a:off x="3705200" y="553400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乘號 444">
            <a:extLst>
              <a:ext uri="{FF2B5EF4-FFF2-40B4-BE49-F238E27FC236}">
                <a16:creationId xmlns:a16="http://schemas.microsoft.com/office/drawing/2014/main" id="{019409DB-5AEE-444E-89A4-2CD2D47A67CB}"/>
              </a:ext>
            </a:extLst>
          </p:cNvPr>
          <p:cNvSpPr/>
          <p:nvPr/>
        </p:nvSpPr>
        <p:spPr>
          <a:xfrm>
            <a:off x="3413720" y="501317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乘號 445">
            <a:extLst>
              <a:ext uri="{FF2B5EF4-FFF2-40B4-BE49-F238E27FC236}">
                <a16:creationId xmlns:a16="http://schemas.microsoft.com/office/drawing/2014/main" id="{490ECF3E-D26B-44AF-B463-57A18E1C97AA}"/>
              </a:ext>
            </a:extLst>
          </p:cNvPr>
          <p:cNvSpPr/>
          <p:nvPr/>
        </p:nvSpPr>
        <p:spPr>
          <a:xfrm>
            <a:off x="3857600" y="568640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乘號 446">
            <a:extLst>
              <a:ext uri="{FF2B5EF4-FFF2-40B4-BE49-F238E27FC236}">
                <a16:creationId xmlns:a16="http://schemas.microsoft.com/office/drawing/2014/main" id="{8D3AC8CC-4034-4493-9EC9-CACC18C0A893}"/>
              </a:ext>
            </a:extLst>
          </p:cNvPr>
          <p:cNvSpPr/>
          <p:nvPr/>
        </p:nvSpPr>
        <p:spPr>
          <a:xfrm>
            <a:off x="3197696" y="501317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流程圖: 決策 447">
            <a:extLst>
              <a:ext uri="{FF2B5EF4-FFF2-40B4-BE49-F238E27FC236}">
                <a16:creationId xmlns:a16="http://schemas.microsoft.com/office/drawing/2014/main" id="{F1137F78-A537-4E04-8C32-EBBD221F0F17}"/>
              </a:ext>
            </a:extLst>
          </p:cNvPr>
          <p:cNvSpPr/>
          <p:nvPr/>
        </p:nvSpPr>
        <p:spPr>
          <a:xfrm>
            <a:off x="1973560" y="443711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流程圖: 決策 448">
            <a:extLst>
              <a:ext uri="{FF2B5EF4-FFF2-40B4-BE49-F238E27FC236}">
                <a16:creationId xmlns:a16="http://schemas.microsoft.com/office/drawing/2014/main" id="{C9D43577-BE43-456D-BDE2-25135C7669ED}"/>
              </a:ext>
            </a:extLst>
          </p:cNvPr>
          <p:cNvSpPr/>
          <p:nvPr/>
        </p:nvSpPr>
        <p:spPr>
          <a:xfrm>
            <a:off x="1757536" y="450912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流程圖: 決策 449">
            <a:extLst>
              <a:ext uri="{FF2B5EF4-FFF2-40B4-BE49-F238E27FC236}">
                <a16:creationId xmlns:a16="http://schemas.microsoft.com/office/drawing/2014/main" id="{CD57E74F-1CB4-45B4-9CDD-1F07550823BA}"/>
              </a:ext>
            </a:extLst>
          </p:cNvPr>
          <p:cNvSpPr/>
          <p:nvPr/>
        </p:nvSpPr>
        <p:spPr>
          <a:xfrm>
            <a:off x="1253480" y="4725144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流程圖: 決策 450">
            <a:extLst>
              <a:ext uri="{FF2B5EF4-FFF2-40B4-BE49-F238E27FC236}">
                <a16:creationId xmlns:a16="http://schemas.microsoft.com/office/drawing/2014/main" id="{3E96A3DA-CA85-478A-AD7F-B510F945FE01}"/>
              </a:ext>
            </a:extLst>
          </p:cNvPr>
          <p:cNvSpPr/>
          <p:nvPr/>
        </p:nvSpPr>
        <p:spPr>
          <a:xfrm>
            <a:off x="1397496" y="443711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流程圖: 決策 451">
            <a:extLst>
              <a:ext uri="{FF2B5EF4-FFF2-40B4-BE49-F238E27FC236}">
                <a16:creationId xmlns:a16="http://schemas.microsoft.com/office/drawing/2014/main" id="{529E8380-DD28-44A9-BBB9-DC4994096635}"/>
              </a:ext>
            </a:extLst>
          </p:cNvPr>
          <p:cNvSpPr/>
          <p:nvPr/>
        </p:nvSpPr>
        <p:spPr>
          <a:xfrm>
            <a:off x="965448" y="4941168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流程圖: 決策 452">
            <a:extLst>
              <a:ext uri="{FF2B5EF4-FFF2-40B4-BE49-F238E27FC236}">
                <a16:creationId xmlns:a16="http://schemas.microsoft.com/office/drawing/2014/main" id="{E1E1BFC1-DEA4-45AD-A8B7-111F035EE266}"/>
              </a:ext>
            </a:extLst>
          </p:cNvPr>
          <p:cNvSpPr/>
          <p:nvPr/>
        </p:nvSpPr>
        <p:spPr>
          <a:xfrm>
            <a:off x="2333600" y="5805264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流程圖: 決策 453">
            <a:extLst>
              <a:ext uri="{FF2B5EF4-FFF2-40B4-BE49-F238E27FC236}">
                <a16:creationId xmlns:a16="http://schemas.microsoft.com/office/drawing/2014/main" id="{251B7A2C-EE56-4744-B10A-C8EA362D989A}"/>
              </a:ext>
            </a:extLst>
          </p:cNvPr>
          <p:cNvSpPr/>
          <p:nvPr/>
        </p:nvSpPr>
        <p:spPr>
          <a:xfrm>
            <a:off x="1685528" y="587727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流程圖: 決策 454">
            <a:extLst>
              <a:ext uri="{FF2B5EF4-FFF2-40B4-BE49-F238E27FC236}">
                <a16:creationId xmlns:a16="http://schemas.microsoft.com/office/drawing/2014/main" id="{293CA160-CCC4-4D21-8B42-07492C7A7753}"/>
              </a:ext>
            </a:extLst>
          </p:cNvPr>
          <p:cNvSpPr/>
          <p:nvPr/>
        </p:nvSpPr>
        <p:spPr>
          <a:xfrm>
            <a:off x="1469504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流程圖: 決策 455">
            <a:extLst>
              <a:ext uri="{FF2B5EF4-FFF2-40B4-BE49-F238E27FC236}">
                <a16:creationId xmlns:a16="http://schemas.microsoft.com/office/drawing/2014/main" id="{07C40CE5-2321-4EAC-B304-A6186A23A7CF}"/>
              </a:ext>
            </a:extLst>
          </p:cNvPr>
          <p:cNvSpPr/>
          <p:nvPr/>
        </p:nvSpPr>
        <p:spPr>
          <a:xfrm>
            <a:off x="1541512" y="450912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流程圖: 決策 456">
            <a:extLst>
              <a:ext uri="{FF2B5EF4-FFF2-40B4-BE49-F238E27FC236}">
                <a16:creationId xmlns:a16="http://schemas.microsoft.com/office/drawing/2014/main" id="{04A04BB5-3FF0-46D2-91A5-F20EAF9886E7}"/>
              </a:ext>
            </a:extLst>
          </p:cNvPr>
          <p:cNvSpPr/>
          <p:nvPr/>
        </p:nvSpPr>
        <p:spPr>
          <a:xfrm>
            <a:off x="1397496" y="522920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流程圖: 決策 457">
            <a:extLst>
              <a:ext uri="{FF2B5EF4-FFF2-40B4-BE49-F238E27FC236}">
                <a16:creationId xmlns:a16="http://schemas.microsoft.com/office/drawing/2014/main" id="{FA6C6119-2569-4F87-BAEA-B2A21C77C1D3}"/>
              </a:ext>
            </a:extLst>
          </p:cNvPr>
          <p:cNvSpPr/>
          <p:nvPr/>
        </p:nvSpPr>
        <p:spPr>
          <a:xfrm>
            <a:off x="1685528" y="465313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流程圖: 決策 458">
            <a:extLst>
              <a:ext uri="{FF2B5EF4-FFF2-40B4-BE49-F238E27FC236}">
                <a16:creationId xmlns:a16="http://schemas.microsoft.com/office/drawing/2014/main" id="{46B53E9D-5205-4579-B5B3-77008835EFE5}"/>
              </a:ext>
            </a:extLst>
          </p:cNvPr>
          <p:cNvSpPr/>
          <p:nvPr/>
        </p:nvSpPr>
        <p:spPr>
          <a:xfrm>
            <a:off x="1685528" y="486916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流程圖: 決策 459">
            <a:extLst>
              <a:ext uri="{FF2B5EF4-FFF2-40B4-BE49-F238E27FC236}">
                <a16:creationId xmlns:a16="http://schemas.microsoft.com/office/drawing/2014/main" id="{1AFB242F-D993-4EE4-BFB8-0091F8983430}"/>
              </a:ext>
            </a:extLst>
          </p:cNvPr>
          <p:cNvSpPr/>
          <p:nvPr/>
        </p:nvSpPr>
        <p:spPr>
          <a:xfrm>
            <a:off x="2117576" y="443711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流程圖: 決策 460">
            <a:extLst>
              <a:ext uri="{FF2B5EF4-FFF2-40B4-BE49-F238E27FC236}">
                <a16:creationId xmlns:a16="http://schemas.microsoft.com/office/drawing/2014/main" id="{E8B1B1FB-9C2F-4EFC-AA9F-12E002D4C8AD}"/>
              </a:ext>
            </a:extLst>
          </p:cNvPr>
          <p:cNvSpPr/>
          <p:nvPr/>
        </p:nvSpPr>
        <p:spPr>
          <a:xfrm>
            <a:off x="1685528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流程圖: 決策 461">
            <a:extLst>
              <a:ext uri="{FF2B5EF4-FFF2-40B4-BE49-F238E27FC236}">
                <a16:creationId xmlns:a16="http://schemas.microsoft.com/office/drawing/2014/main" id="{074B31A9-9D10-49A6-ADB4-A4C9CA4318AD}"/>
              </a:ext>
            </a:extLst>
          </p:cNvPr>
          <p:cNvSpPr/>
          <p:nvPr/>
        </p:nvSpPr>
        <p:spPr>
          <a:xfrm>
            <a:off x="2333600" y="551723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流程圖: 決策 462">
            <a:extLst>
              <a:ext uri="{FF2B5EF4-FFF2-40B4-BE49-F238E27FC236}">
                <a16:creationId xmlns:a16="http://schemas.microsoft.com/office/drawing/2014/main" id="{FDEEE5F1-94C3-4EC3-8A8B-7A09C6036D6C}"/>
              </a:ext>
            </a:extLst>
          </p:cNvPr>
          <p:cNvSpPr/>
          <p:nvPr/>
        </p:nvSpPr>
        <p:spPr>
          <a:xfrm>
            <a:off x="2117576" y="551723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流程圖: 決策 463">
            <a:extLst>
              <a:ext uri="{FF2B5EF4-FFF2-40B4-BE49-F238E27FC236}">
                <a16:creationId xmlns:a16="http://schemas.microsoft.com/office/drawing/2014/main" id="{2663ABAD-15DB-4345-95BD-2B2DF1A7CCFF}"/>
              </a:ext>
            </a:extLst>
          </p:cNvPr>
          <p:cNvSpPr/>
          <p:nvPr/>
        </p:nvSpPr>
        <p:spPr>
          <a:xfrm>
            <a:off x="2045568" y="537321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流程圖: 決策 464">
            <a:extLst>
              <a:ext uri="{FF2B5EF4-FFF2-40B4-BE49-F238E27FC236}">
                <a16:creationId xmlns:a16="http://schemas.microsoft.com/office/drawing/2014/main" id="{A63196BC-605B-412B-A815-C32C5F51CA80}"/>
              </a:ext>
            </a:extLst>
          </p:cNvPr>
          <p:cNvSpPr/>
          <p:nvPr/>
        </p:nvSpPr>
        <p:spPr>
          <a:xfrm>
            <a:off x="1901552" y="558924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流程圖: 決策 465">
            <a:extLst>
              <a:ext uri="{FF2B5EF4-FFF2-40B4-BE49-F238E27FC236}">
                <a16:creationId xmlns:a16="http://schemas.microsoft.com/office/drawing/2014/main" id="{617E195F-15F9-420D-A04E-DC6AB6885EDA}"/>
              </a:ext>
            </a:extLst>
          </p:cNvPr>
          <p:cNvSpPr/>
          <p:nvPr/>
        </p:nvSpPr>
        <p:spPr>
          <a:xfrm>
            <a:off x="3053680" y="587727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流程圖: 決策 466">
            <a:extLst>
              <a:ext uri="{FF2B5EF4-FFF2-40B4-BE49-F238E27FC236}">
                <a16:creationId xmlns:a16="http://schemas.microsoft.com/office/drawing/2014/main" id="{F7F11DAD-E588-4C6E-B4FB-3D7133B9013A}"/>
              </a:ext>
            </a:extLst>
          </p:cNvPr>
          <p:cNvSpPr/>
          <p:nvPr/>
        </p:nvSpPr>
        <p:spPr>
          <a:xfrm>
            <a:off x="3197696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流程圖: 決策 467">
            <a:extLst>
              <a:ext uri="{FF2B5EF4-FFF2-40B4-BE49-F238E27FC236}">
                <a16:creationId xmlns:a16="http://schemas.microsoft.com/office/drawing/2014/main" id="{F056913C-8FC2-4A35-B5C1-E697F21A3755}"/>
              </a:ext>
            </a:extLst>
          </p:cNvPr>
          <p:cNvSpPr/>
          <p:nvPr/>
        </p:nvSpPr>
        <p:spPr>
          <a:xfrm>
            <a:off x="3269704" y="594928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流程圖: 決策 468">
            <a:extLst>
              <a:ext uri="{FF2B5EF4-FFF2-40B4-BE49-F238E27FC236}">
                <a16:creationId xmlns:a16="http://schemas.microsoft.com/office/drawing/2014/main" id="{EF745FB2-9620-4710-8933-314E5D4EAE87}"/>
              </a:ext>
            </a:extLst>
          </p:cNvPr>
          <p:cNvSpPr/>
          <p:nvPr/>
        </p:nvSpPr>
        <p:spPr>
          <a:xfrm>
            <a:off x="3413720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流程圖: 決策 469">
            <a:extLst>
              <a:ext uri="{FF2B5EF4-FFF2-40B4-BE49-F238E27FC236}">
                <a16:creationId xmlns:a16="http://schemas.microsoft.com/office/drawing/2014/main" id="{49B96B28-4412-4B9E-9303-197B12567EED}"/>
              </a:ext>
            </a:extLst>
          </p:cNvPr>
          <p:cNvSpPr/>
          <p:nvPr/>
        </p:nvSpPr>
        <p:spPr>
          <a:xfrm>
            <a:off x="2261592" y="537321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流程圖: 決策 470">
            <a:extLst>
              <a:ext uri="{FF2B5EF4-FFF2-40B4-BE49-F238E27FC236}">
                <a16:creationId xmlns:a16="http://schemas.microsoft.com/office/drawing/2014/main" id="{1EE742FD-DA15-4BCB-8BA9-2892704CCEC2}"/>
              </a:ext>
            </a:extLst>
          </p:cNvPr>
          <p:cNvSpPr/>
          <p:nvPr/>
        </p:nvSpPr>
        <p:spPr>
          <a:xfrm>
            <a:off x="1253480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流程圖: 決策 471">
            <a:extLst>
              <a:ext uri="{FF2B5EF4-FFF2-40B4-BE49-F238E27FC236}">
                <a16:creationId xmlns:a16="http://schemas.microsoft.com/office/drawing/2014/main" id="{0CF04D86-7AA3-481A-AE82-79CE2C85BC1D}"/>
              </a:ext>
            </a:extLst>
          </p:cNvPr>
          <p:cNvSpPr/>
          <p:nvPr/>
        </p:nvSpPr>
        <p:spPr>
          <a:xfrm>
            <a:off x="2477616" y="594928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流程圖: 決策 472">
            <a:extLst>
              <a:ext uri="{FF2B5EF4-FFF2-40B4-BE49-F238E27FC236}">
                <a16:creationId xmlns:a16="http://schemas.microsoft.com/office/drawing/2014/main" id="{D4E82F9B-D5DD-42BC-95F4-E24789C0AF07}"/>
              </a:ext>
            </a:extLst>
          </p:cNvPr>
          <p:cNvSpPr/>
          <p:nvPr/>
        </p:nvSpPr>
        <p:spPr>
          <a:xfrm>
            <a:off x="2765648" y="5085184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流程圖: 決策 473">
            <a:extLst>
              <a:ext uri="{FF2B5EF4-FFF2-40B4-BE49-F238E27FC236}">
                <a16:creationId xmlns:a16="http://schemas.microsoft.com/office/drawing/2014/main" id="{415E3470-87AE-432F-915B-08255250A76C}"/>
              </a:ext>
            </a:extLst>
          </p:cNvPr>
          <p:cNvSpPr/>
          <p:nvPr/>
        </p:nvSpPr>
        <p:spPr>
          <a:xfrm>
            <a:off x="3917776" y="594928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流程圖: 決策 474">
            <a:extLst>
              <a:ext uri="{FF2B5EF4-FFF2-40B4-BE49-F238E27FC236}">
                <a16:creationId xmlns:a16="http://schemas.microsoft.com/office/drawing/2014/main" id="{72620F89-E711-436C-91D6-926DAD3F95A1}"/>
              </a:ext>
            </a:extLst>
          </p:cNvPr>
          <p:cNvSpPr/>
          <p:nvPr/>
        </p:nvSpPr>
        <p:spPr>
          <a:xfrm>
            <a:off x="3629744" y="522920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流程圖: 決策 475">
            <a:extLst>
              <a:ext uri="{FF2B5EF4-FFF2-40B4-BE49-F238E27FC236}">
                <a16:creationId xmlns:a16="http://schemas.microsoft.com/office/drawing/2014/main" id="{243FD924-4744-40D0-860C-D5B4E498C6E0}"/>
              </a:ext>
            </a:extLst>
          </p:cNvPr>
          <p:cNvSpPr/>
          <p:nvPr/>
        </p:nvSpPr>
        <p:spPr>
          <a:xfrm>
            <a:off x="3989784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流程圖: 決策 476">
            <a:extLst>
              <a:ext uri="{FF2B5EF4-FFF2-40B4-BE49-F238E27FC236}">
                <a16:creationId xmlns:a16="http://schemas.microsoft.com/office/drawing/2014/main" id="{F36C4584-8A85-46F0-A23D-808A0A1278FB}"/>
              </a:ext>
            </a:extLst>
          </p:cNvPr>
          <p:cNvSpPr/>
          <p:nvPr/>
        </p:nvSpPr>
        <p:spPr>
          <a:xfrm>
            <a:off x="982216" y="5966048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流程圖: 決策 477">
            <a:extLst>
              <a:ext uri="{FF2B5EF4-FFF2-40B4-BE49-F238E27FC236}">
                <a16:creationId xmlns:a16="http://schemas.microsoft.com/office/drawing/2014/main" id="{54682B69-07F6-4FFB-891F-BE24A5DD98AB}"/>
              </a:ext>
            </a:extLst>
          </p:cNvPr>
          <p:cNvSpPr/>
          <p:nvPr/>
        </p:nvSpPr>
        <p:spPr>
          <a:xfrm>
            <a:off x="3485728" y="486916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手繪多邊形 478">
            <a:extLst>
              <a:ext uri="{FF2B5EF4-FFF2-40B4-BE49-F238E27FC236}">
                <a16:creationId xmlns:a16="http://schemas.microsoft.com/office/drawing/2014/main" id="{523D3A62-F37A-46BD-8098-302CFF548226}"/>
              </a:ext>
            </a:extLst>
          </p:cNvPr>
          <p:cNvSpPr/>
          <p:nvPr/>
        </p:nvSpPr>
        <p:spPr>
          <a:xfrm>
            <a:off x="686394" y="4559474"/>
            <a:ext cx="2141951" cy="1327759"/>
          </a:xfrm>
          <a:custGeom>
            <a:avLst/>
            <a:gdLst>
              <a:gd name="connsiteX0" fmla="*/ 2141951 w 2141951"/>
              <a:gd name="connsiteY0" fmla="*/ 0 h 1327759"/>
              <a:gd name="connsiteX1" fmla="*/ 1478071 w 2141951"/>
              <a:gd name="connsiteY1" fmla="*/ 187890 h 1327759"/>
              <a:gd name="connsiteX2" fmla="*/ 1215025 w 2141951"/>
              <a:gd name="connsiteY2" fmla="*/ 864296 h 1327759"/>
              <a:gd name="connsiteX3" fmla="*/ 889348 w 2141951"/>
              <a:gd name="connsiteY3" fmla="*/ 1290181 h 1327759"/>
              <a:gd name="connsiteX4" fmla="*/ 0 w 2141951"/>
              <a:gd name="connsiteY4" fmla="*/ 1089764 h 1327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1951" h="1327759">
                <a:moveTo>
                  <a:pt x="2141951" y="0"/>
                </a:moveTo>
                <a:cubicBezTo>
                  <a:pt x="1887255" y="21920"/>
                  <a:pt x="1632559" y="43841"/>
                  <a:pt x="1478071" y="187890"/>
                </a:cubicBezTo>
                <a:cubicBezTo>
                  <a:pt x="1323583" y="331939"/>
                  <a:pt x="1313145" y="680581"/>
                  <a:pt x="1215025" y="864296"/>
                </a:cubicBezTo>
                <a:cubicBezTo>
                  <a:pt x="1116905" y="1048011"/>
                  <a:pt x="1091852" y="1252603"/>
                  <a:pt x="889348" y="1290181"/>
                </a:cubicBezTo>
                <a:cubicBezTo>
                  <a:pt x="686844" y="1327759"/>
                  <a:pt x="343422" y="1208761"/>
                  <a:pt x="0" y="1089764"/>
                </a:cubicBezTo>
              </a:path>
            </a:pathLst>
          </a:cu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手繪多邊形 479">
            <a:extLst>
              <a:ext uri="{FF2B5EF4-FFF2-40B4-BE49-F238E27FC236}">
                <a16:creationId xmlns:a16="http://schemas.microsoft.com/office/drawing/2014/main" id="{BA539551-2C46-4436-9A3D-B649EC0CA977}"/>
              </a:ext>
            </a:extLst>
          </p:cNvPr>
          <p:cNvSpPr/>
          <p:nvPr/>
        </p:nvSpPr>
        <p:spPr>
          <a:xfrm>
            <a:off x="2014153" y="5073041"/>
            <a:ext cx="1828800" cy="1177447"/>
          </a:xfrm>
          <a:custGeom>
            <a:avLst/>
            <a:gdLst>
              <a:gd name="connsiteX0" fmla="*/ 0 w 1828800"/>
              <a:gd name="connsiteY0" fmla="*/ 0 h 1177447"/>
              <a:gd name="connsiteX1" fmla="*/ 450937 w 1828800"/>
              <a:gd name="connsiteY1" fmla="*/ 200417 h 1177447"/>
              <a:gd name="connsiteX2" fmla="*/ 864296 w 1828800"/>
              <a:gd name="connsiteY2" fmla="*/ 601249 h 1177447"/>
              <a:gd name="connsiteX3" fmla="*/ 1528175 w 1828800"/>
              <a:gd name="connsiteY3" fmla="*/ 764088 h 1177447"/>
              <a:gd name="connsiteX4" fmla="*/ 1828800 w 1828800"/>
              <a:gd name="connsiteY4" fmla="*/ 1177447 h 1177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177447">
                <a:moveTo>
                  <a:pt x="0" y="0"/>
                </a:moveTo>
                <a:cubicBezTo>
                  <a:pt x="153444" y="50104"/>
                  <a:pt x="306888" y="100209"/>
                  <a:pt x="450937" y="200417"/>
                </a:cubicBezTo>
                <a:cubicBezTo>
                  <a:pt x="594986" y="300625"/>
                  <a:pt x="684756" y="507304"/>
                  <a:pt x="864296" y="601249"/>
                </a:cubicBezTo>
                <a:cubicBezTo>
                  <a:pt x="1043836" y="695194"/>
                  <a:pt x="1367425" y="668055"/>
                  <a:pt x="1528175" y="764088"/>
                </a:cubicBezTo>
                <a:cubicBezTo>
                  <a:pt x="1688925" y="860121"/>
                  <a:pt x="1758862" y="1018784"/>
                  <a:pt x="1828800" y="1177447"/>
                </a:cubicBezTo>
              </a:path>
            </a:pathLst>
          </a:cu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橢圓 480">
            <a:extLst>
              <a:ext uri="{FF2B5EF4-FFF2-40B4-BE49-F238E27FC236}">
                <a16:creationId xmlns:a16="http://schemas.microsoft.com/office/drawing/2014/main" id="{EEDD00A5-9505-436D-81F4-20CE94A95855}"/>
              </a:ext>
            </a:extLst>
          </p:cNvPr>
          <p:cNvSpPr/>
          <p:nvPr/>
        </p:nvSpPr>
        <p:spPr>
          <a:xfrm>
            <a:off x="5076056" y="1772816"/>
            <a:ext cx="1296144" cy="136815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手繪多邊形 481">
            <a:extLst>
              <a:ext uri="{FF2B5EF4-FFF2-40B4-BE49-F238E27FC236}">
                <a16:creationId xmlns:a16="http://schemas.microsoft.com/office/drawing/2014/main" id="{793BCCFE-802A-4D28-A895-9A79BE8D70BE}"/>
              </a:ext>
            </a:extLst>
          </p:cNvPr>
          <p:cNvSpPr/>
          <p:nvPr/>
        </p:nvSpPr>
        <p:spPr>
          <a:xfrm>
            <a:off x="5668028" y="2858022"/>
            <a:ext cx="1918569" cy="862208"/>
          </a:xfrm>
          <a:custGeom>
            <a:avLst/>
            <a:gdLst>
              <a:gd name="connsiteX0" fmla="*/ 144049 w 1918569"/>
              <a:gd name="connsiteY0" fmla="*/ 599162 h 862208"/>
              <a:gd name="connsiteX1" fmla="*/ 807928 w 1918569"/>
              <a:gd name="connsiteY1" fmla="*/ 10438 h 862208"/>
              <a:gd name="connsiteX2" fmla="*/ 1810010 w 1918569"/>
              <a:gd name="connsiteY2" fmla="*/ 536531 h 862208"/>
              <a:gd name="connsiteX3" fmla="*/ 1459282 w 1918569"/>
              <a:gd name="connsiteY3" fmla="*/ 824630 h 862208"/>
              <a:gd name="connsiteX4" fmla="*/ 219205 w 1918569"/>
              <a:gd name="connsiteY4" fmla="*/ 762000 h 862208"/>
              <a:gd name="connsiteX5" fmla="*/ 144049 w 1918569"/>
              <a:gd name="connsiteY5" fmla="*/ 599162 h 86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8569" h="862208">
                <a:moveTo>
                  <a:pt x="144049" y="599162"/>
                </a:moveTo>
                <a:cubicBezTo>
                  <a:pt x="242170" y="473902"/>
                  <a:pt x="530268" y="20876"/>
                  <a:pt x="807928" y="10438"/>
                </a:cubicBezTo>
                <a:cubicBezTo>
                  <a:pt x="1085588" y="0"/>
                  <a:pt x="1701451" y="400832"/>
                  <a:pt x="1810010" y="536531"/>
                </a:cubicBezTo>
                <a:cubicBezTo>
                  <a:pt x="1918569" y="672230"/>
                  <a:pt x="1724416" y="787052"/>
                  <a:pt x="1459282" y="824630"/>
                </a:cubicBezTo>
                <a:cubicBezTo>
                  <a:pt x="1194148" y="862208"/>
                  <a:pt x="438411" y="801666"/>
                  <a:pt x="219205" y="762000"/>
                </a:cubicBezTo>
                <a:cubicBezTo>
                  <a:pt x="0" y="722334"/>
                  <a:pt x="45929" y="724422"/>
                  <a:pt x="144049" y="599162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手繪多邊形 482">
            <a:extLst>
              <a:ext uri="{FF2B5EF4-FFF2-40B4-BE49-F238E27FC236}">
                <a16:creationId xmlns:a16="http://schemas.microsoft.com/office/drawing/2014/main" id="{B9956931-0C2E-48E4-B394-25E4AFCBC146}"/>
              </a:ext>
            </a:extLst>
          </p:cNvPr>
          <p:cNvSpPr/>
          <p:nvPr/>
        </p:nvSpPr>
        <p:spPr>
          <a:xfrm>
            <a:off x="6513534" y="1997901"/>
            <a:ext cx="1939446" cy="1421704"/>
          </a:xfrm>
          <a:custGeom>
            <a:avLst/>
            <a:gdLst>
              <a:gd name="connsiteX0" fmla="*/ 137787 w 1939446"/>
              <a:gd name="connsiteY0" fmla="*/ 56367 h 1421704"/>
              <a:gd name="connsiteX1" fmla="*/ 50104 w 1939446"/>
              <a:gd name="connsiteY1" fmla="*/ 231732 h 1421704"/>
              <a:gd name="connsiteX2" fmla="*/ 438411 w 1939446"/>
              <a:gd name="connsiteY2" fmla="*/ 908137 h 1421704"/>
              <a:gd name="connsiteX3" fmla="*/ 1678488 w 1939446"/>
              <a:gd name="connsiteY3" fmla="*/ 1359074 h 1421704"/>
              <a:gd name="connsiteX4" fmla="*/ 1929008 w 1939446"/>
              <a:gd name="connsiteY4" fmla="*/ 1283918 h 1421704"/>
              <a:gd name="connsiteX5" fmla="*/ 1741118 w 1939446"/>
              <a:gd name="connsiteY5" fmla="*/ 682669 h 1421704"/>
              <a:gd name="connsiteX6" fmla="*/ 1503124 w 1939446"/>
              <a:gd name="connsiteY6" fmla="*/ 306888 h 1421704"/>
              <a:gd name="connsiteX7" fmla="*/ 538619 w 1939446"/>
              <a:gd name="connsiteY7" fmla="*/ 43841 h 1421704"/>
              <a:gd name="connsiteX8" fmla="*/ 137787 w 1939446"/>
              <a:gd name="connsiteY8" fmla="*/ 56367 h 1421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39446" h="1421704">
                <a:moveTo>
                  <a:pt x="137787" y="56367"/>
                </a:moveTo>
                <a:cubicBezTo>
                  <a:pt x="56368" y="87682"/>
                  <a:pt x="0" y="89771"/>
                  <a:pt x="50104" y="231732"/>
                </a:cubicBezTo>
                <a:cubicBezTo>
                  <a:pt x="100208" y="373693"/>
                  <a:pt x="167014" y="720247"/>
                  <a:pt x="438411" y="908137"/>
                </a:cubicBezTo>
                <a:cubicBezTo>
                  <a:pt x="709808" y="1096027"/>
                  <a:pt x="1430055" y="1296444"/>
                  <a:pt x="1678488" y="1359074"/>
                </a:cubicBezTo>
                <a:cubicBezTo>
                  <a:pt x="1926921" y="1421704"/>
                  <a:pt x="1918570" y="1396652"/>
                  <a:pt x="1929008" y="1283918"/>
                </a:cubicBezTo>
                <a:cubicBezTo>
                  <a:pt x="1939446" y="1171184"/>
                  <a:pt x="1812099" y="845507"/>
                  <a:pt x="1741118" y="682669"/>
                </a:cubicBezTo>
                <a:cubicBezTo>
                  <a:pt x="1670137" y="519831"/>
                  <a:pt x="1703540" y="413359"/>
                  <a:pt x="1503124" y="306888"/>
                </a:cubicBezTo>
                <a:cubicBezTo>
                  <a:pt x="1302708" y="200417"/>
                  <a:pt x="768263" y="87682"/>
                  <a:pt x="538619" y="43841"/>
                </a:cubicBezTo>
                <a:cubicBezTo>
                  <a:pt x="308975" y="0"/>
                  <a:pt x="219206" y="25052"/>
                  <a:pt x="137787" y="56367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82A16C-A831-435C-B02A-32EF43026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663" y="4346648"/>
            <a:ext cx="3830184" cy="2034680"/>
          </a:xfrm>
          <a:prstGeom prst="rect">
            <a:avLst/>
          </a:prstGeom>
        </p:spPr>
      </p:pic>
      <p:sp>
        <p:nvSpPr>
          <p:cNvPr id="166" name="文字方塊 331">
            <a:extLst>
              <a:ext uri="{FF2B5EF4-FFF2-40B4-BE49-F238E27FC236}">
                <a16:creationId xmlns:a16="http://schemas.microsoft.com/office/drawing/2014/main" id="{A93F6B98-F4D8-4241-900A-0DC8BDF452C3}"/>
              </a:ext>
            </a:extLst>
          </p:cNvPr>
          <p:cNvSpPr txBox="1"/>
          <p:nvPr/>
        </p:nvSpPr>
        <p:spPr>
          <a:xfrm>
            <a:off x="5484912" y="6309764"/>
            <a:ext cx="259228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Reinforcement learning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6296828"/>
      </p:ext>
    </p:extLst>
  </p:cSld>
  <p:clrMapOvr>
    <a:masterClrMapping/>
  </p:clrMapOvr>
  <p:transition>
    <p:checke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3">
            <a:extLst>
              <a:ext uri="{FF2B5EF4-FFF2-40B4-BE49-F238E27FC236}">
                <a16:creationId xmlns:a16="http://schemas.microsoft.com/office/drawing/2014/main" id="{EE7C0E9B-089A-4393-A83D-E0508CB1D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/>
          <a:lstStyle/>
          <a:p>
            <a:r>
              <a:rPr lang="en-US" altLang="zh-TW" dirty="0"/>
              <a:t>Supervised learning</a:t>
            </a:r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274EE740-17DE-4A71-ABCA-3945FD303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TW" dirty="0">
                <a:solidFill>
                  <a:srgbClr val="00B0F0"/>
                </a:solidFill>
              </a:rPr>
              <a:t>Machine learning structure</a:t>
            </a:r>
            <a:endParaRPr lang="zh-TW" altLang="en-US" dirty="0">
              <a:solidFill>
                <a:srgbClr val="00B0F0"/>
              </a:solidFill>
            </a:endParaRPr>
          </a:p>
        </p:txBody>
      </p:sp>
      <p:pic>
        <p:nvPicPr>
          <p:cNvPr id="10" name="Picture 2" descr="C:\Users\Ian\Desktop\supervised.png">
            <a:extLst>
              <a:ext uri="{FF2B5EF4-FFF2-40B4-BE49-F238E27FC236}">
                <a16:creationId xmlns:a16="http://schemas.microsoft.com/office/drawing/2014/main" id="{D0FDF71D-EDB9-45C3-941A-0A82B0B44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387" y="2204864"/>
            <a:ext cx="6059941" cy="371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694887"/>
      </p:ext>
    </p:extLst>
  </p:cSld>
  <p:clrMapOvr>
    <a:masterClrMapping/>
  </p:clrMapOvr>
  <p:transition>
    <p:checke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35824</TotalTime>
  <Words>750</Words>
  <Application>Microsoft Office PowerPoint</Application>
  <PresentationFormat>On-screen Show (4:3)</PresentationFormat>
  <Paragraphs>119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LiberationSerif</vt:lpstr>
      <vt:lpstr>LiberationSerif-Italic</vt:lpstr>
      <vt:lpstr>Office Theme</vt:lpstr>
      <vt:lpstr>PowerPoint Presentation</vt:lpstr>
      <vt:lpstr>I am always ready to learn although I do not always like being taught.                                </vt:lpstr>
      <vt:lpstr>Data Science is not only Machine Learning!</vt:lpstr>
      <vt:lpstr>What is Machine Learning?</vt:lpstr>
      <vt:lpstr>WHEN DO WE USE MACHINE LEARNING?</vt:lpstr>
      <vt:lpstr>What Is Machine Learning?</vt:lpstr>
      <vt:lpstr>PowerPoint Presentation</vt:lpstr>
      <vt:lpstr>Algorithms</vt:lpstr>
      <vt:lpstr>Machine learning structure</vt:lpstr>
      <vt:lpstr>Machine learning structure</vt:lpstr>
      <vt:lpstr>Overfitting</vt:lpstr>
      <vt:lpstr>Underfitting</vt:lpstr>
      <vt:lpstr>Overfitting and Underfitting</vt:lpstr>
      <vt:lpstr>Overfitting and Underfitting</vt:lpstr>
      <vt:lpstr>Correctness</vt:lpstr>
      <vt:lpstr>Correctness</vt:lpstr>
      <vt:lpstr>Correctness</vt:lpstr>
      <vt:lpstr>Correctness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D Ernst</dc:creator>
  <cp:lastModifiedBy>Haseeb Ahmad</cp:lastModifiedBy>
  <cp:revision>1244</cp:revision>
  <cp:lastPrinted>2012-07-23T05:21:44Z</cp:lastPrinted>
  <dcterms:created xsi:type="dcterms:W3CDTF">2012-06-20T04:14:54Z</dcterms:created>
  <dcterms:modified xsi:type="dcterms:W3CDTF">2020-03-23T06:25:07Z</dcterms:modified>
</cp:coreProperties>
</file>