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A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24037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 기능으로 년도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월 선택 가능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일 선택 가능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선택한 해당 날짜를 조회해줌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5035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0652"/>
              </p:ext>
            </p:extLst>
          </p:nvPr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3C7AC72-C9C1-4B75-A289-5E9E833DF326}"/>
              </a:ext>
            </a:extLst>
          </p:cNvPr>
          <p:cNvSpPr/>
          <p:nvPr/>
        </p:nvSpPr>
        <p:spPr>
          <a:xfrm>
            <a:off x="1846531" y="3564103"/>
            <a:ext cx="334715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2FA15-473C-41A5-A840-7C4E54A6144D}"/>
              </a:ext>
            </a:extLst>
          </p:cNvPr>
          <p:cNvSpPr/>
          <p:nvPr/>
        </p:nvSpPr>
        <p:spPr>
          <a:xfrm>
            <a:off x="2419929" y="3560859"/>
            <a:ext cx="251476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312F4E-C59C-4DCB-8DC3-E391F6DFDAF6}"/>
              </a:ext>
            </a:extLst>
          </p:cNvPr>
          <p:cNvSpPr/>
          <p:nvPr/>
        </p:nvSpPr>
        <p:spPr>
          <a:xfrm>
            <a:off x="2893737" y="3551131"/>
            <a:ext cx="276624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6D84A9-223E-4A88-8A83-B7021CAB3A05}"/>
              </a:ext>
            </a:extLst>
          </p:cNvPr>
          <p:cNvSpPr/>
          <p:nvPr/>
        </p:nvSpPr>
        <p:spPr>
          <a:xfrm>
            <a:off x="3483022" y="3558178"/>
            <a:ext cx="30428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902B83-F7C7-4E87-9118-330B13D5FABF}"/>
              </a:ext>
            </a:extLst>
          </p:cNvPr>
          <p:cNvSpPr/>
          <p:nvPr/>
        </p:nvSpPr>
        <p:spPr>
          <a:xfrm>
            <a:off x="4031480" y="3554935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CF225-36BB-47F5-A8CE-0181DE1C829A}"/>
              </a:ext>
            </a:extLst>
          </p:cNvPr>
          <p:cNvSpPr/>
          <p:nvPr/>
        </p:nvSpPr>
        <p:spPr>
          <a:xfrm>
            <a:off x="4508136" y="3554936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23690" y="345325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B7E757C7-1A6C-483B-8CD4-F503BB8EF0FB}"/>
              </a:ext>
            </a:extLst>
          </p:cNvPr>
          <p:cNvSpPr/>
          <p:nvPr/>
        </p:nvSpPr>
        <p:spPr>
          <a:xfrm>
            <a:off x="2307387" y="34214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507C4175-C909-4795-B8FC-78A38BECDC2D}"/>
              </a:ext>
            </a:extLst>
          </p:cNvPr>
          <p:cNvSpPr/>
          <p:nvPr/>
        </p:nvSpPr>
        <p:spPr>
          <a:xfrm>
            <a:off x="2774866" y="34334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1032165" y="40229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919355" y="394238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19555"/>
              </p:ext>
            </p:extLst>
          </p:nvPr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88429"/>
              </p:ext>
            </p:extLst>
          </p:nvPr>
        </p:nvGraphicFramePr>
        <p:xfrm>
          <a:off x="7091765" y="1109799"/>
          <a:ext cx="4490635" cy="511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 선택란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변경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핸드폰 인증을 통해야 한다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비밀번호 변경 버튼 위 비밀번호 변경으로 넘어감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이메일 입력 후 이메일 변경 버튼 클릭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 번호 입력 후 변경 버튼 클릭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자택 주소 입력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완료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처음 화면으로 돌아 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116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마이페이지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11515" y="5056894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678500" y="5056893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1997195" y="333546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1954390" y="409505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2571312" y="494685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2DBB471-F6E5-4F9B-A0C5-18276C0CE874}"/>
              </a:ext>
            </a:extLst>
          </p:cNvPr>
          <p:cNvSpPr/>
          <p:nvPr/>
        </p:nvSpPr>
        <p:spPr>
          <a:xfrm>
            <a:off x="3202447" y="49520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17391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58783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비밀번호 입력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입력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한 번 더 입력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비밀번호 재 설정 완료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55456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비밀번호 </a:t>
                      </a:r>
                      <a:r>
                        <a:rPr lang="ko-KR" altLang="en-US" sz="1000" dirty="0" err="1"/>
                        <a:t>병경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76356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입력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 번호 입력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사유 입력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기타 개선의견 입력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탈퇴 버튼 누르면 완료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5733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마이페이지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회원 탈퇴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37481"/>
              </p:ext>
            </p:extLst>
          </p:nvPr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3787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이름 입력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입사일 입력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직급 입력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개중 아무거나 입력 후 조회 하기 누르면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관련하여 조회 항목이 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3616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관리자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직원관리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01890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관리자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직원 등록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A66823AE-3170-4725-8321-245490D2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62213"/>
              </p:ext>
            </p:extLst>
          </p:nvPr>
        </p:nvGraphicFramePr>
        <p:xfrm>
          <a:off x="2032000" y="719667"/>
          <a:ext cx="5727582" cy="321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26">
                  <a:extLst>
                    <a:ext uri="{9D8B030D-6E8A-4147-A177-3AD203B41FA5}">
                      <a16:colId xmlns:a16="http://schemas.microsoft.com/office/drawing/2014/main" val="2116339823"/>
                    </a:ext>
                  </a:extLst>
                </a:gridCol>
                <a:gridCol w="818226">
                  <a:extLst>
                    <a:ext uri="{9D8B030D-6E8A-4147-A177-3AD203B41FA5}">
                      <a16:colId xmlns:a16="http://schemas.microsoft.com/office/drawing/2014/main" val="1806551540"/>
                    </a:ext>
                  </a:extLst>
                </a:gridCol>
                <a:gridCol w="818226">
                  <a:extLst>
                    <a:ext uri="{9D8B030D-6E8A-4147-A177-3AD203B41FA5}">
                      <a16:colId xmlns:a16="http://schemas.microsoft.com/office/drawing/2014/main" val="750645573"/>
                    </a:ext>
                  </a:extLst>
                </a:gridCol>
                <a:gridCol w="818226">
                  <a:extLst>
                    <a:ext uri="{9D8B030D-6E8A-4147-A177-3AD203B41FA5}">
                      <a16:colId xmlns:a16="http://schemas.microsoft.com/office/drawing/2014/main" val="4044002087"/>
                    </a:ext>
                  </a:extLst>
                </a:gridCol>
                <a:gridCol w="818226">
                  <a:extLst>
                    <a:ext uri="{9D8B030D-6E8A-4147-A177-3AD203B41FA5}">
                      <a16:colId xmlns:a16="http://schemas.microsoft.com/office/drawing/2014/main" val="1491233146"/>
                    </a:ext>
                  </a:extLst>
                </a:gridCol>
                <a:gridCol w="818226">
                  <a:extLst>
                    <a:ext uri="{9D8B030D-6E8A-4147-A177-3AD203B41FA5}">
                      <a16:colId xmlns:a16="http://schemas.microsoft.com/office/drawing/2014/main" val="1994997515"/>
                    </a:ext>
                  </a:extLst>
                </a:gridCol>
                <a:gridCol w="818226">
                  <a:extLst>
                    <a:ext uri="{9D8B030D-6E8A-4147-A177-3AD203B41FA5}">
                      <a16:colId xmlns:a16="http://schemas.microsoft.com/office/drawing/2014/main" val="447150629"/>
                    </a:ext>
                  </a:extLst>
                </a:gridCol>
              </a:tblGrid>
              <a:tr h="45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성별 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입사일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직급 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등급 수정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963579"/>
                  </a:ext>
                </a:extLst>
              </a:tr>
              <a:tr h="45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추승보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11111.11.11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역장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988435"/>
                  </a:ext>
                </a:extLst>
              </a:tr>
              <a:tr h="45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김의겸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남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2222.22.22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기관사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96108"/>
                  </a:ext>
                </a:extLst>
              </a:tr>
              <a:tr h="45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이영진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남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3333.33.33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기관사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41157"/>
                  </a:ext>
                </a:extLst>
              </a:tr>
              <a:tr h="45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오동수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4444.44.44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기관사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57529"/>
                  </a:ext>
                </a:extLst>
              </a:tr>
              <a:tr h="45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홍무개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5555.55.55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역무원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44736"/>
                  </a:ext>
                </a:extLst>
              </a:tr>
              <a:tr h="45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구구구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6666.66.66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역무원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12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15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9C176D-F1B9-4596-A45C-E5C5F8AB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43002"/>
              </p:ext>
            </p:extLst>
          </p:nvPr>
        </p:nvGraphicFramePr>
        <p:xfrm>
          <a:off x="1452785" y="719666"/>
          <a:ext cx="6631536" cy="33539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1510">
                  <a:extLst>
                    <a:ext uri="{9D8B030D-6E8A-4147-A177-3AD203B41FA5}">
                      <a16:colId xmlns:a16="http://schemas.microsoft.com/office/drawing/2014/main" val="1577050390"/>
                    </a:ext>
                  </a:extLst>
                </a:gridCol>
                <a:gridCol w="5230026">
                  <a:extLst>
                    <a:ext uri="{9D8B030D-6E8A-4147-A177-3AD203B41FA5}">
                      <a16:colId xmlns:a16="http://schemas.microsoft.com/office/drawing/2014/main" val="2779003292"/>
                    </a:ext>
                  </a:extLst>
                </a:gridCol>
              </a:tblGrid>
              <a:tr h="346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0340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13193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344442"/>
                  </a:ext>
                </a:extLst>
              </a:tr>
              <a:tr h="722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미 등록시 승차권 예약발매 내역 메일 서비스에 제한 될 수 있습니다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미 등록시 휴먼고객 사전 알림 서비스에 제한 될 수 있습니다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49925"/>
                  </a:ext>
                </a:extLst>
              </a:tr>
              <a:tr h="40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871538"/>
                  </a:ext>
                </a:extLst>
              </a:tr>
              <a:tr h="722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자택주소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921258"/>
                  </a:ext>
                </a:extLst>
              </a:tr>
              <a:tr h="40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이메일 수신여부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예       아니오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631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1A50E3-CFC8-4907-B34E-6E7C73881294}"/>
              </a:ext>
            </a:extLst>
          </p:cNvPr>
          <p:cNvSpPr txBox="1"/>
          <p:nvPr/>
        </p:nvSpPr>
        <p:spPr>
          <a:xfrm>
            <a:off x="3445182" y="1117369"/>
            <a:ext cx="863125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/>
              <a:t>이름변경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76028-5293-4CB7-937D-FB7140DDB564}"/>
              </a:ext>
            </a:extLst>
          </p:cNvPr>
          <p:cNvSpPr txBox="1"/>
          <p:nvPr/>
        </p:nvSpPr>
        <p:spPr>
          <a:xfrm>
            <a:off x="2968622" y="1440260"/>
            <a:ext cx="1095287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91181-B0F8-4EF7-9994-06A3E6295BF3}"/>
              </a:ext>
            </a:extLst>
          </p:cNvPr>
          <p:cNvSpPr txBox="1"/>
          <p:nvPr/>
        </p:nvSpPr>
        <p:spPr>
          <a:xfrm>
            <a:off x="2968622" y="1797731"/>
            <a:ext cx="1441393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066E8-8562-41E0-A6D6-8BC935023FE6}"/>
              </a:ext>
            </a:extLst>
          </p:cNvPr>
          <p:cNvSpPr txBox="1"/>
          <p:nvPr/>
        </p:nvSpPr>
        <p:spPr>
          <a:xfrm>
            <a:off x="4495974" y="1797731"/>
            <a:ext cx="970298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/>
              <a:t>이메일변경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9E625-78B4-4DA8-A4CE-F89E8A82267B}"/>
              </a:ext>
            </a:extLst>
          </p:cNvPr>
          <p:cNvSpPr txBox="1"/>
          <p:nvPr/>
        </p:nvSpPr>
        <p:spPr>
          <a:xfrm>
            <a:off x="2968621" y="2576023"/>
            <a:ext cx="1441393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1D5F1-6308-496E-9C54-DC906472AD3D}"/>
              </a:ext>
            </a:extLst>
          </p:cNvPr>
          <p:cNvSpPr txBox="1"/>
          <p:nvPr/>
        </p:nvSpPr>
        <p:spPr>
          <a:xfrm>
            <a:off x="4495974" y="2576023"/>
            <a:ext cx="1114877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/>
              <a:t>휴대전화 인증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8F3A5-D538-42C7-B23E-144BB63878B5}"/>
              </a:ext>
            </a:extLst>
          </p:cNvPr>
          <p:cNvSpPr txBox="1"/>
          <p:nvPr/>
        </p:nvSpPr>
        <p:spPr>
          <a:xfrm>
            <a:off x="2968621" y="2966251"/>
            <a:ext cx="836066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64420-B0DB-41B3-A9BB-90F125BACD52}"/>
              </a:ext>
            </a:extLst>
          </p:cNvPr>
          <p:cNvSpPr txBox="1"/>
          <p:nvPr/>
        </p:nvSpPr>
        <p:spPr>
          <a:xfrm>
            <a:off x="2965574" y="3354315"/>
            <a:ext cx="1441393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C195D-C08B-41A8-A4C6-0CA44849097D}"/>
              </a:ext>
            </a:extLst>
          </p:cNvPr>
          <p:cNvSpPr txBox="1"/>
          <p:nvPr/>
        </p:nvSpPr>
        <p:spPr>
          <a:xfrm>
            <a:off x="4495974" y="3352579"/>
            <a:ext cx="1441393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965D52-799B-4D51-9C84-5DDA2A799D89}"/>
              </a:ext>
            </a:extLst>
          </p:cNvPr>
          <p:cNvSpPr/>
          <p:nvPr/>
        </p:nvSpPr>
        <p:spPr>
          <a:xfrm>
            <a:off x="2959689" y="3794333"/>
            <a:ext cx="162757" cy="1464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D4FC98-7732-4971-97E6-F090E47E5815}"/>
              </a:ext>
            </a:extLst>
          </p:cNvPr>
          <p:cNvSpPr/>
          <p:nvPr/>
        </p:nvSpPr>
        <p:spPr>
          <a:xfrm>
            <a:off x="3445376" y="3792906"/>
            <a:ext cx="162757" cy="1464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47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0" y="520238"/>
            <a:ext cx="5288590" cy="576214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9907"/>
              </p:ext>
            </p:extLst>
          </p:nvPr>
        </p:nvGraphicFramePr>
        <p:xfrm>
          <a:off x="7075918" y="948121"/>
          <a:ext cx="4506482" cy="353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92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달력 폼으로 간편하게 해당 예약 날짜를 선택 할 수 있음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28053"/>
              </p:ext>
            </p:extLst>
          </p:nvPr>
        </p:nvGraphicFramePr>
        <p:xfrm>
          <a:off x="7074673" y="551669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일반승차권조회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AB5404-1C07-4677-8E45-A83D7F4E2886}"/>
              </a:ext>
            </a:extLst>
          </p:cNvPr>
          <p:cNvSpPr txBox="1"/>
          <p:nvPr/>
        </p:nvSpPr>
        <p:spPr>
          <a:xfrm>
            <a:off x="2539102" y="3305343"/>
            <a:ext cx="417920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달력          </a:t>
            </a:r>
            <a:endParaRPr lang="ko-KR" alt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35EB6456-CA1E-44BE-93D4-BFEAA2ABFDA1}"/>
              </a:ext>
            </a:extLst>
          </p:cNvPr>
          <p:cNvSpPr/>
          <p:nvPr/>
        </p:nvSpPr>
        <p:spPr>
          <a:xfrm>
            <a:off x="2466211" y="31614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5400D75-7BC2-4B50-B7D6-A69E196A7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93747"/>
              </p:ext>
            </p:extLst>
          </p:nvPr>
        </p:nvGraphicFramePr>
        <p:xfrm>
          <a:off x="7077869" y="4481053"/>
          <a:ext cx="4506482" cy="1541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">
                  <a:extLst>
                    <a:ext uri="{9D8B030D-6E8A-4147-A177-3AD203B41FA5}">
                      <a16:colId xmlns:a16="http://schemas.microsoft.com/office/drawing/2014/main" val="3973206064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1737792923"/>
                    </a:ext>
                  </a:extLst>
                </a:gridCol>
              </a:tblGrid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80730"/>
                  </a:ext>
                </a:extLst>
              </a:tr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436345"/>
                  </a:ext>
                </a:extLst>
              </a:tr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87857"/>
                  </a:ext>
                </a:extLst>
              </a:tr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722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62587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단체승차권조회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319FF7-68D8-BFA9-B6F0-C5E5C85C910F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8504B5-BF94-78E8-6CB9-78C3260E2D9C}"/>
              </a:ext>
            </a:extLst>
          </p:cNvPr>
          <p:cNvSpPr txBox="1"/>
          <p:nvPr/>
        </p:nvSpPr>
        <p:spPr>
          <a:xfrm>
            <a:off x="2539102" y="3305343"/>
            <a:ext cx="417920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달력          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1D5B3-D997-C6F5-FF8E-8EBAF6381160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</a:t>
            </a:r>
            <a:r>
              <a:rPr lang="en-US" altLang="ko-KR" sz="800" dirty="0"/>
              <a:t>,</a:t>
            </a:r>
            <a:r>
              <a:rPr lang="ko-KR" altLang="en-US" sz="800" dirty="0"/>
              <a:t>   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453457-2F73-FA46-34BA-D22776C383D3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</a:t>
            </a:r>
            <a:r>
              <a:rPr lang="en-US" altLang="ko-KR" sz="800" dirty="0"/>
              <a:t>,</a:t>
            </a:r>
            <a:r>
              <a:rPr lang="ko-KR" altLang="en-US" sz="800" dirty="0"/>
              <a:t>     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610137-AAA8-597C-86E8-F3F84EF274FC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F8890A2-A15A-52D7-751F-7A97632FCA19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7A26B7C-889D-7167-3CE9-A34A96F736E8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09DBDE9-7ED5-A1E0-6C5D-94BEBC79BCEA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570FAC1-A8B1-DBE4-8824-1A14534C73F7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BB5EEBA-5C77-F26E-D400-08FB6FF97D7A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B8BDBAA-C8A8-8331-D13B-98077569DDAB}"/>
              </a:ext>
            </a:extLst>
          </p:cNvPr>
          <p:cNvSpPr/>
          <p:nvPr/>
        </p:nvSpPr>
        <p:spPr>
          <a:xfrm>
            <a:off x="2466211" y="31614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95DF06A8-F341-AC7E-F97F-4C7644FA4531}"/>
              </a:ext>
            </a:extLst>
          </p:cNvPr>
          <p:cNvSpPr/>
          <p:nvPr/>
        </p:nvSpPr>
        <p:spPr>
          <a:xfrm>
            <a:off x="2220936" y="351015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5C33489B-A4D6-B783-3597-9DDB4D639D60}"/>
              </a:ext>
            </a:extLst>
          </p:cNvPr>
          <p:cNvSpPr/>
          <p:nvPr/>
        </p:nvSpPr>
        <p:spPr>
          <a:xfrm>
            <a:off x="3156045" y="347765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3983788" y="349490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416157E2-7886-C1FF-2CDF-42972550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15280"/>
              </p:ext>
            </p:extLst>
          </p:nvPr>
        </p:nvGraphicFramePr>
        <p:xfrm>
          <a:off x="7075918" y="948121"/>
          <a:ext cx="4506482" cy="44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92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달력 폼으로 간편하게 해당 예약 날짜를 선택 할 수 있음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직접 입력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직접 입력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직접 입력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14411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9881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D8343099-907C-14BF-A09D-4B3F4F423957}"/>
              </a:ext>
            </a:extLst>
          </p:cNvPr>
          <p:cNvSpPr txBox="1"/>
          <p:nvPr/>
        </p:nvSpPr>
        <p:spPr>
          <a:xfrm>
            <a:off x="2316400" y="3586363"/>
            <a:ext cx="196503" cy="2090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AE2432-9638-A049-CF89-A8467151C3C0}"/>
              </a:ext>
            </a:extLst>
          </p:cNvPr>
          <p:cNvSpPr txBox="1"/>
          <p:nvPr/>
        </p:nvSpPr>
        <p:spPr>
          <a:xfrm>
            <a:off x="4096330" y="3586363"/>
            <a:ext cx="196503" cy="2090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555DED-D78A-137C-00EE-9A5BD02C30C2}"/>
              </a:ext>
            </a:extLst>
          </p:cNvPr>
          <p:cNvSpPr txBox="1"/>
          <p:nvPr/>
        </p:nvSpPr>
        <p:spPr>
          <a:xfrm>
            <a:off x="3255939" y="3578297"/>
            <a:ext cx="196503" cy="2090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4" y="596281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6961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결제하기로 넘어감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다시 조회하기로 가서 다시 선택함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721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86352"/>
              </p:ext>
            </p:extLst>
          </p:nvPr>
        </p:nvGraphicFramePr>
        <p:xfrm>
          <a:off x="1049434" y="3278849"/>
          <a:ext cx="4341744" cy="5851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233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5451"/>
              </p:ext>
            </p:extLst>
          </p:nvPr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452718" y="5416250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1DCA0-B5EA-EC77-9614-D25175B1BA2F}"/>
              </a:ext>
            </a:extLst>
          </p:cNvPr>
          <p:cNvSpPr txBox="1"/>
          <p:nvPr/>
        </p:nvSpPr>
        <p:spPr>
          <a:xfrm>
            <a:off x="3247619" y="5410071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다시계산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348891" y="531624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4FCCE77-D0A0-A31C-1D41-DB4D31E8585F}"/>
              </a:ext>
            </a:extLst>
          </p:cNvPr>
          <p:cNvSpPr/>
          <p:nvPr/>
        </p:nvSpPr>
        <p:spPr>
          <a:xfrm>
            <a:off x="3196618" y="52934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1" y="5228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38942"/>
              </p:ext>
            </p:extLst>
          </p:nvPr>
        </p:nvGraphicFramePr>
        <p:xfrm>
          <a:off x="7091765" y="1109798"/>
          <a:ext cx="4490635" cy="516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신용카드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법인카드 선택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폼이 바뀜</a:t>
                      </a:r>
                      <a:endParaRPr lang="en-US" altLang="ko-KR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카드번호 입력란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 유효기간 입력란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할부개월 입력란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앞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자리만 입력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인증번호는 주민번호 앞 </a:t>
                      </a:r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자리 입력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결제창으로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취소하면  조회로 다시 </a:t>
                      </a:r>
                      <a:r>
                        <a:rPr lang="ko-KR" altLang="en-US" sz="1100" dirty="0" err="1"/>
                        <a:t>돌아감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5678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2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93680"/>
              </p:ext>
            </p:extLst>
          </p:nvPr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090593" y="3581307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신용카드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1EB5E-B850-EE77-B619-971EF7F3BD10}"/>
              </a:ext>
            </a:extLst>
          </p:cNvPr>
          <p:cNvSpPr/>
          <p:nvPr/>
        </p:nvSpPr>
        <p:spPr>
          <a:xfrm>
            <a:off x="1722111" y="363134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1E123-7D72-1448-A2F4-BE0A90855E18}"/>
              </a:ext>
            </a:extLst>
          </p:cNvPr>
          <p:cNvSpPr txBox="1"/>
          <p:nvPr/>
        </p:nvSpPr>
        <p:spPr>
          <a:xfrm>
            <a:off x="2007540" y="3581301"/>
            <a:ext cx="754653" cy="23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간편결제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EFBDF0-0B79-19FC-A7CB-DC1A6190F2D5}"/>
              </a:ext>
            </a:extLst>
          </p:cNvPr>
          <p:cNvSpPr/>
          <p:nvPr/>
        </p:nvSpPr>
        <p:spPr>
          <a:xfrm>
            <a:off x="2623187" y="363134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7B5F771-F2A5-9EFF-02CF-D46EC0016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5559"/>
              </p:ext>
            </p:extLst>
          </p:nvPr>
        </p:nvGraphicFramePr>
        <p:xfrm>
          <a:off x="1048705" y="3778817"/>
          <a:ext cx="4342470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5650">
                  <a:extLst>
                    <a:ext uri="{9D8B030D-6E8A-4147-A177-3AD203B41FA5}">
                      <a16:colId xmlns:a16="http://schemas.microsoft.com/office/drawing/2014/main" val="112759418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17230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결제정보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56149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카드종류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개인카드      법인카드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11260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22387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유효기간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1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할부개월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**(</a:t>
                      </a:r>
                      <a:r>
                        <a:rPr lang="ko-KR" altLang="en-US" sz="800" dirty="0"/>
                        <a:t>앞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인증번호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(</a:t>
                      </a:r>
                      <a:r>
                        <a:rPr lang="ko-KR" altLang="en-US" sz="800" dirty="0"/>
                        <a:t>주민등록번호 앞 </a:t>
                      </a: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86958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F66429B-DF6C-4F5D-4D09-F7F91EC05869}"/>
              </a:ext>
            </a:extLst>
          </p:cNvPr>
          <p:cNvSpPr/>
          <p:nvPr/>
        </p:nvSpPr>
        <p:spPr>
          <a:xfrm>
            <a:off x="2878312" y="4043289"/>
            <a:ext cx="109567" cy="11158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A0BBF-9AEE-6F87-A86B-02A34AB6A104}"/>
              </a:ext>
            </a:extLst>
          </p:cNvPr>
          <p:cNvSpPr/>
          <p:nvPr/>
        </p:nvSpPr>
        <p:spPr>
          <a:xfrm>
            <a:off x="2245852" y="4043289"/>
            <a:ext cx="109567" cy="11158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40E76E-9F71-84BB-B0F1-FC0E9303C888}"/>
              </a:ext>
            </a:extLst>
          </p:cNvPr>
          <p:cNvSpPr/>
          <p:nvPr/>
        </p:nvSpPr>
        <p:spPr>
          <a:xfrm>
            <a:off x="175259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11649-D176-8BC5-13A0-31DC84A30C4A}"/>
              </a:ext>
            </a:extLst>
          </p:cNvPr>
          <p:cNvCxnSpPr>
            <a:cxnSpLocks/>
          </p:cNvCxnSpPr>
          <p:nvPr/>
        </p:nvCxnSpPr>
        <p:spPr>
          <a:xfrm>
            <a:off x="237704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4E66D3-DAE2-BD43-CEFE-320886C68A7F}"/>
              </a:ext>
            </a:extLst>
          </p:cNvPr>
          <p:cNvSpPr/>
          <p:nvPr/>
        </p:nvSpPr>
        <p:spPr>
          <a:xfrm>
            <a:off x="25603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A254D4-B209-5309-7B7A-562B1630D082}"/>
              </a:ext>
            </a:extLst>
          </p:cNvPr>
          <p:cNvCxnSpPr>
            <a:cxnSpLocks/>
          </p:cNvCxnSpPr>
          <p:nvPr/>
        </p:nvCxnSpPr>
        <p:spPr>
          <a:xfrm>
            <a:off x="31847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FC95C-DA30-DFA2-222C-BA71F583ECA3}"/>
              </a:ext>
            </a:extLst>
          </p:cNvPr>
          <p:cNvSpPr/>
          <p:nvPr/>
        </p:nvSpPr>
        <p:spPr>
          <a:xfrm>
            <a:off x="33604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A50615-725F-83CB-FE6A-1818123AA353}"/>
              </a:ext>
            </a:extLst>
          </p:cNvPr>
          <p:cNvCxnSpPr>
            <a:cxnSpLocks/>
          </p:cNvCxnSpPr>
          <p:nvPr/>
        </p:nvCxnSpPr>
        <p:spPr>
          <a:xfrm>
            <a:off x="39848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D17EFF-4914-9C5B-37C3-DB2AE2E178DC}"/>
              </a:ext>
            </a:extLst>
          </p:cNvPr>
          <p:cNvSpPr/>
          <p:nvPr/>
        </p:nvSpPr>
        <p:spPr>
          <a:xfrm>
            <a:off x="4168131" y="424049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005862-DDF1-7F67-D89E-5CF225B9534A}"/>
              </a:ext>
            </a:extLst>
          </p:cNvPr>
          <p:cNvSpPr/>
          <p:nvPr/>
        </p:nvSpPr>
        <p:spPr>
          <a:xfrm>
            <a:off x="17754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D1CBF-90BC-CABB-5FCE-1420E5ADB5BC}"/>
              </a:ext>
            </a:extLst>
          </p:cNvPr>
          <p:cNvSpPr/>
          <p:nvPr/>
        </p:nvSpPr>
        <p:spPr>
          <a:xfrm>
            <a:off x="22326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B7BAD5-92BA-4D21-5F75-569BD2942663}"/>
              </a:ext>
            </a:extLst>
          </p:cNvPr>
          <p:cNvSpPr/>
          <p:nvPr/>
        </p:nvSpPr>
        <p:spPr>
          <a:xfrm>
            <a:off x="1767791" y="467483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F2B73A-4723-2702-1AD3-43C5E2E8468C}"/>
              </a:ext>
            </a:extLst>
          </p:cNvPr>
          <p:cNvSpPr/>
          <p:nvPr/>
        </p:nvSpPr>
        <p:spPr>
          <a:xfrm>
            <a:off x="1767791" y="488057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16EED-5366-FB51-7DCA-985AC5643213}"/>
              </a:ext>
            </a:extLst>
          </p:cNvPr>
          <p:cNvSpPr/>
          <p:nvPr/>
        </p:nvSpPr>
        <p:spPr>
          <a:xfrm>
            <a:off x="1767791" y="51015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539588" y="5380434"/>
            <a:ext cx="849357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 및 발권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457469" y="5380434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1028672" y="35080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907592" y="41496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903928" y="436307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903927" y="4586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892028" y="480786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03AEFCA2-EE9F-496B-B37E-88226DE26C52}"/>
              </a:ext>
            </a:extLst>
          </p:cNvPr>
          <p:cNvSpPr/>
          <p:nvPr/>
        </p:nvSpPr>
        <p:spPr>
          <a:xfrm>
            <a:off x="892027" y="50112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F852200D-C32A-44C8-BF36-280A60716138}"/>
              </a:ext>
            </a:extLst>
          </p:cNvPr>
          <p:cNvSpPr/>
          <p:nvPr/>
        </p:nvSpPr>
        <p:spPr>
          <a:xfrm>
            <a:off x="2428391" y="530513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DFD149F5-970A-496E-8BD4-378B26BBAC97}"/>
              </a:ext>
            </a:extLst>
          </p:cNvPr>
          <p:cNvSpPr/>
          <p:nvPr/>
        </p:nvSpPr>
        <p:spPr>
          <a:xfrm>
            <a:off x="3359636" y="526366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75010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예매 관리 페이지로 가짐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0472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92096"/>
              </p:ext>
            </p:extLst>
          </p:nvPr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5616" y="5022728"/>
            <a:ext cx="139850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511338" y="491188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51857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환불하기 버튼을 누르면 환불창으로 넘어감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461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발권</a:t>
            </a:r>
            <a:r>
              <a:rPr lang="en-US" altLang="ko-KR" sz="1400" dirty="0"/>
              <a:t>/</a:t>
            </a:r>
            <a:r>
              <a:rPr lang="ko-KR" altLang="en-US" sz="1400" dirty="0"/>
              <a:t>취소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발권내역은 아래와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발권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53995"/>
              </p:ext>
            </p:extLst>
          </p:nvPr>
        </p:nvGraphicFramePr>
        <p:xfrm>
          <a:off x="1090593" y="3197543"/>
          <a:ext cx="4338686" cy="9546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17821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여정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편도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259726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5048756" y="3809187"/>
            <a:ext cx="342419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907644" y="369919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26060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환불 완료 페이지로 넘어감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8078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67865"/>
              </p:ext>
            </p:extLst>
          </p:nvPr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51007"/>
              </p:ext>
            </p:extLst>
          </p:nvPr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746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2071</Words>
  <Application>Microsoft Office PowerPoint</Application>
  <PresentationFormat>와이드스크린</PresentationFormat>
  <Paragraphs>948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125</cp:revision>
  <dcterms:created xsi:type="dcterms:W3CDTF">2024-07-09T06:32:35Z</dcterms:created>
  <dcterms:modified xsi:type="dcterms:W3CDTF">2024-07-11T07:54:00Z</dcterms:modified>
</cp:coreProperties>
</file>