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46" r:id="rId6"/>
    <p:sldId id="331" r:id="rId7"/>
    <p:sldId id="332" r:id="rId8"/>
    <p:sldId id="34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25" r:id="rId83"/>
    <p:sldId id="323" r:id="rId84"/>
    <p:sldId id="327" r:id="rId85"/>
    <p:sldId id="326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3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90355C-979F-49C6-BDC8-916D4D010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27" y="2276228"/>
            <a:ext cx="2266223" cy="22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164A1-91ED-4657-960C-97FBEA5B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9" y="947825"/>
            <a:ext cx="4295775" cy="42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60FF3943-C366-4CDC-9C93-9B0781E3FDE7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7E076FD-8E1A-462B-8F3D-64BB48B5D3A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306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2744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취로로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발권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변경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824629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817469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809564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817468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/>
        </p:nvGraphicFramePr>
        <p:xfrm>
          <a:off x="1049434" y="3278849"/>
          <a:ext cx="4341744" cy="5851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2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자주하는 질문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(FAQ)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1:1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(Q&amp;A)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7687"/>
              </p:ext>
            </p:extLst>
          </p:nvPr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727214"/>
            <a:chOff x="3409184" y="1585518"/>
            <a:chExt cx="988414" cy="727214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공지사항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자주하는 질문</a:t>
              </a:r>
              <a:r>
                <a:rPr lang="en-US" altLang="ko-KR" sz="700" dirty="0"/>
                <a:t>(FAQ)</a:t>
              </a:r>
            </a:p>
            <a:p>
              <a:endParaRPr lang="en-US" altLang="ko-KR" sz="200" dirty="0"/>
            </a:p>
            <a:p>
              <a:r>
                <a:rPr lang="en-US" altLang="ko-KR" sz="700" dirty="0"/>
                <a:t>1:1</a:t>
              </a:r>
              <a:r>
                <a:rPr lang="ko-KR" altLang="en-US" sz="700" dirty="0"/>
                <a:t>문의</a:t>
              </a:r>
              <a:r>
                <a:rPr lang="en-US" altLang="ko-KR" sz="700" dirty="0"/>
                <a:t>(Q&amp;A)</a:t>
              </a:r>
            </a:p>
            <a:p>
              <a:endParaRPr lang="en-US" altLang="ko-KR" sz="200" dirty="0"/>
            </a:p>
            <a:p>
              <a:r>
                <a:rPr lang="ko-KR" altLang="en-US" sz="700" dirty="0"/>
                <a:t>유실물 안내</a:t>
              </a: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52795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52795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52795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52795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423507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3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665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7820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87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 err="1"/>
              <a:t>정차역이용안내</a:t>
            </a:r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98F08D-7EE1-45BC-9571-BE5098463E8C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B8318F-1DD7-4F6D-91EF-94B258FEAC6D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BC679-4FE0-4881-9F92-45888F1F5A9C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200B92-9F71-4FFD-8C6E-A2CFFA962B2B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5548B2-2849-43BC-BEF1-C1646C9CFA20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9304B0-352F-4C14-9457-4ADEDBD61528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ADAE466-78CE-4865-9149-EA95970E3672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D609290-7033-44F4-9CCA-C34B98C4FE1B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253956E-756D-4673-9058-427ED53F1726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08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337"/>
              </p:ext>
            </p:extLst>
          </p:nvPr>
        </p:nvGraphicFramePr>
        <p:xfrm>
          <a:off x="7091765" y="1109800"/>
          <a:ext cx="4490635" cy="342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696436"/>
            <a:chOff x="3409184" y="1585518"/>
            <a:chExt cx="988414" cy="6964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15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F5AE78-41BD-408F-8D35-0948A4EC9BB9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사업체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3477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2417EA-DBBB-4C68-8CCB-D472223A5ED8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관리자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CA8CB0-67AA-4FB7-9EEB-93C8E1D95814}"/>
              </a:ext>
            </a:extLst>
          </p:cNvPr>
          <p:cNvSpPr txBox="1"/>
          <p:nvPr/>
        </p:nvSpPr>
        <p:spPr>
          <a:xfrm>
            <a:off x="9499221" y="5643456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관리자 권한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8CBE7FB-9A72-40F4-AAD8-96C113E23C22}"/>
              </a:ext>
            </a:extLst>
          </p:cNvPr>
          <p:cNvCxnSpPr>
            <a:cxnSpLocks/>
          </p:cNvCxnSpPr>
          <p:nvPr/>
        </p:nvCxnSpPr>
        <p:spPr>
          <a:xfrm>
            <a:off x="10055267" y="5257966"/>
            <a:ext cx="0" cy="34038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90B065C-C97D-489B-B86A-CCC4F6D57C5F}"/>
              </a:ext>
            </a:extLst>
          </p:cNvPr>
          <p:cNvSpPr txBox="1"/>
          <p:nvPr/>
        </p:nvSpPr>
        <p:spPr>
          <a:xfrm>
            <a:off x="8773956" y="6321908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직원 등록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27369F-D9E6-4A47-8D71-082671A44941}"/>
              </a:ext>
            </a:extLst>
          </p:cNvPr>
          <p:cNvSpPr txBox="1"/>
          <p:nvPr/>
        </p:nvSpPr>
        <p:spPr>
          <a:xfrm>
            <a:off x="10297056" y="6302858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직원 등급 관리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C11789-58B8-4F0E-8B17-F5E01D921167}"/>
              </a:ext>
            </a:extLst>
          </p:cNvPr>
          <p:cNvGrpSpPr/>
          <p:nvPr/>
        </p:nvGrpSpPr>
        <p:grpSpPr>
          <a:xfrm>
            <a:off x="9622133" y="5906410"/>
            <a:ext cx="883099" cy="415498"/>
            <a:chOff x="7000875" y="5598353"/>
            <a:chExt cx="1266360" cy="70450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B994AF-F653-4175-95F3-44873A0E5548}"/>
                </a:ext>
              </a:extLst>
            </p:cNvPr>
            <p:cNvCxnSpPr/>
            <p:nvPr/>
          </p:nvCxnSpPr>
          <p:spPr>
            <a:xfrm flipV="1">
              <a:off x="7000875" y="5598353"/>
              <a:ext cx="638907" cy="70450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220E40E-7C85-4398-8F3A-A7A7CFE44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328" y="5598353"/>
              <a:ext cx="638907" cy="70450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5099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25161"/>
              </p:ext>
            </p:extLst>
          </p:nvPr>
        </p:nvGraphicFramePr>
        <p:xfrm>
          <a:off x="7091765" y="1109798"/>
          <a:ext cx="4490635" cy="52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확인버튼 클릭 시 입력한 값들이 전송되고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9823</Words>
  <Application>Microsoft Office PowerPoint</Application>
  <PresentationFormat>와이드스크린</PresentationFormat>
  <Paragraphs>4126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1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314</cp:revision>
  <dcterms:created xsi:type="dcterms:W3CDTF">2024-07-09T06:32:35Z</dcterms:created>
  <dcterms:modified xsi:type="dcterms:W3CDTF">2024-07-12T08:35:38Z</dcterms:modified>
</cp:coreProperties>
</file>