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2" autoAdjust="0"/>
    <p:restoredTop sz="94660"/>
  </p:normalViewPr>
  <p:slideViewPr>
    <p:cSldViewPr snapToGrid="0">
      <p:cViewPr>
        <p:scale>
          <a:sx n="125" d="100"/>
          <a:sy n="125" d="100"/>
        </p:scale>
        <p:origin x="9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249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1443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00386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8285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2769034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03166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421981" y="4699635"/>
            <a:ext cx="415784" cy="133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공지사항 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860CCB67-DA58-44B7-8ABD-D31C436EECBD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81420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37176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3905982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6051" y="4514742"/>
            <a:ext cx="405361" cy="133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공지사항 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3910200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72068E2-0FC9-4BF1-84AD-F30E09930EBC}"/>
              </a:ext>
            </a:extLst>
          </p:cNvPr>
          <p:cNvSpPr/>
          <p:nvPr/>
        </p:nvSpPr>
        <p:spPr>
          <a:xfrm>
            <a:off x="2268319" y="4049512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3709A2-62B5-4578-A966-DFC4641D9579}"/>
              </a:ext>
            </a:extLst>
          </p:cNvPr>
          <p:cNvSpPr txBox="1"/>
          <p:nvPr/>
        </p:nvSpPr>
        <p:spPr>
          <a:xfrm>
            <a:off x="2277509" y="4053730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D71220-FA6C-4283-B34B-8463B85D5D26}"/>
              </a:ext>
            </a:extLst>
          </p:cNvPr>
          <p:cNvSpPr/>
          <p:nvPr/>
        </p:nvSpPr>
        <p:spPr>
          <a:xfrm>
            <a:off x="2268319" y="4192688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EFDCB7-B5E0-432D-A56F-DE41A6A90D48}"/>
              </a:ext>
            </a:extLst>
          </p:cNvPr>
          <p:cNvSpPr txBox="1"/>
          <p:nvPr/>
        </p:nvSpPr>
        <p:spPr>
          <a:xfrm>
            <a:off x="2277509" y="4196906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C6EFEA-1F0E-4CA8-B964-590B6B90E90B}"/>
              </a:ext>
            </a:extLst>
          </p:cNvPr>
          <p:cNvSpPr txBox="1"/>
          <p:nvPr/>
        </p:nvSpPr>
        <p:spPr>
          <a:xfrm>
            <a:off x="2769034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2958697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73508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2024-07-10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2024-07-10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421981" y="4699635"/>
            <a:ext cx="415784" cy="133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ko-KR" sz="500" dirty="0"/>
              <a:t>Q&amp;A</a:t>
            </a:r>
            <a:r>
              <a:rPr lang="ko-KR" altLang="en-US" sz="500" dirty="0"/>
              <a:t> 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860CCB67-DA58-44B7-8ABD-D31C436EECBD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5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439</Words>
  <Application>Microsoft Office PowerPoint</Application>
  <PresentationFormat>와이드스크린</PresentationFormat>
  <Paragraphs>215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2024-07-09T06:32:35Z</dcterms:created>
  <dcterms:modified xsi:type="dcterms:W3CDTF">2024-07-10T08:41:55Z</dcterms:modified>
</cp:coreProperties>
</file>