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0" y="520238"/>
            <a:ext cx="5288590" cy="57621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907"/>
              </p:ext>
            </p:extLst>
          </p:nvPr>
        </p:nvGraphicFramePr>
        <p:xfrm>
          <a:off x="7075918" y="948121"/>
          <a:ext cx="4506482" cy="353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지역명</a:t>
                      </a:r>
                      <a:r>
                        <a:rPr lang="ko-KR" altLang="en-US" sz="1000" dirty="0"/>
                        <a:t> 입력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 폼으로 간편하게 해당 예약 날짜를 선택 할 수 있음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686"/>
              </p:ext>
            </p:extLst>
          </p:nvPr>
        </p:nvGraphicFramePr>
        <p:xfrm>
          <a:off x="7074673" y="55166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 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일반승차권 조회</a:t>
            </a:r>
            <a:endParaRPr lang="ko-KR" altLang="en-US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AB5404-1C07-4677-8E45-A83D7F4E2886}"/>
              </a:ext>
            </a:extLst>
          </p:cNvPr>
          <p:cNvSpPr txBox="1"/>
          <p:nvPr/>
        </p:nvSpPr>
        <p:spPr>
          <a:xfrm>
            <a:off x="2539102" y="3305343"/>
            <a:ext cx="417920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달력          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35EB6456-CA1E-44BE-93D4-BFEAA2ABFDA1}"/>
              </a:ext>
            </a:extLst>
          </p:cNvPr>
          <p:cNvSpPr/>
          <p:nvPr/>
        </p:nvSpPr>
        <p:spPr>
          <a:xfrm>
            <a:off x="2466211" y="31614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00D75-7BC2-4B50-B7D6-A69E196A7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93747"/>
              </p:ext>
            </p:extLst>
          </p:nvPr>
        </p:nvGraphicFramePr>
        <p:xfrm>
          <a:off x="7077869" y="4481053"/>
          <a:ext cx="4506482" cy="1541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3973206064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1737792923"/>
                    </a:ext>
                  </a:extLst>
                </a:gridCol>
              </a:tblGrid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80730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36345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87857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722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3EB70C6-6894-4227-ABAC-81E65418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84473"/>
              </p:ext>
            </p:extLst>
          </p:nvPr>
        </p:nvGraphicFramePr>
        <p:xfrm>
          <a:off x="1375873" y="762395"/>
          <a:ext cx="762284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6154">
                  <a:extLst>
                    <a:ext uri="{9D8B030D-6E8A-4147-A177-3AD203B41FA5}">
                      <a16:colId xmlns:a16="http://schemas.microsoft.com/office/drawing/2014/main" val="1548576860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483287856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1613247990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3186997371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1700783562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1112290384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4017139218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199776279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257943833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1961285341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</a:t>
                      </a:r>
                      <a:r>
                        <a:rPr lang="ko-KR" altLang="en-US" dirty="0"/>
                        <a:t>        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역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출발역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도착역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특실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일반실</a:t>
                      </a:r>
                      <a:endParaRPr lang="ko-KR" altLang="en-US" sz="1200" b="1" dirty="0"/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운행시간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운임요금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소요시간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CRX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333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좌석선택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883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CRX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444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좌석선택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485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CRX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555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좌석선택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37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CRX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666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r>
                        <a:rPr lang="ko-KR" altLang="en-US" sz="1100" dirty="0"/>
                        <a:t>역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좌석선택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9304201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96D8F5-00AC-4986-ABDA-0112249A6DED}"/>
              </a:ext>
            </a:extLst>
          </p:cNvPr>
          <p:cNvCxnSpPr>
            <a:cxnSpLocks/>
          </p:cNvCxnSpPr>
          <p:nvPr/>
        </p:nvCxnSpPr>
        <p:spPr>
          <a:xfrm>
            <a:off x="1803163" y="922946"/>
            <a:ext cx="49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2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869</Words>
  <Application>Microsoft Office PowerPoint</Application>
  <PresentationFormat>와이드스크린</PresentationFormat>
  <Paragraphs>385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2024-07-09T06:32:35Z</dcterms:created>
  <dcterms:modified xsi:type="dcterms:W3CDTF">2024-07-10T08:38:00Z</dcterms:modified>
</cp:coreProperties>
</file>