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7DEB4-9AAE-4D66-AB4E-1B0D6726B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767D04-3A67-4DBD-BEFD-E99EF9874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04F98-13E0-41F6-AA1E-D3F71F58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2229-4701-4BA4-9DCF-8D784EB52C8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32735-E89D-4777-A59B-DFE7979B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E340E-83FE-46FD-91DE-12A4E35A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7A74-8799-4FDD-A051-3667FFE3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71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29BC-9FD8-440F-B17C-3E669C6C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DF171-F52B-4835-968B-66A526EF5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F30C-B09F-40E1-B9D7-02DCC2E6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2229-4701-4BA4-9DCF-8D784EB52C8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13BFB-E689-4D87-B72A-93C0D663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7FB0A-8546-4704-906C-C173C08A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7A74-8799-4FDD-A051-3667FFE3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6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1BDECC-D7A4-4832-A219-17EA38DAA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9CA25-FF27-4C5D-9E57-96D1C5451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AA2B7-E12F-475B-B2F7-C8A078C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2229-4701-4BA4-9DCF-8D784EB52C8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BE84-8BF3-41A3-9757-C86674D6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EE37D-BC69-40D9-BF48-FAE3F34C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7A74-8799-4FDD-A051-3667FFE3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6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74062-0073-4A5B-8E93-21C54046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371E6-F2A1-4590-808B-D32D01CC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DA411-D8A7-4606-A042-77AF7FD7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2229-4701-4BA4-9DCF-8D784EB52C8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7A6A2-01DB-4EDA-A8B0-E9042509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531CB-8ED5-4EC5-9723-A10825DA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7A74-8799-4FDD-A051-3667FFE3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5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28283-1BC0-41F5-844B-3C9415B6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DF905-78F5-4557-8EB6-6EF03A603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DEF14-6655-4E7D-A1EF-48449A75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2229-4701-4BA4-9DCF-8D784EB52C8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9E09F-83F6-40AB-81CB-12F7AC82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7AA0A-0035-400B-A01F-C2B40DF6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7A74-8799-4FDD-A051-3667FFE3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2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2AC2D-7864-4F07-8753-4EA661CB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10C5F-B456-45C6-A125-552FF4CD9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239462-A2DB-4239-86C8-07D3FDE2A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83BDDB-5738-429A-A8FF-EB1C2D36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2229-4701-4BA4-9DCF-8D784EB52C8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E83BB0-17ED-42CA-B15B-B04A702D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606CF-5DC1-4C7C-ACAF-5A681A24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7A74-8799-4FDD-A051-3667FFE3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6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A577E-AEEA-48FA-B6C7-FAFADB43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93D3C-9407-4BB4-8530-95FAA9D3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549AF-0AEC-4F17-BE27-8C2F2CABB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BA5F24-3840-4295-976B-651D1B98F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830BAB-B485-46D8-884D-D05DE63D1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384A18-1130-4BF9-B0F5-DFA8A7CB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2229-4701-4BA4-9DCF-8D784EB52C8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D4141A-3AB6-42B5-9C57-4A074919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E39D11-68B0-4210-B42D-5709C02E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7A74-8799-4FDD-A051-3667FFE3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0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799FC-890F-440D-8DF2-F3F3C469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6D09A3-BE95-4116-8775-1BFF1AE5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2229-4701-4BA4-9DCF-8D784EB52C8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0670A2-066B-4F88-A9B3-8E194A5D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E2D6BE-8D7C-429A-8604-6849994E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7A74-8799-4FDD-A051-3667FFE3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1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531827-F114-4D04-87AA-80F78DFF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2229-4701-4BA4-9DCF-8D784EB52C8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4FAB4C-9B3B-4B7D-B0B0-E04626D7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867FC2-9807-4781-B4F5-8FE7BF99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7A74-8799-4FDD-A051-3667FFE3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1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5359E-4969-4CE7-9CCA-12EC5077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E464F-658C-458F-9D0C-3DF5A0766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4AE60-F1FC-4B48-A2A4-897B1CB3B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859D7C-6324-4D31-8801-835EDC63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2229-4701-4BA4-9DCF-8D784EB52C8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8EA59-B408-431E-97B9-D15CA737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D7841-50D7-4136-9B24-7B46B79D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7A74-8799-4FDD-A051-3667FFE3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248FB-F3A6-4E0A-8D4F-4BA9D326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E63CB0-97D7-428B-83F0-318653234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0BE4D-C947-44CB-B6AA-63CF9BFA3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D8768E-F96F-4DB6-8587-C14B37C4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2229-4701-4BA4-9DCF-8D784EB52C8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C383EC-C9A1-4BD0-949C-4BB9E5D6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D1F2C-CF77-4500-9DEA-013239FA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27A74-8799-4FDD-A051-3667FFE3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4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7B4444-54FE-403E-BD06-30A30343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093423-27FF-4825-BED8-E85234898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C7145-C1C7-4377-A6A2-D59D2E7EF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2229-4701-4BA4-9DCF-8D784EB52C87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4F112-E0E0-4DC4-9F66-2A6248F54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B7EEA-0C10-4DCF-862E-6669067A2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27A74-8799-4FDD-A051-3667FFE39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6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8CFAD2B4-6687-4EA7-B3D7-78B013F70169}"/>
              </a:ext>
            </a:extLst>
          </p:cNvPr>
          <p:cNvSpPr txBox="1"/>
          <p:nvPr/>
        </p:nvSpPr>
        <p:spPr>
          <a:xfrm>
            <a:off x="4931611" y="222312"/>
            <a:ext cx="1535184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메인 페이지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9714D7-D2D7-4A44-ABCC-335ABD677FB0}"/>
              </a:ext>
            </a:extLst>
          </p:cNvPr>
          <p:cNvSpPr txBox="1"/>
          <p:nvPr/>
        </p:nvSpPr>
        <p:spPr>
          <a:xfrm>
            <a:off x="5225799" y="993667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로그인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18861A-4373-4504-9DF1-9EEE10A29827}"/>
              </a:ext>
            </a:extLst>
          </p:cNvPr>
          <p:cNvSpPr txBox="1"/>
          <p:nvPr/>
        </p:nvSpPr>
        <p:spPr>
          <a:xfrm>
            <a:off x="169239" y="1938374"/>
            <a:ext cx="1469927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105E529-9408-46DE-868A-794E32DDEA29}"/>
              </a:ext>
            </a:extLst>
          </p:cNvPr>
          <p:cNvSpPr txBox="1"/>
          <p:nvPr/>
        </p:nvSpPr>
        <p:spPr>
          <a:xfrm>
            <a:off x="1976632" y="1922332"/>
            <a:ext cx="109077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고객안내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6203A53-4500-4D8A-8373-CAFDE5AE454D}"/>
              </a:ext>
            </a:extLst>
          </p:cNvPr>
          <p:cNvSpPr txBox="1"/>
          <p:nvPr/>
        </p:nvSpPr>
        <p:spPr>
          <a:xfrm>
            <a:off x="4846565" y="1922332"/>
            <a:ext cx="1463971" cy="253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이용안내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39FDC5A-316D-4B7E-8DCA-211091D2A5C1}"/>
              </a:ext>
            </a:extLst>
          </p:cNvPr>
          <p:cNvSpPr txBox="1"/>
          <p:nvPr/>
        </p:nvSpPr>
        <p:spPr>
          <a:xfrm>
            <a:off x="6660178" y="1922332"/>
            <a:ext cx="1152718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C1C860-625E-4190-B5EE-2298E09BE9C4}"/>
              </a:ext>
            </a:extLst>
          </p:cNvPr>
          <p:cNvSpPr txBox="1"/>
          <p:nvPr/>
        </p:nvSpPr>
        <p:spPr>
          <a:xfrm>
            <a:off x="10835598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사이드바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BA68A0-0998-42AC-A37F-13FF5AFF56C4}"/>
              </a:ext>
            </a:extLst>
          </p:cNvPr>
          <p:cNvSpPr txBox="1"/>
          <p:nvPr/>
        </p:nvSpPr>
        <p:spPr>
          <a:xfrm>
            <a:off x="10835598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예매하기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CAEAC4-E2A8-4C00-8ED3-0207AC85EE1A}"/>
              </a:ext>
            </a:extLst>
          </p:cNvPr>
          <p:cNvSpPr txBox="1"/>
          <p:nvPr/>
        </p:nvSpPr>
        <p:spPr>
          <a:xfrm>
            <a:off x="10835598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예매관리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B84BDAB-75BB-4996-9EE2-807FBF167866}"/>
              </a:ext>
            </a:extLst>
          </p:cNvPr>
          <p:cNvSpPr txBox="1"/>
          <p:nvPr/>
        </p:nvSpPr>
        <p:spPr>
          <a:xfrm>
            <a:off x="10844929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3FC635F-FC46-4BD4-AD0F-322482884EC5}"/>
              </a:ext>
            </a:extLst>
          </p:cNvPr>
          <p:cNvSpPr txBox="1"/>
          <p:nvPr/>
        </p:nvSpPr>
        <p:spPr>
          <a:xfrm>
            <a:off x="10844928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03DDA6-25A9-4DE4-9AED-B363798A7946}"/>
              </a:ext>
            </a:extLst>
          </p:cNvPr>
          <p:cNvSpPr txBox="1"/>
          <p:nvPr/>
        </p:nvSpPr>
        <p:spPr>
          <a:xfrm>
            <a:off x="159909" y="3391171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168DA37-C5F9-4B9A-BC3D-9A049A0B9135}"/>
              </a:ext>
            </a:extLst>
          </p:cNvPr>
          <p:cNvSpPr txBox="1"/>
          <p:nvPr/>
        </p:nvSpPr>
        <p:spPr>
          <a:xfrm>
            <a:off x="169240" y="2692350"/>
            <a:ext cx="1469927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 예매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C9016A-8E83-437D-AC18-DC53CC45DA8B}"/>
              </a:ext>
            </a:extLst>
          </p:cNvPr>
          <p:cNvSpPr txBox="1"/>
          <p:nvPr/>
        </p:nvSpPr>
        <p:spPr>
          <a:xfrm>
            <a:off x="6485685" y="1010444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회원가입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335B206-B610-4074-95E0-72BAA2B798E2}"/>
              </a:ext>
            </a:extLst>
          </p:cNvPr>
          <p:cNvSpPr txBox="1"/>
          <p:nvPr/>
        </p:nvSpPr>
        <p:spPr>
          <a:xfrm>
            <a:off x="6664038" y="2661675"/>
            <a:ext cx="1152718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지역별 </a:t>
            </a:r>
            <a:endParaRPr lang="en-US" altLang="ko-KR" sz="1050" dirty="0"/>
          </a:p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1D41A78-DF46-49E6-85D4-F5115A5BE9BB}"/>
              </a:ext>
            </a:extLst>
          </p:cNvPr>
          <p:cNvSpPr txBox="1"/>
          <p:nvPr/>
        </p:nvSpPr>
        <p:spPr>
          <a:xfrm>
            <a:off x="6674033" y="3462912"/>
            <a:ext cx="114272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관광 열차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70A5937-0403-4AF5-A797-D62DECCC6574}"/>
              </a:ext>
            </a:extLst>
          </p:cNvPr>
          <p:cNvSpPr txBox="1"/>
          <p:nvPr/>
        </p:nvSpPr>
        <p:spPr>
          <a:xfrm>
            <a:off x="1976637" y="2692350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공지사항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062E0A3-9E73-43B6-8996-441414BF12E0}"/>
              </a:ext>
            </a:extLst>
          </p:cNvPr>
          <p:cNvSpPr txBox="1"/>
          <p:nvPr/>
        </p:nvSpPr>
        <p:spPr>
          <a:xfrm>
            <a:off x="1976637" y="3391171"/>
            <a:ext cx="109299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자주하는 질문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786548C-EF46-43FF-BF4C-A97EAF3932FA}"/>
              </a:ext>
            </a:extLst>
          </p:cNvPr>
          <p:cNvSpPr txBox="1"/>
          <p:nvPr/>
        </p:nvSpPr>
        <p:spPr>
          <a:xfrm>
            <a:off x="1976634" y="4042239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2A95E57-1286-4345-B46A-E3AA5F985378}"/>
              </a:ext>
            </a:extLst>
          </p:cNvPr>
          <p:cNvSpPr txBox="1"/>
          <p:nvPr/>
        </p:nvSpPr>
        <p:spPr>
          <a:xfrm>
            <a:off x="1976634" y="4770792"/>
            <a:ext cx="1090770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유실물 안내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5FE076-DDBF-48C3-84E8-73D9DBF7D6D8}"/>
              </a:ext>
            </a:extLst>
          </p:cNvPr>
          <p:cNvSpPr txBox="1"/>
          <p:nvPr/>
        </p:nvSpPr>
        <p:spPr>
          <a:xfrm>
            <a:off x="1976633" y="5452776"/>
            <a:ext cx="109373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안내사항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2EC3226-F179-4403-8506-A57A014F8A49}"/>
              </a:ext>
            </a:extLst>
          </p:cNvPr>
          <p:cNvSpPr txBox="1"/>
          <p:nvPr/>
        </p:nvSpPr>
        <p:spPr>
          <a:xfrm>
            <a:off x="4856981" y="268300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종합이용안내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B5A6C82F-7C05-4925-A188-BBEA0F72EEFC}"/>
              </a:ext>
            </a:extLst>
          </p:cNvPr>
          <p:cNvCxnSpPr>
            <a:cxnSpLocks/>
          </p:cNvCxnSpPr>
          <p:nvPr/>
        </p:nvCxnSpPr>
        <p:spPr>
          <a:xfrm>
            <a:off x="5699203" y="545284"/>
            <a:ext cx="0" cy="36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0F724AE0-931D-4D4A-BBDA-8AD571BF0951}"/>
              </a:ext>
            </a:extLst>
          </p:cNvPr>
          <p:cNvCxnSpPr>
            <a:cxnSpLocks/>
          </p:cNvCxnSpPr>
          <p:nvPr/>
        </p:nvCxnSpPr>
        <p:spPr>
          <a:xfrm>
            <a:off x="89219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5F46F1B-EC3A-4419-B504-14CC88A464FA}"/>
              </a:ext>
            </a:extLst>
          </p:cNvPr>
          <p:cNvCxnSpPr>
            <a:cxnSpLocks/>
          </p:cNvCxnSpPr>
          <p:nvPr/>
        </p:nvCxnSpPr>
        <p:spPr>
          <a:xfrm>
            <a:off x="892198" y="304145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43927E4-68F9-402E-9B52-BE005A3050FE}"/>
              </a:ext>
            </a:extLst>
          </p:cNvPr>
          <p:cNvCxnSpPr>
            <a:cxnSpLocks/>
          </p:cNvCxnSpPr>
          <p:nvPr/>
        </p:nvCxnSpPr>
        <p:spPr>
          <a:xfrm>
            <a:off x="250425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1E09080-B5F1-4982-905D-708F43DC8889}"/>
              </a:ext>
            </a:extLst>
          </p:cNvPr>
          <p:cNvCxnSpPr>
            <a:cxnSpLocks/>
          </p:cNvCxnSpPr>
          <p:nvPr/>
        </p:nvCxnSpPr>
        <p:spPr>
          <a:xfrm>
            <a:off x="2504258" y="3041452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43ABF8DE-AFF8-4515-8AAC-2A5C557C2B12}"/>
              </a:ext>
            </a:extLst>
          </p:cNvPr>
          <p:cNvCxnSpPr>
            <a:cxnSpLocks/>
          </p:cNvCxnSpPr>
          <p:nvPr/>
        </p:nvCxnSpPr>
        <p:spPr>
          <a:xfrm>
            <a:off x="2504258" y="369252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59C4C2B0-A2B6-4B73-8E5E-D578A608F927}"/>
              </a:ext>
            </a:extLst>
          </p:cNvPr>
          <p:cNvCxnSpPr>
            <a:cxnSpLocks/>
          </p:cNvCxnSpPr>
          <p:nvPr/>
        </p:nvCxnSpPr>
        <p:spPr>
          <a:xfrm>
            <a:off x="2504258" y="4401855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34F01BA-906A-4132-AAD6-E13D3BE8C03C}"/>
              </a:ext>
            </a:extLst>
          </p:cNvPr>
          <p:cNvCxnSpPr>
            <a:cxnSpLocks/>
          </p:cNvCxnSpPr>
          <p:nvPr/>
        </p:nvCxnSpPr>
        <p:spPr>
          <a:xfrm flipH="1">
            <a:off x="2502432" y="5121462"/>
            <a:ext cx="1826" cy="2539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35B798A-B304-4445-A35B-589750203C6E}"/>
              </a:ext>
            </a:extLst>
          </p:cNvPr>
          <p:cNvCxnSpPr>
            <a:cxnSpLocks/>
          </p:cNvCxnSpPr>
          <p:nvPr/>
        </p:nvCxnSpPr>
        <p:spPr>
          <a:xfrm>
            <a:off x="5584041" y="2312508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D8931059-2DEC-4488-A7EE-10F0034BBB06}"/>
              </a:ext>
            </a:extLst>
          </p:cNvPr>
          <p:cNvCxnSpPr>
            <a:cxnSpLocks/>
          </p:cNvCxnSpPr>
          <p:nvPr/>
        </p:nvCxnSpPr>
        <p:spPr>
          <a:xfrm>
            <a:off x="5584041" y="303368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EF6DBEC-BB30-4D76-816A-B9BEA2E80714}"/>
              </a:ext>
            </a:extLst>
          </p:cNvPr>
          <p:cNvCxnSpPr>
            <a:cxnSpLocks/>
          </p:cNvCxnSpPr>
          <p:nvPr/>
        </p:nvCxnSpPr>
        <p:spPr>
          <a:xfrm>
            <a:off x="5584041" y="389753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F662774-ED06-45E6-918B-D419EA32F063}"/>
              </a:ext>
            </a:extLst>
          </p:cNvPr>
          <p:cNvCxnSpPr>
            <a:cxnSpLocks/>
          </p:cNvCxnSpPr>
          <p:nvPr/>
        </p:nvCxnSpPr>
        <p:spPr>
          <a:xfrm>
            <a:off x="5584041" y="478889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9E690B5E-FA5A-4124-B186-D12484CCD4A7}"/>
              </a:ext>
            </a:extLst>
          </p:cNvPr>
          <p:cNvCxnSpPr>
            <a:cxnSpLocks/>
          </p:cNvCxnSpPr>
          <p:nvPr/>
        </p:nvCxnSpPr>
        <p:spPr>
          <a:xfrm>
            <a:off x="7226596" y="3203939"/>
            <a:ext cx="0" cy="2457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F211762-8FAF-4EBB-A8E8-6DBA036476E9}"/>
              </a:ext>
            </a:extLst>
          </p:cNvPr>
          <p:cNvCxnSpPr>
            <a:cxnSpLocks/>
          </p:cNvCxnSpPr>
          <p:nvPr/>
        </p:nvCxnSpPr>
        <p:spPr>
          <a:xfrm>
            <a:off x="7226596" y="2312507"/>
            <a:ext cx="0" cy="26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B9D9C5C-C4E5-4F72-B771-FB3A8E6A1A34}"/>
              </a:ext>
            </a:extLst>
          </p:cNvPr>
          <p:cNvCxnSpPr>
            <a:cxnSpLocks/>
          </p:cNvCxnSpPr>
          <p:nvPr/>
        </p:nvCxnSpPr>
        <p:spPr>
          <a:xfrm>
            <a:off x="11400974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9751C82-BE9A-482D-9E17-A577C607DC1E}"/>
              </a:ext>
            </a:extLst>
          </p:cNvPr>
          <p:cNvCxnSpPr>
            <a:cxnSpLocks/>
          </p:cNvCxnSpPr>
          <p:nvPr/>
        </p:nvCxnSpPr>
        <p:spPr>
          <a:xfrm>
            <a:off x="11400974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9306C7-7EE4-4B1A-89E4-BA9E7AF618D3}"/>
              </a:ext>
            </a:extLst>
          </p:cNvPr>
          <p:cNvCxnSpPr>
            <a:cxnSpLocks/>
          </p:cNvCxnSpPr>
          <p:nvPr/>
        </p:nvCxnSpPr>
        <p:spPr>
          <a:xfrm>
            <a:off x="11400974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88D42AD-43DE-4706-BA38-B8B4547193CA}"/>
              </a:ext>
            </a:extLst>
          </p:cNvPr>
          <p:cNvCxnSpPr>
            <a:cxnSpLocks/>
          </p:cNvCxnSpPr>
          <p:nvPr/>
        </p:nvCxnSpPr>
        <p:spPr>
          <a:xfrm>
            <a:off x="11400974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화살표: 아래쪽 163">
            <a:extLst>
              <a:ext uri="{FF2B5EF4-FFF2-40B4-BE49-F238E27FC236}">
                <a16:creationId xmlns:a16="http://schemas.microsoft.com/office/drawing/2014/main" id="{E52BD481-FEE2-4F3E-8A01-B99553BE6F00}"/>
              </a:ext>
            </a:extLst>
          </p:cNvPr>
          <p:cNvSpPr/>
          <p:nvPr/>
        </p:nvSpPr>
        <p:spPr>
          <a:xfrm>
            <a:off x="5449614" y="1404505"/>
            <a:ext cx="495012" cy="36933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01B60F5-87A5-49D1-B4F1-9AFDBB85438B}"/>
              </a:ext>
            </a:extLst>
          </p:cNvPr>
          <p:cNvCxnSpPr>
            <a:cxnSpLocks/>
          </p:cNvCxnSpPr>
          <p:nvPr/>
        </p:nvCxnSpPr>
        <p:spPr>
          <a:xfrm flipH="1">
            <a:off x="6270168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3168314-981C-4D5F-A863-89663EC5D1E7}"/>
              </a:ext>
            </a:extLst>
          </p:cNvPr>
          <p:cNvSpPr txBox="1"/>
          <p:nvPr/>
        </p:nvSpPr>
        <p:spPr>
          <a:xfrm>
            <a:off x="3545236" y="1018833"/>
            <a:ext cx="1351663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아이디</a:t>
            </a:r>
            <a:r>
              <a:rPr lang="en-US" altLang="ko-KR" sz="900" dirty="0"/>
              <a:t>/ </a:t>
            </a:r>
            <a:r>
              <a:rPr lang="ko-KR" altLang="en-US" sz="900" dirty="0"/>
              <a:t>비밀번호 찾기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7CF8295-1BA8-4B89-888D-4E599B69E023}"/>
              </a:ext>
            </a:extLst>
          </p:cNvPr>
          <p:cNvCxnSpPr>
            <a:cxnSpLocks/>
          </p:cNvCxnSpPr>
          <p:nvPr/>
        </p:nvCxnSpPr>
        <p:spPr>
          <a:xfrm flipH="1">
            <a:off x="4951876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6845BEC-2577-478F-9C9D-568702CE953A}"/>
              </a:ext>
            </a:extLst>
          </p:cNvPr>
          <p:cNvSpPr txBox="1"/>
          <p:nvPr/>
        </p:nvSpPr>
        <p:spPr>
          <a:xfrm>
            <a:off x="1976632" y="6125433"/>
            <a:ext cx="1099984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77EE590-34E1-4F5E-9681-B4728D88309A}"/>
              </a:ext>
            </a:extLst>
          </p:cNvPr>
          <p:cNvCxnSpPr>
            <a:cxnSpLocks/>
          </p:cNvCxnSpPr>
          <p:nvPr/>
        </p:nvCxnSpPr>
        <p:spPr>
          <a:xfrm>
            <a:off x="2502432" y="573994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1B32369-7CBA-477E-AABD-E3F92E8E7263}"/>
              </a:ext>
            </a:extLst>
          </p:cNvPr>
          <p:cNvSpPr txBox="1"/>
          <p:nvPr/>
        </p:nvSpPr>
        <p:spPr>
          <a:xfrm>
            <a:off x="159908" y="4031520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결제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660B2E0-F1B3-40E8-9923-8CC9518BDC2B}"/>
              </a:ext>
            </a:extLst>
          </p:cNvPr>
          <p:cNvCxnSpPr>
            <a:cxnSpLocks/>
          </p:cNvCxnSpPr>
          <p:nvPr/>
        </p:nvCxnSpPr>
        <p:spPr>
          <a:xfrm>
            <a:off x="894345" y="369113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E7A80CB-BE01-42A8-B088-C76A5F22D6B9}"/>
              </a:ext>
            </a:extLst>
          </p:cNvPr>
          <p:cNvSpPr txBox="1"/>
          <p:nvPr/>
        </p:nvSpPr>
        <p:spPr>
          <a:xfrm>
            <a:off x="265430" y="269481"/>
            <a:ext cx="1535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사용자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070761A-4D96-4351-A28D-460FBFD2BAE5}"/>
              </a:ext>
            </a:extLst>
          </p:cNvPr>
          <p:cNvSpPr txBox="1"/>
          <p:nvPr/>
        </p:nvSpPr>
        <p:spPr>
          <a:xfrm>
            <a:off x="4856981" y="3462912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승차권이용안내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1B315E-C93F-4BED-88BF-B6A9205C4906}"/>
              </a:ext>
            </a:extLst>
          </p:cNvPr>
          <p:cNvSpPr txBox="1"/>
          <p:nvPr/>
        </p:nvSpPr>
        <p:spPr>
          <a:xfrm>
            <a:off x="4856981" y="4357106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 err="1"/>
              <a:t>정차역이용안내</a:t>
            </a:r>
            <a:endParaRPr lang="ko-KR" altLang="en-US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632EB4-DFDD-414E-A023-887317105ABF}"/>
              </a:ext>
            </a:extLst>
          </p:cNvPr>
          <p:cNvSpPr txBox="1"/>
          <p:nvPr/>
        </p:nvSpPr>
        <p:spPr>
          <a:xfrm>
            <a:off x="4856981" y="524842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지연배상신청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98F08D-7EE1-45BC-9571-BE5098463E8C}"/>
              </a:ext>
            </a:extLst>
          </p:cNvPr>
          <p:cNvSpPr txBox="1"/>
          <p:nvPr/>
        </p:nvSpPr>
        <p:spPr>
          <a:xfrm>
            <a:off x="9489891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마이페이지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B8318F-1DD7-4F6D-91EF-94B258FEAC6D}"/>
              </a:ext>
            </a:extLst>
          </p:cNvPr>
          <p:cNvSpPr txBox="1"/>
          <p:nvPr/>
        </p:nvSpPr>
        <p:spPr>
          <a:xfrm>
            <a:off x="9489891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장바구니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ABC679-4FE0-4881-9F92-45888F1F5A9C}"/>
              </a:ext>
            </a:extLst>
          </p:cNvPr>
          <p:cNvSpPr txBox="1"/>
          <p:nvPr/>
        </p:nvSpPr>
        <p:spPr>
          <a:xfrm>
            <a:off x="9489891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200B92-9F71-4FFD-8C6E-A2CFFA962B2B}"/>
              </a:ext>
            </a:extLst>
          </p:cNvPr>
          <p:cNvSpPr txBox="1"/>
          <p:nvPr/>
        </p:nvSpPr>
        <p:spPr>
          <a:xfrm>
            <a:off x="9499222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개인정보 수정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5548B2-2849-43BC-BEF1-C1646C9CFA20}"/>
              </a:ext>
            </a:extLst>
          </p:cNvPr>
          <p:cNvSpPr txBox="1"/>
          <p:nvPr/>
        </p:nvSpPr>
        <p:spPr>
          <a:xfrm>
            <a:off x="9499221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회원탈퇴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9304B0-352F-4C14-9457-4ADEDBD61528}"/>
              </a:ext>
            </a:extLst>
          </p:cNvPr>
          <p:cNvCxnSpPr>
            <a:cxnSpLocks/>
          </p:cNvCxnSpPr>
          <p:nvPr/>
        </p:nvCxnSpPr>
        <p:spPr>
          <a:xfrm>
            <a:off x="10055267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ADAE466-78CE-4865-9149-EA95970E3672}"/>
              </a:ext>
            </a:extLst>
          </p:cNvPr>
          <p:cNvCxnSpPr>
            <a:cxnSpLocks/>
          </p:cNvCxnSpPr>
          <p:nvPr/>
        </p:nvCxnSpPr>
        <p:spPr>
          <a:xfrm>
            <a:off x="10055267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D609290-7033-44F4-9CCA-C34B98C4FE1B}"/>
              </a:ext>
            </a:extLst>
          </p:cNvPr>
          <p:cNvCxnSpPr>
            <a:cxnSpLocks/>
          </p:cNvCxnSpPr>
          <p:nvPr/>
        </p:nvCxnSpPr>
        <p:spPr>
          <a:xfrm>
            <a:off x="10055267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253956E-756D-4673-9058-427ED53F1726}"/>
              </a:ext>
            </a:extLst>
          </p:cNvPr>
          <p:cNvCxnSpPr>
            <a:cxnSpLocks/>
          </p:cNvCxnSpPr>
          <p:nvPr/>
        </p:nvCxnSpPr>
        <p:spPr>
          <a:xfrm>
            <a:off x="10055267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4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8CFAD2B4-6687-4EA7-B3D7-78B013F70169}"/>
              </a:ext>
            </a:extLst>
          </p:cNvPr>
          <p:cNvSpPr txBox="1"/>
          <p:nvPr/>
        </p:nvSpPr>
        <p:spPr>
          <a:xfrm>
            <a:off x="4931611" y="222312"/>
            <a:ext cx="1535184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메인 페이지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9714D7-D2D7-4A44-ABCC-335ABD677FB0}"/>
              </a:ext>
            </a:extLst>
          </p:cNvPr>
          <p:cNvSpPr txBox="1"/>
          <p:nvPr/>
        </p:nvSpPr>
        <p:spPr>
          <a:xfrm>
            <a:off x="5225799" y="993667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로그인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18861A-4373-4504-9DF1-9EEE10A29827}"/>
              </a:ext>
            </a:extLst>
          </p:cNvPr>
          <p:cNvSpPr txBox="1"/>
          <p:nvPr/>
        </p:nvSpPr>
        <p:spPr>
          <a:xfrm>
            <a:off x="169239" y="1938374"/>
            <a:ext cx="1469927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105E529-9408-46DE-868A-794E32DDEA29}"/>
              </a:ext>
            </a:extLst>
          </p:cNvPr>
          <p:cNvSpPr txBox="1"/>
          <p:nvPr/>
        </p:nvSpPr>
        <p:spPr>
          <a:xfrm>
            <a:off x="1976632" y="1922332"/>
            <a:ext cx="109077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고객안내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6203A53-4500-4D8A-8373-CAFDE5AE454D}"/>
              </a:ext>
            </a:extLst>
          </p:cNvPr>
          <p:cNvSpPr txBox="1"/>
          <p:nvPr/>
        </p:nvSpPr>
        <p:spPr>
          <a:xfrm>
            <a:off x="4846565" y="1922332"/>
            <a:ext cx="1463971" cy="253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이용안내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39FDC5A-316D-4B7E-8DCA-211091D2A5C1}"/>
              </a:ext>
            </a:extLst>
          </p:cNvPr>
          <p:cNvSpPr txBox="1"/>
          <p:nvPr/>
        </p:nvSpPr>
        <p:spPr>
          <a:xfrm>
            <a:off x="6660178" y="1922332"/>
            <a:ext cx="1152718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C1C860-625E-4190-B5EE-2298E09BE9C4}"/>
              </a:ext>
            </a:extLst>
          </p:cNvPr>
          <p:cNvSpPr txBox="1"/>
          <p:nvPr/>
        </p:nvSpPr>
        <p:spPr>
          <a:xfrm>
            <a:off x="10835598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사이드바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BA68A0-0998-42AC-A37F-13FF5AFF56C4}"/>
              </a:ext>
            </a:extLst>
          </p:cNvPr>
          <p:cNvSpPr txBox="1"/>
          <p:nvPr/>
        </p:nvSpPr>
        <p:spPr>
          <a:xfrm>
            <a:off x="10835598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예매하기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CAEAC4-E2A8-4C00-8ED3-0207AC85EE1A}"/>
              </a:ext>
            </a:extLst>
          </p:cNvPr>
          <p:cNvSpPr txBox="1"/>
          <p:nvPr/>
        </p:nvSpPr>
        <p:spPr>
          <a:xfrm>
            <a:off x="10835598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예매관리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B84BDAB-75BB-4996-9EE2-807FBF167866}"/>
              </a:ext>
            </a:extLst>
          </p:cNvPr>
          <p:cNvSpPr txBox="1"/>
          <p:nvPr/>
        </p:nvSpPr>
        <p:spPr>
          <a:xfrm>
            <a:off x="10844929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3FC635F-FC46-4BD4-AD0F-322482884EC5}"/>
              </a:ext>
            </a:extLst>
          </p:cNvPr>
          <p:cNvSpPr txBox="1"/>
          <p:nvPr/>
        </p:nvSpPr>
        <p:spPr>
          <a:xfrm>
            <a:off x="10844928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03DDA6-25A9-4DE4-9AED-B363798A7946}"/>
              </a:ext>
            </a:extLst>
          </p:cNvPr>
          <p:cNvSpPr txBox="1"/>
          <p:nvPr/>
        </p:nvSpPr>
        <p:spPr>
          <a:xfrm>
            <a:off x="159909" y="3391171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168DA37-C5F9-4B9A-BC3D-9A049A0B9135}"/>
              </a:ext>
            </a:extLst>
          </p:cNvPr>
          <p:cNvSpPr txBox="1"/>
          <p:nvPr/>
        </p:nvSpPr>
        <p:spPr>
          <a:xfrm>
            <a:off x="169240" y="2692350"/>
            <a:ext cx="1469927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 예매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C9016A-8E83-437D-AC18-DC53CC45DA8B}"/>
              </a:ext>
            </a:extLst>
          </p:cNvPr>
          <p:cNvSpPr txBox="1"/>
          <p:nvPr/>
        </p:nvSpPr>
        <p:spPr>
          <a:xfrm>
            <a:off x="6485685" y="1010444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회원가입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335B206-B610-4074-95E0-72BAA2B798E2}"/>
              </a:ext>
            </a:extLst>
          </p:cNvPr>
          <p:cNvSpPr txBox="1"/>
          <p:nvPr/>
        </p:nvSpPr>
        <p:spPr>
          <a:xfrm>
            <a:off x="6664038" y="2661675"/>
            <a:ext cx="1152718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지역별 </a:t>
            </a:r>
            <a:endParaRPr lang="en-US" altLang="ko-KR" sz="1050" dirty="0"/>
          </a:p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1D41A78-DF46-49E6-85D4-F5115A5BE9BB}"/>
              </a:ext>
            </a:extLst>
          </p:cNvPr>
          <p:cNvSpPr txBox="1"/>
          <p:nvPr/>
        </p:nvSpPr>
        <p:spPr>
          <a:xfrm>
            <a:off x="6674033" y="3462912"/>
            <a:ext cx="114272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관광 열차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70A5937-0403-4AF5-A797-D62DECCC6574}"/>
              </a:ext>
            </a:extLst>
          </p:cNvPr>
          <p:cNvSpPr txBox="1"/>
          <p:nvPr/>
        </p:nvSpPr>
        <p:spPr>
          <a:xfrm>
            <a:off x="1976637" y="2692350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공지사항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062E0A3-9E73-43B6-8996-441414BF12E0}"/>
              </a:ext>
            </a:extLst>
          </p:cNvPr>
          <p:cNvSpPr txBox="1"/>
          <p:nvPr/>
        </p:nvSpPr>
        <p:spPr>
          <a:xfrm>
            <a:off x="1976637" y="3391171"/>
            <a:ext cx="109299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자주하는 질문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786548C-EF46-43FF-BF4C-A97EAF3932FA}"/>
              </a:ext>
            </a:extLst>
          </p:cNvPr>
          <p:cNvSpPr txBox="1"/>
          <p:nvPr/>
        </p:nvSpPr>
        <p:spPr>
          <a:xfrm>
            <a:off x="1976634" y="4042239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2A95E57-1286-4345-B46A-E3AA5F985378}"/>
              </a:ext>
            </a:extLst>
          </p:cNvPr>
          <p:cNvSpPr txBox="1"/>
          <p:nvPr/>
        </p:nvSpPr>
        <p:spPr>
          <a:xfrm>
            <a:off x="1976634" y="4770792"/>
            <a:ext cx="1090770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유실물 안내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5FE076-DDBF-48C3-84E8-73D9DBF7D6D8}"/>
              </a:ext>
            </a:extLst>
          </p:cNvPr>
          <p:cNvSpPr txBox="1"/>
          <p:nvPr/>
        </p:nvSpPr>
        <p:spPr>
          <a:xfrm>
            <a:off x="1976633" y="5452776"/>
            <a:ext cx="109373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안내사항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2EC3226-F179-4403-8506-A57A014F8A49}"/>
              </a:ext>
            </a:extLst>
          </p:cNvPr>
          <p:cNvSpPr txBox="1"/>
          <p:nvPr/>
        </p:nvSpPr>
        <p:spPr>
          <a:xfrm>
            <a:off x="4856981" y="268300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종합이용안내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B5A6C82F-7C05-4925-A188-BBEA0F72EEFC}"/>
              </a:ext>
            </a:extLst>
          </p:cNvPr>
          <p:cNvCxnSpPr>
            <a:cxnSpLocks/>
          </p:cNvCxnSpPr>
          <p:nvPr/>
        </p:nvCxnSpPr>
        <p:spPr>
          <a:xfrm>
            <a:off x="5699203" y="545284"/>
            <a:ext cx="0" cy="36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0F724AE0-931D-4D4A-BBDA-8AD571BF0951}"/>
              </a:ext>
            </a:extLst>
          </p:cNvPr>
          <p:cNvCxnSpPr>
            <a:cxnSpLocks/>
          </p:cNvCxnSpPr>
          <p:nvPr/>
        </p:nvCxnSpPr>
        <p:spPr>
          <a:xfrm>
            <a:off x="89219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5F46F1B-EC3A-4419-B504-14CC88A464FA}"/>
              </a:ext>
            </a:extLst>
          </p:cNvPr>
          <p:cNvCxnSpPr>
            <a:cxnSpLocks/>
          </p:cNvCxnSpPr>
          <p:nvPr/>
        </p:nvCxnSpPr>
        <p:spPr>
          <a:xfrm>
            <a:off x="892198" y="304145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43927E4-68F9-402E-9B52-BE005A3050FE}"/>
              </a:ext>
            </a:extLst>
          </p:cNvPr>
          <p:cNvCxnSpPr>
            <a:cxnSpLocks/>
          </p:cNvCxnSpPr>
          <p:nvPr/>
        </p:nvCxnSpPr>
        <p:spPr>
          <a:xfrm>
            <a:off x="250425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1E09080-B5F1-4982-905D-708F43DC8889}"/>
              </a:ext>
            </a:extLst>
          </p:cNvPr>
          <p:cNvCxnSpPr>
            <a:cxnSpLocks/>
          </p:cNvCxnSpPr>
          <p:nvPr/>
        </p:nvCxnSpPr>
        <p:spPr>
          <a:xfrm>
            <a:off x="2504258" y="3041452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43ABF8DE-AFF8-4515-8AAC-2A5C557C2B12}"/>
              </a:ext>
            </a:extLst>
          </p:cNvPr>
          <p:cNvCxnSpPr>
            <a:cxnSpLocks/>
          </p:cNvCxnSpPr>
          <p:nvPr/>
        </p:nvCxnSpPr>
        <p:spPr>
          <a:xfrm>
            <a:off x="2504258" y="369252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59C4C2B0-A2B6-4B73-8E5E-D578A608F927}"/>
              </a:ext>
            </a:extLst>
          </p:cNvPr>
          <p:cNvCxnSpPr>
            <a:cxnSpLocks/>
          </p:cNvCxnSpPr>
          <p:nvPr/>
        </p:nvCxnSpPr>
        <p:spPr>
          <a:xfrm>
            <a:off x="2504258" y="4401855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34F01BA-906A-4132-AAD6-E13D3BE8C03C}"/>
              </a:ext>
            </a:extLst>
          </p:cNvPr>
          <p:cNvCxnSpPr>
            <a:cxnSpLocks/>
          </p:cNvCxnSpPr>
          <p:nvPr/>
        </p:nvCxnSpPr>
        <p:spPr>
          <a:xfrm flipH="1">
            <a:off x="2502432" y="5121462"/>
            <a:ext cx="1826" cy="2539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35B798A-B304-4445-A35B-589750203C6E}"/>
              </a:ext>
            </a:extLst>
          </p:cNvPr>
          <p:cNvCxnSpPr>
            <a:cxnSpLocks/>
          </p:cNvCxnSpPr>
          <p:nvPr/>
        </p:nvCxnSpPr>
        <p:spPr>
          <a:xfrm>
            <a:off x="5584041" y="2312508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D8931059-2DEC-4488-A7EE-10F0034BBB06}"/>
              </a:ext>
            </a:extLst>
          </p:cNvPr>
          <p:cNvCxnSpPr>
            <a:cxnSpLocks/>
          </p:cNvCxnSpPr>
          <p:nvPr/>
        </p:nvCxnSpPr>
        <p:spPr>
          <a:xfrm>
            <a:off x="5584041" y="303368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EF6DBEC-BB30-4D76-816A-B9BEA2E80714}"/>
              </a:ext>
            </a:extLst>
          </p:cNvPr>
          <p:cNvCxnSpPr>
            <a:cxnSpLocks/>
          </p:cNvCxnSpPr>
          <p:nvPr/>
        </p:nvCxnSpPr>
        <p:spPr>
          <a:xfrm>
            <a:off x="5584041" y="389753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F662774-ED06-45E6-918B-D419EA32F063}"/>
              </a:ext>
            </a:extLst>
          </p:cNvPr>
          <p:cNvCxnSpPr>
            <a:cxnSpLocks/>
          </p:cNvCxnSpPr>
          <p:nvPr/>
        </p:nvCxnSpPr>
        <p:spPr>
          <a:xfrm>
            <a:off x="5584041" y="478889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9E690B5E-FA5A-4124-B186-D12484CCD4A7}"/>
              </a:ext>
            </a:extLst>
          </p:cNvPr>
          <p:cNvCxnSpPr>
            <a:cxnSpLocks/>
          </p:cNvCxnSpPr>
          <p:nvPr/>
        </p:nvCxnSpPr>
        <p:spPr>
          <a:xfrm>
            <a:off x="7226596" y="3203939"/>
            <a:ext cx="0" cy="2457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F211762-8FAF-4EBB-A8E8-6DBA036476E9}"/>
              </a:ext>
            </a:extLst>
          </p:cNvPr>
          <p:cNvCxnSpPr>
            <a:cxnSpLocks/>
          </p:cNvCxnSpPr>
          <p:nvPr/>
        </p:nvCxnSpPr>
        <p:spPr>
          <a:xfrm>
            <a:off x="7226596" y="2312507"/>
            <a:ext cx="0" cy="26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B9D9C5C-C4E5-4F72-B771-FB3A8E6A1A34}"/>
              </a:ext>
            </a:extLst>
          </p:cNvPr>
          <p:cNvCxnSpPr>
            <a:cxnSpLocks/>
          </p:cNvCxnSpPr>
          <p:nvPr/>
        </p:nvCxnSpPr>
        <p:spPr>
          <a:xfrm>
            <a:off x="11400974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9751C82-BE9A-482D-9E17-A577C607DC1E}"/>
              </a:ext>
            </a:extLst>
          </p:cNvPr>
          <p:cNvCxnSpPr>
            <a:cxnSpLocks/>
          </p:cNvCxnSpPr>
          <p:nvPr/>
        </p:nvCxnSpPr>
        <p:spPr>
          <a:xfrm>
            <a:off x="11400974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9306C7-7EE4-4B1A-89E4-BA9E7AF618D3}"/>
              </a:ext>
            </a:extLst>
          </p:cNvPr>
          <p:cNvCxnSpPr>
            <a:cxnSpLocks/>
          </p:cNvCxnSpPr>
          <p:nvPr/>
        </p:nvCxnSpPr>
        <p:spPr>
          <a:xfrm>
            <a:off x="11400974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88D42AD-43DE-4706-BA38-B8B4547193CA}"/>
              </a:ext>
            </a:extLst>
          </p:cNvPr>
          <p:cNvCxnSpPr>
            <a:cxnSpLocks/>
          </p:cNvCxnSpPr>
          <p:nvPr/>
        </p:nvCxnSpPr>
        <p:spPr>
          <a:xfrm>
            <a:off x="11400974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화살표: 아래쪽 163">
            <a:extLst>
              <a:ext uri="{FF2B5EF4-FFF2-40B4-BE49-F238E27FC236}">
                <a16:creationId xmlns:a16="http://schemas.microsoft.com/office/drawing/2014/main" id="{E52BD481-FEE2-4F3E-8A01-B99553BE6F00}"/>
              </a:ext>
            </a:extLst>
          </p:cNvPr>
          <p:cNvSpPr/>
          <p:nvPr/>
        </p:nvSpPr>
        <p:spPr>
          <a:xfrm>
            <a:off x="5449614" y="1404505"/>
            <a:ext cx="495012" cy="36933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01B60F5-87A5-49D1-B4F1-9AFDBB85438B}"/>
              </a:ext>
            </a:extLst>
          </p:cNvPr>
          <p:cNvCxnSpPr>
            <a:cxnSpLocks/>
          </p:cNvCxnSpPr>
          <p:nvPr/>
        </p:nvCxnSpPr>
        <p:spPr>
          <a:xfrm flipH="1">
            <a:off x="6270168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58C4CFA-B6DB-4BE0-9FD0-FD4B4D825C1C}"/>
              </a:ext>
            </a:extLst>
          </p:cNvPr>
          <p:cNvGrpSpPr/>
          <p:nvPr/>
        </p:nvGrpSpPr>
        <p:grpSpPr>
          <a:xfrm>
            <a:off x="169240" y="4339230"/>
            <a:ext cx="1479258" cy="765216"/>
            <a:chOff x="169240" y="4339230"/>
            <a:chExt cx="1479258" cy="765216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C0622BD-4B24-4FA8-8317-C32435478E53}"/>
                </a:ext>
              </a:extLst>
            </p:cNvPr>
            <p:cNvSpPr txBox="1"/>
            <p:nvPr/>
          </p:nvSpPr>
          <p:spPr>
            <a:xfrm>
              <a:off x="169240" y="4688948"/>
              <a:ext cx="1479258" cy="415498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기차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등록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수정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삭제</a:t>
              </a:r>
            </a:p>
          </p:txBody>
        </p: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6432252F-AB97-4934-AE7D-718C1BE70717}"/>
                </a:ext>
              </a:extLst>
            </p:cNvPr>
            <p:cNvCxnSpPr>
              <a:cxnSpLocks/>
            </p:cNvCxnSpPr>
            <p:nvPr/>
          </p:nvCxnSpPr>
          <p:spPr>
            <a:xfrm>
              <a:off x="901529" y="4339230"/>
              <a:ext cx="0" cy="34038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6F0047-6D90-46EE-8289-D77035FC2D74}"/>
              </a:ext>
            </a:extLst>
          </p:cNvPr>
          <p:cNvGrpSpPr/>
          <p:nvPr/>
        </p:nvGrpSpPr>
        <p:grpSpPr>
          <a:xfrm>
            <a:off x="3129094" y="2608460"/>
            <a:ext cx="1457307" cy="415498"/>
            <a:chOff x="3137483" y="2616849"/>
            <a:chExt cx="1457307" cy="415498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06AF87F-41AA-4911-BAFC-02055CBD7428}"/>
                </a:ext>
              </a:extLst>
            </p:cNvPr>
            <p:cNvSpPr txBox="1"/>
            <p:nvPr/>
          </p:nvSpPr>
          <p:spPr>
            <a:xfrm>
              <a:off x="3464038" y="2616849"/>
              <a:ext cx="1130752" cy="41549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공지사항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등록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수정</a:t>
              </a:r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35982A68-5574-4A6D-8A29-572771C73555}"/>
                </a:ext>
              </a:extLst>
            </p:cNvPr>
            <p:cNvCxnSpPr>
              <a:cxnSpLocks/>
              <a:stCxn id="205" idx="1"/>
            </p:cNvCxnSpPr>
            <p:nvPr/>
          </p:nvCxnSpPr>
          <p:spPr>
            <a:xfrm flipH="1">
              <a:off x="3137483" y="2824598"/>
              <a:ext cx="32655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3168314-981C-4D5F-A863-89663EC5D1E7}"/>
              </a:ext>
            </a:extLst>
          </p:cNvPr>
          <p:cNvSpPr txBox="1"/>
          <p:nvPr/>
        </p:nvSpPr>
        <p:spPr>
          <a:xfrm>
            <a:off x="3545236" y="1018833"/>
            <a:ext cx="1351663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아이디</a:t>
            </a:r>
            <a:r>
              <a:rPr lang="en-US" altLang="ko-KR" sz="900" dirty="0"/>
              <a:t>/ </a:t>
            </a:r>
            <a:r>
              <a:rPr lang="ko-KR" altLang="en-US" sz="900" dirty="0"/>
              <a:t>비밀번호 찾기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7CF8295-1BA8-4B89-888D-4E599B69E023}"/>
              </a:ext>
            </a:extLst>
          </p:cNvPr>
          <p:cNvCxnSpPr>
            <a:cxnSpLocks/>
          </p:cNvCxnSpPr>
          <p:nvPr/>
        </p:nvCxnSpPr>
        <p:spPr>
          <a:xfrm flipH="1">
            <a:off x="4951876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6845BEC-2577-478F-9C9D-568702CE953A}"/>
              </a:ext>
            </a:extLst>
          </p:cNvPr>
          <p:cNvSpPr txBox="1"/>
          <p:nvPr/>
        </p:nvSpPr>
        <p:spPr>
          <a:xfrm>
            <a:off x="1976632" y="6125433"/>
            <a:ext cx="1099984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77EE590-34E1-4F5E-9681-B4728D88309A}"/>
              </a:ext>
            </a:extLst>
          </p:cNvPr>
          <p:cNvCxnSpPr>
            <a:cxnSpLocks/>
          </p:cNvCxnSpPr>
          <p:nvPr/>
        </p:nvCxnSpPr>
        <p:spPr>
          <a:xfrm>
            <a:off x="2502432" y="573994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1B32369-7CBA-477E-AABD-E3F92E8E7263}"/>
              </a:ext>
            </a:extLst>
          </p:cNvPr>
          <p:cNvSpPr txBox="1"/>
          <p:nvPr/>
        </p:nvSpPr>
        <p:spPr>
          <a:xfrm>
            <a:off x="159908" y="4031520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결제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660B2E0-F1B3-40E8-9923-8CC9518BDC2B}"/>
              </a:ext>
            </a:extLst>
          </p:cNvPr>
          <p:cNvCxnSpPr>
            <a:cxnSpLocks/>
          </p:cNvCxnSpPr>
          <p:nvPr/>
        </p:nvCxnSpPr>
        <p:spPr>
          <a:xfrm>
            <a:off x="894345" y="369113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E7A80CB-BE01-42A8-B088-C76A5F22D6B9}"/>
              </a:ext>
            </a:extLst>
          </p:cNvPr>
          <p:cNvSpPr txBox="1"/>
          <p:nvPr/>
        </p:nvSpPr>
        <p:spPr>
          <a:xfrm>
            <a:off x="265430" y="269481"/>
            <a:ext cx="1535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사업체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DD7B93-4E2B-4658-9C68-6E0D95E04F2A}"/>
              </a:ext>
            </a:extLst>
          </p:cNvPr>
          <p:cNvGrpSpPr/>
          <p:nvPr/>
        </p:nvGrpSpPr>
        <p:grpSpPr>
          <a:xfrm>
            <a:off x="3090704" y="4765600"/>
            <a:ext cx="1535185" cy="253916"/>
            <a:chOff x="3090704" y="4765600"/>
            <a:chExt cx="1535185" cy="25391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47CB687-4F08-4778-AE43-1C65839E01D2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유실물 등록</a:t>
              </a:r>
              <a:endParaRPr lang="en-US" altLang="ko-KR" sz="1050" dirty="0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AEAA2E4-58F0-4CC9-A061-0EAA7DE1067E}"/>
                </a:ext>
              </a:extLst>
            </p:cNvPr>
            <p:cNvCxnSpPr>
              <a:cxnSpLocks/>
              <a:stCxn id="92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2791774-B450-408E-AAFE-FEB59B103BB8}"/>
              </a:ext>
            </a:extLst>
          </p:cNvPr>
          <p:cNvGrpSpPr/>
          <p:nvPr/>
        </p:nvGrpSpPr>
        <p:grpSpPr>
          <a:xfrm>
            <a:off x="3090704" y="6106690"/>
            <a:ext cx="1535185" cy="253916"/>
            <a:chOff x="3090704" y="4765600"/>
            <a:chExt cx="1535185" cy="25391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58ACA30-8206-4B3D-8846-B578A8170183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문의 답변</a:t>
              </a:r>
              <a:endParaRPr lang="en-US" altLang="ko-KR" sz="1050" dirty="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AD82FCDD-D1EF-4784-B5E0-3BE455AA5EE0}"/>
                </a:ext>
              </a:extLst>
            </p:cNvPr>
            <p:cNvCxnSpPr>
              <a:cxnSpLocks/>
              <a:stCxn id="103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228E5F6-335D-4AAA-AB73-BAF5B18B68D6}"/>
              </a:ext>
            </a:extLst>
          </p:cNvPr>
          <p:cNvGrpSpPr/>
          <p:nvPr/>
        </p:nvGrpSpPr>
        <p:grpSpPr>
          <a:xfrm>
            <a:off x="7846061" y="2608460"/>
            <a:ext cx="1457307" cy="415498"/>
            <a:chOff x="3137483" y="2616849"/>
            <a:chExt cx="1457307" cy="41549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38C868B-9BEC-4234-8D62-910A38EC6AE9}"/>
                </a:ext>
              </a:extLst>
            </p:cNvPr>
            <p:cNvSpPr txBox="1"/>
            <p:nvPr/>
          </p:nvSpPr>
          <p:spPr>
            <a:xfrm>
              <a:off x="3464038" y="2616849"/>
              <a:ext cx="1130752" cy="41549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여행상품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등록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수정</a:t>
              </a: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D3D1234-FFAC-4DF6-A484-6A9D702C1745}"/>
                </a:ext>
              </a:extLst>
            </p:cNvPr>
            <p:cNvCxnSpPr>
              <a:cxnSpLocks/>
              <a:stCxn id="106" idx="1"/>
            </p:cNvCxnSpPr>
            <p:nvPr/>
          </p:nvCxnSpPr>
          <p:spPr>
            <a:xfrm flipH="1">
              <a:off x="3137483" y="2824598"/>
              <a:ext cx="32655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69447C7-AFB2-4251-9E1A-921F815C1BD9}"/>
              </a:ext>
            </a:extLst>
          </p:cNvPr>
          <p:cNvGrpSpPr/>
          <p:nvPr/>
        </p:nvGrpSpPr>
        <p:grpSpPr>
          <a:xfrm>
            <a:off x="7816755" y="3456171"/>
            <a:ext cx="1486614" cy="253916"/>
            <a:chOff x="3090704" y="4765600"/>
            <a:chExt cx="1535185" cy="253916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783B416-3E71-417E-A712-ECBA3327C617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관광열차 등록</a:t>
              </a:r>
              <a:endParaRPr lang="en-US" altLang="ko-KR" sz="1050" dirty="0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A5183442-FC82-496D-A37A-7CAA4F00E235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070761A-4D96-4351-A28D-460FBFD2BAE5}"/>
              </a:ext>
            </a:extLst>
          </p:cNvPr>
          <p:cNvSpPr txBox="1"/>
          <p:nvPr/>
        </p:nvSpPr>
        <p:spPr>
          <a:xfrm>
            <a:off x="4856981" y="3462912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승차권이용안내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1B315E-C93F-4BED-88BF-B6A9205C4906}"/>
              </a:ext>
            </a:extLst>
          </p:cNvPr>
          <p:cNvSpPr txBox="1"/>
          <p:nvPr/>
        </p:nvSpPr>
        <p:spPr>
          <a:xfrm>
            <a:off x="4856981" y="4357106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 err="1"/>
              <a:t>정차역이용안내</a:t>
            </a:r>
            <a:endParaRPr lang="ko-KR" altLang="en-US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632EB4-DFDD-414E-A023-887317105ABF}"/>
              </a:ext>
            </a:extLst>
          </p:cNvPr>
          <p:cNvSpPr txBox="1"/>
          <p:nvPr/>
        </p:nvSpPr>
        <p:spPr>
          <a:xfrm>
            <a:off x="4856981" y="524842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지연배상신청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C0E994-F610-41DE-9F6B-65D0B0AE6652}"/>
              </a:ext>
            </a:extLst>
          </p:cNvPr>
          <p:cNvSpPr txBox="1"/>
          <p:nvPr/>
        </p:nvSpPr>
        <p:spPr>
          <a:xfrm>
            <a:off x="9489891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마이페이지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6E8812-E3BB-485F-8A9D-054884A62295}"/>
              </a:ext>
            </a:extLst>
          </p:cNvPr>
          <p:cNvSpPr txBox="1"/>
          <p:nvPr/>
        </p:nvSpPr>
        <p:spPr>
          <a:xfrm>
            <a:off x="9489891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장바구니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65E126-5641-4D71-AE85-9A01B556A052}"/>
              </a:ext>
            </a:extLst>
          </p:cNvPr>
          <p:cNvSpPr txBox="1"/>
          <p:nvPr/>
        </p:nvSpPr>
        <p:spPr>
          <a:xfrm>
            <a:off x="9489891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7719A7-04DC-4656-A55F-00020CE5AE25}"/>
              </a:ext>
            </a:extLst>
          </p:cNvPr>
          <p:cNvSpPr txBox="1"/>
          <p:nvPr/>
        </p:nvSpPr>
        <p:spPr>
          <a:xfrm>
            <a:off x="9499222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개인정보 수정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D7C7EE-BDB7-4753-A859-81F638500624}"/>
              </a:ext>
            </a:extLst>
          </p:cNvPr>
          <p:cNvSpPr txBox="1"/>
          <p:nvPr/>
        </p:nvSpPr>
        <p:spPr>
          <a:xfrm>
            <a:off x="9499221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회원탈퇴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F27C465-3B72-4384-84BB-46E872F76AF2}"/>
              </a:ext>
            </a:extLst>
          </p:cNvPr>
          <p:cNvCxnSpPr>
            <a:cxnSpLocks/>
          </p:cNvCxnSpPr>
          <p:nvPr/>
        </p:nvCxnSpPr>
        <p:spPr>
          <a:xfrm>
            <a:off x="10055267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59836D6-6B95-404B-8E55-A03679521686}"/>
              </a:ext>
            </a:extLst>
          </p:cNvPr>
          <p:cNvCxnSpPr>
            <a:cxnSpLocks/>
          </p:cNvCxnSpPr>
          <p:nvPr/>
        </p:nvCxnSpPr>
        <p:spPr>
          <a:xfrm>
            <a:off x="10055267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5DF8BD8-E5B8-41C5-A7DC-56A9D8A94ED2}"/>
              </a:ext>
            </a:extLst>
          </p:cNvPr>
          <p:cNvCxnSpPr>
            <a:cxnSpLocks/>
          </p:cNvCxnSpPr>
          <p:nvPr/>
        </p:nvCxnSpPr>
        <p:spPr>
          <a:xfrm>
            <a:off x="10055267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7531B91-1963-439B-9CB8-29FEC0F2A74F}"/>
              </a:ext>
            </a:extLst>
          </p:cNvPr>
          <p:cNvCxnSpPr>
            <a:cxnSpLocks/>
          </p:cNvCxnSpPr>
          <p:nvPr/>
        </p:nvCxnSpPr>
        <p:spPr>
          <a:xfrm>
            <a:off x="10055267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3BC306-66D7-4865-B7C3-96034F5DA578}"/>
              </a:ext>
            </a:extLst>
          </p:cNvPr>
          <p:cNvSpPr txBox="1"/>
          <p:nvPr/>
        </p:nvSpPr>
        <p:spPr>
          <a:xfrm>
            <a:off x="5113664" y="1587173"/>
            <a:ext cx="15659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메인 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B3DC4-B18A-446A-8EF4-1F713BB869FB}"/>
              </a:ext>
            </a:extLst>
          </p:cNvPr>
          <p:cNvSpPr txBox="1"/>
          <p:nvPr/>
        </p:nvSpPr>
        <p:spPr>
          <a:xfrm>
            <a:off x="265430" y="269481"/>
            <a:ext cx="1535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관리자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4DC48-637A-4EEC-B38A-77E928ED0BF2}"/>
              </a:ext>
            </a:extLst>
          </p:cNvPr>
          <p:cNvSpPr txBox="1"/>
          <p:nvPr/>
        </p:nvSpPr>
        <p:spPr>
          <a:xfrm>
            <a:off x="5394695" y="2408241"/>
            <a:ext cx="97312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BB564-AF52-4248-9C29-4C01B5DD16F5}"/>
              </a:ext>
            </a:extLst>
          </p:cNvPr>
          <p:cNvSpPr txBox="1"/>
          <p:nvPr/>
        </p:nvSpPr>
        <p:spPr>
          <a:xfrm>
            <a:off x="4542793" y="3429000"/>
            <a:ext cx="113075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dirty="0"/>
              <a:t>관리승인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BA6FDE-FF77-49E0-8C00-9CF5A2A58829}"/>
              </a:ext>
            </a:extLst>
          </p:cNvPr>
          <p:cNvSpPr txBox="1"/>
          <p:nvPr/>
        </p:nvSpPr>
        <p:spPr>
          <a:xfrm>
            <a:off x="6056595" y="3429000"/>
            <a:ext cx="14172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dirty="0"/>
              <a:t>사업체 관리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02B514B-9E96-4C14-815D-415518EC381B}"/>
              </a:ext>
            </a:extLst>
          </p:cNvPr>
          <p:cNvCxnSpPr>
            <a:cxnSpLocks/>
          </p:cNvCxnSpPr>
          <p:nvPr/>
        </p:nvCxnSpPr>
        <p:spPr>
          <a:xfrm>
            <a:off x="5881256" y="1996748"/>
            <a:ext cx="0" cy="34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3CE5C935-0CC2-4B3A-8214-2AC6C49689B2}"/>
              </a:ext>
            </a:extLst>
          </p:cNvPr>
          <p:cNvSpPr/>
          <p:nvPr/>
        </p:nvSpPr>
        <p:spPr>
          <a:xfrm>
            <a:off x="5626899" y="2850751"/>
            <a:ext cx="495012" cy="46161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80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135</Words>
  <Application>Microsoft Office PowerPoint</Application>
  <PresentationFormat>와이드스크린</PresentationFormat>
  <Paragraphs>84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35</cp:revision>
  <dcterms:created xsi:type="dcterms:W3CDTF">2024-07-09T00:28:37Z</dcterms:created>
  <dcterms:modified xsi:type="dcterms:W3CDTF">2024-07-10T08:25:56Z</dcterms:modified>
</cp:coreProperties>
</file>