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5" r:id="rId3"/>
    <p:sldId id="339" r:id="rId4"/>
    <p:sldId id="341" r:id="rId5"/>
    <p:sldId id="356" r:id="rId6"/>
    <p:sldId id="346" r:id="rId7"/>
    <p:sldId id="331" r:id="rId8"/>
    <p:sldId id="363" r:id="rId9"/>
    <p:sldId id="347" r:id="rId10"/>
    <p:sldId id="354" r:id="rId11"/>
    <p:sldId id="349" r:id="rId12"/>
    <p:sldId id="352" r:id="rId13"/>
    <p:sldId id="353" r:id="rId14"/>
    <p:sldId id="355" r:id="rId15"/>
    <p:sldId id="256" r:id="rId16"/>
    <p:sldId id="259" r:id="rId17"/>
    <p:sldId id="260" r:id="rId18"/>
    <p:sldId id="258" r:id="rId19"/>
    <p:sldId id="262" r:id="rId20"/>
    <p:sldId id="263" r:id="rId21"/>
    <p:sldId id="264" r:id="rId22"/>
    <p:sldId id="265" r:id="rId23"/>
    <p:sldId id="266" r:id="rId24"/>
    <p:sldId id="267" r:id="rId25"/>
    <p:sldId id="319" r:id="rId26"/>
    <p:sldId id="277" r:id="rId27"/>
    <p:sldId id="278" r:id="rId28"/>
    <p:sldId id="279" r:id="rId29"/>
    <p:sldId id="280" r:id="rId30"/>
    <p:sldId id="281" r:id="rId31"/>
    <p:sldId id="328" r:id="rId32"/>
    <p:sldId id="269" r:id="rId33"/>
    <p:sldId id="270" r:id="rId34"/>
    <p:sldId id="271" r:id="rId35"/>
    <p:sldId id="268" r:id="rId36"/>
    <p:sldId id="261" r:id="rId37"/>
    <p:sldId id="272" r:id="rId38"/>
    <p:sldId id="273" r:id="rId39"/>
    <p:sldId id="274" r:id="rId40"/>
    <p:sldId id="275" r:id="rId41"/>
    <p:sldId id="276" r:id="rId42"/>
    <p:sldId id="364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329" r:id="rId52"/>
    <p:sldId id="291" r:id="rId53"/>
    <p:sldId id="292" r:id="rId54"/>
    <p:sldId id="321" r:id="rId55"/>
    <p:sldId id="300" r:id="rId56"/>
    <p:sldId id="301" r:id="rId57"/>
    <p:sldId id="302" r:id="rId58"/>
    <p:sldId id="303" r:id="rId59"/>
    <p:sldId id="32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57" r:id="rId83"/>
    <p:sldId id="325" r:id="rId84"/>
    <p:sldId id="323" r:id="rId85"/>
    <p:sldId id="327" r:id="rId86"/>
    <p:sldId id="326" r:id="rId87"/>
    <p:sldId id="360" r:id="rId8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C5E0B4"/>
    <a:srgbClr val="FFF2CC"/>
    <a:srgbClr val="BFBFB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4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5" Type="http://schemas.openxmlformats.org/officeDocument/2006/relationships/slide" Target="slide25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slide" Target="slide4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5" Type="http://schemas.openxmlformats.org/officeDocument/2006/relationships/slide" Target="slide67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38.xml"/><Relationship Id="rId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slide" Target="slide4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33.xm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slide" Target="slide33.xml"/><Relationship Id="rId4" Type="http://schemas.openxmlformats.org/officeDocument/2006/relationships/slide" Target="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slide" Target="slide43.xml"/><Relationship Id="rId7" Type="http://schemas.openxmlformats.org/officeDocument/2006/relationships/slide" Target="slide5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55.xml"/><Relationship Id="rId5" Type="http://schemas.openxmlformats.org/officeDocument/2006/relationships/slide" Target="slide54.xml"/><Relationship Id="rId4" Type="http://schemas.openxmlformats.org/officeDocument/2006/relationships/slide" Target="slide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slide" Target="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8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0" y="117759"/>
            <a:ext cx="836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Header, Body,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0" y="4702524"/>
            <a:ext cx="4673699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3FA3AA-CAF3-4C2D-998C-AC76F7B6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1" y="753329"/>
            <a:ext cx="4673699" cy="13335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C3A4E86-81BF-45BD-87A1-7551A7AD45A5}"/>
              </a:ext>
            </a:extLst>
          </p:cNvPr>
          <p:cNvGrpSpPr/>
          <p:nvPr/>
        </p:nvGrpSpPr>
        <p:grpSpPr>
          <a:xfrm>
            <a:off x="4446164" y="2232680"/>
            <a:ext cx="2242648" cy="2322543"/>
            <a:chOff x="4663644" y="1494448"/>
            <a:chExt cx="2880846" cy="286702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9572A1-8307-464A-AF46-9D55085B077D}"/>
                </a:ext>
              </a:extLst>
            </p:cNvPr>
            <p:cNvSpPr/>
            <p:nvPr/>
          </p:nvSpPr>
          <p:spPr>
            <a:xfrm>
              <a:off x="4739844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하기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494F3D-12F2-4AE8-9E50-4EDC142208EA}"/>
                </a:ext>
              </a:extLst>
            </p:cNvPr>
            <p:cNvSpPr/>
            <p:nvPr/>
          </p:nvSpPr>
          <p:spPr>
            <a:xfrm>
              <a:off x="4663644" y="1995282"/>
              <a:ext cx="2880846" cy="117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C5052BF-8DFD-4E06-BBE5-3FCF1B491750}"/>
                </a:ext>
              </a:extLst>
            </p:cNvPr>
            <p:cNvSpPr/>
            <p:nvPr/>
          </p:nvSpPr>
          <p:spPr>
            <a:xfrm>
              <a:off x="4872192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출발역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428076-5C16-4106-B7AB-FE313E5D7EB3}"/>
                </a:ext>
              </a:extLst>
            </p:cNvPr>
            <p:cNvSpPr/>
            <p:nvPr/>
          </p:nvSpPr>
          <p:spPr>
            <a:xfrm>
              <a:off x="6309248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도착역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32167F3-6E1D-4671-AA1C-1E78EF211C11}"/>
                </a:ext>
              </a:extLst>
            </p:cNvPr>
            <p:cNvSpPr/>
            <p:nvPr/>
          </p:nvSpPr>
          <p:spPr>
            <a:xfrm>
              <a:off x="4872192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2024.07.10</a:t>
              </a:r>
              <a:endParaRPr lang="ko-KR" altLang="en-US" sz="8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28BF19-BEB5-4113-AAA0-53D137C4805A}"/>
                </a:ext>
              </a:extLst>
            </p:cNvPr>
            <p:cNvSpPr/>
            <p:nvPr/>
          </p:nvSpPr>
          <p:spPr>
            <a:xfrm>
              <a:off x="6309248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r>
                <a:rPr lang="ko-KR" altLang="en-US" sz="800" dirty="0"/>
                <a:t>시 이후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0DD284-EDFF-4601-BCD7-E21827997305}"/>
                </a:ext>
              </a:extLst>
            </p:cNvPr>
            <p:cNvSpPr txBox="1"/>
            <p:nvPr/>
          </p:nvSpPr>
          <p:spPr>
            <a:xfrm>
              <a:off x="5193034" y="2896141"/>
              <a:ext cx="1700462" cy="200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간편조회하기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4300E8C-1410-41F3-9708-89CD6793EAB2}"/>
                </a:ext>
              </a:extLst>
            </p:cNvPr>
            <p:cNvSpPr/>
            <p:nvPr/>
          </p:nvSpPr>
          <p:spPr>
            <a:xfrm>
              <a:off x="4872192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성인        명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F56BB9-CD70-4192-A13E-B93971E1DC5C}"/>
                </a:ext>
              </a:extLst>
            </p:cNvPr>
            <p:cNvSpPr/>
            <p:nvPr/>
          </p:nvSpPr>
          <p:spPr>
            <a:xfrm>
              <a:off x="6309248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아동        명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FEA9BA-C405-457E-8267-C91B58524487}"/>
                </a:ext>
              </a:extLst>
            </p:cNvPr>
            <p:cNvSpPr/>
            <p:nvPr/>
          </p:nvSpPr>
          <p:spPr>
            <a:xfrm>
              <a:off x="4663644" y="3390947"/>
              <a:ext cx="1443790" cy="970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D78EB14-28A0-4C54-97AD-F3E5437C03FE}"/>
                </a:ext>
              </a:extLst>
            </p:cNvPr>
            <p:cNvSpPr/>
            <p:nvPr/>
          </p:nvSpPr>
          <p:spPr>
            <a:xfrm>
              <a:off x="6295283" y="3390947"/>
              <a:ext cx="1249207" cy="48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광고</a:t>
              </a:r>
              <a:endParaRPr lang="en-US" altLang="ko-KR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FDE922-06C6-4726-B895-D7785AD8442E}"/>
                </a:ext>
              </a:extLst>
            </p:cNvPr>
            <p:cNvSpPr/>
            <p:nvPr/>
          </p:nvSpPr>
          <p:spPr>
            <a:xfrm>
              <a:off x="6293206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E798E5-EB80-4F96-BC8C-EE47AA591211}"/>
                </a:ext>
              </a:extLst>
            </p:cNvPr>
            <p:cNvSpPr/>
            <p:nvPr/>
          </p:nvSpPr>
          <p:spPr>
            <a:xfrm>
              <a:off x="6960242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D52C7DB5-6C96-46DA-840C-F68CA3C11ED1}"/>
                </a:ext>
              </a:extLst>
            </p:cNvPr>
            <p:cNvSpPr/>
            <p:nvPr/>
          </p:nvSpPr>
          <p:spPr>
            <a:xfrm>
              <a:off x="7422326" y="3540402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074833BD-F9A2-4EA1-851F-D54AC0F4623D}"/>
                </a:ext>
              </a:extLst>
            </p:cNvPr>
            <p:cNvSpPr/>
            <p:nvPr/>
          </p:nvSpPr>
          <p:spPr>
            <a:xfrm rot="10800000">
              <a:off x="6347525" y="3555065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다중 문서 53">
              <a:extLst>
                <a:ext uri="{FF2B5EF4-FFF2-40B4-BE49-F238E27FC236}">
                  <a16:creationId xmlns:a16="http://schemas.microsoft.com/office/drawing/2014/main" id="{B61FDD2A-83F6-4202-845F-3384B946AC24}"/>
                </a:ext>
              </a:extLst>
            </p:cNvPr>
            <p:cNvSpPr/>
            <p:nvPr/>
          </p:nvSpPr>
          <p:spPr>
            <a:xfrm>
              <a:off x="5750532" y="2384314"/>
              <a:ext cx="130830" cy="117804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48BC468-CB65-4B5B-B2E8-D5094FE2CBE6}"/>
                </a:ext>
              </a:extLst>
            </p:cNvPr>
            <p:cNvSpPr/>
            <p:nvPr/>
          </p:nvSpPr>
          <p:spPr>
            <a:xfrm>
              <a:off x="6285831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이용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안내</a:t>
              </a:r>
              <a:endParaRPr lang="en-US" altLang="ko-KR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61C0E75-443E-438D-90A9-05C7018EEA67}"/>
                </a:ext>
              </a:extLst>
            </p:cNvPr>
            <p:cNvSpPr/>
            <p:nvPr/>
          </p:nvSpPr>
          <p:spPr>
            <a:xfrm>
              <a:off x="7125243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관광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열차</a:t>
              </a:r>
              <a:endParaRPr lang="en-US" altLang="ko-KR" sz="8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FBF195B-D2AB-4C17-90CD-031D53C58790}"/>
                </a:ext>
              </a:extLst>
            </p:cNvPr>
            <p:cNvSpPr/>
            <p:nvPr/>
          </p:nvSpPr>
          <p:spPr>
            <a:xfrm>
              <a:off x="5516448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75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A8A53-F282-4433-ADEC-77441AE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35" y="2099310"/>
            <a:ext cx="6629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4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Body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956F68-8C6A-425E-8B36-7C1434F782DB}"/>
              </a:ext>
            </a:extLst>
          </p:cNvPr>
          <p:cNvGrpSpPr/>
          <p:nvPr/>
        </p:nvGrpSpPr>
        <p:grpSpPr>
          <a:xfrm>
            <a:off x="4663644" y="1494448"/>
            <a:ext cx="2880846" cy="2867026"/>
            <a:chOff x="4663644" y="1494448"/>
            <a:chExt cx="2880846" cy="286702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691457-49EA-45B4-A194-B852E23E5EA9}"/>
                </a:ext>
              </a:extLst>
            </p:cNvPr>
            <p:cNvSpPr/>
            <p:nvPr/>
          </p:nvSpPr>
          <p:spPr>
            <a:xfrm>
              <a:off x="4739844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하기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93FED3D-2D2F-490A-9E99-9E7682F5777B}"/>
                </a:ext>
              </a:extLst>
            </p:cNvPr>
            <p:cNvSpPr/>
            <p:nvPr/>
          </p:nvSpPr>
          <p:spPr>
            <a:xfrm>
              <a:off x="4663644" y="1995282"/>
              <a:ext cx="2880846" cy="117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4D97AC-BD74-4914-8C8B-7AD6F6CE69AC}"/>
                </a:ext>
              </a:extLst>
            </p:cNvPr>
            <p:cNvSpPr/>
            <p:nvPr/>
          </p:nvSpPr>
          <p:spPr>
            <a:xfrm>
              <a:off x="4872192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출발역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0CDFCC-586C-460C-9BDC-99EA8808CDAC}"/>
                </a:ext>
              </a:extLst>
            </p:cNvPr>
            <p:cNvSpPr/>
            <p:nvPr/>
          </p:nvSpPr>
          <p:spPr>
            <a:xfrm>
              <a:off x="6309248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도착역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FE378-A112-41A4-BD7D-D11BFADFF835}"/>
                </a:ext>
              </a:extLst>
            </p:cNvPr>
            <p:cNvSpPr/>
            <p:nvPr/>
          </p:nvSpPr>
          <p:spPr>
            <a:xfrm>
              <a:off x="4872192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2024.07.10</a:t>
              </a:r>
              <a:endParaRPr lang="ko-KR" altLang="en-US" sz="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F4F309-3758-455C-8145-A4B3A25D2287}"/>
                </a:ext>
              </a:extLst>
            </p:cNvPr>
            <p:cNvSpPr/>
            <p:nvPr/>
          </p:nvSpPr>
          <p:spPr>
            <a:xfrm>
              <a:off x="6309248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r>
                <a:rPr lang="ko-KR" altLang="en-US" sz="800" dirty="0"/>
                <a:t>시 이후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8C4AAD-4A32-465A-9DF6-0413B25920E9}"/>
                </a:ext>
              </a:extLst>
            </p:cNvPr>
            <p:cNvSpPr txBox="1"/>
            <p:nvPr/>
          </p:nvSpPr>
          <p:spPr>
            <a:xfrm>
              <a:off x="5193034" y="2896141"/>
              <a:ext cx="1700462" cy="200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간편조회하기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DD20C0-6904-4E6A-AD2D-A7BE67F38792}"/>
                </a:ext>
              </a:extLst>
            </p:cNvPr>
            <p:cNvSpPr/>
            <p:nvPr/>
          </p:nvSpPr>
          <p:spPr>
            <a:xfrm>
              <a:off x="4872192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성인               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912B84F-63CE-4635-95D0-46BFCDCBACC5}"/>
                </a:ext>
              </a:extLst>
            </p:cNvPr>
            <p:cNvSpPr/>
            <p:nvPr/>
          </p:nvSpPr>
          <p:spPr>
            <a:xfrm>
              <a:off x="6309248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아동               명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91CE0FD-FFE9-4F2F-88EC-1C8A79AC38B8}"/>
                </a:ext>
              </a:extLst>
            </p:cNvPr>
            <p:cNvSpPr/>
            <p:nvPr/>
          </p:nvSpPr>
          <p:spPr>
            <a:xfrm>
              <a:off x="4663644" y="3390947"/>
              <a:ext cx="1443790" cy="970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5C5CD6-EF60-42A9-8EDD-FA03666E195A}"/>
                </a:ext>
              </a:extLst>
            </p:cNvPr>
            <p:cNvSpPr/>
            <p:nvPr/>
          </p:nvSpPr>
          <p:spPr>
            <a:xfrm>
              <a:off x="6295283" y="3390947"/>
              <a:ext cx="1249207" cy="48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광고</a:t>
              </a:r>
              <a:endParaRPr lang="en-US" altLang="ko-KR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417947-F13E-4531-A45C-BB857EBC190A}"/>
                </a:ext>
              </a:extLst>
            </p:cNvPr>
            <p:cNvSpPr/>
            <p:nvPr/>
          </p:nvSpPr>
          <p:spPr>
            <a:xfrm>
              <a:off x="6293206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619B7EA-8668-4815-9E78-C5655A72B39D}"/>
                </a:ext>
              </a:extLst>
            </p:cNvPr>
            <p:cNvSpPr/>
            <p:nvPr/>
          </p:nvSpPr>
          <p:spPr>
            <a:xfrm>
              <a:off x="6960242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3FA29975-5589-49EB-9229-D8848C78DC03}"/>
                </a:ext>
              </a:extLst>
            </p:cNvPr>
            <p:cNvSpPr/>
            <p:nvPr/>
          </p:nvSpPr>
          <p:spPr>
            <a:xfrm>
              <a:off x="7422326" y="3540402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D2FA165-9091-4A88-A7D5-F12823DC63B4}"/>
                </a:ext>
              </a:extLst>
            </p:cNvPr>
            <p:cNvSpPr/>
            <p:nvPr/>
          </p:nvSpPr>
          <p:spPr>
            <a:xfrm rot="10800000">
              <a:off x="6347525" y="3555065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다중 문서 26">
              <a:extLst>
                <a:ext uri="{FF2B5EF4-FFF2-40B4-BE49-F238E27FC236}">
                  <a16:creationId xmlns:a16="http://schemas.microsoft.com/office/drawing/2014/main" id="{9C02071F-9F49-41FD-AD09-2C59E1B84244}"/>
                </a:ext>
              </a:extLst>
            </p:cNvPr>
            <p:cNvSpPr/>
            <p:nvPr/>
          </p:nvSpPr>
          <p:spPr>
            <a:xfrm>
              <a:off x="5750532" y="2384314"/>
              <a:ext cx="130830" cy="117804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9A5C743-71A1-41AE-A388-2E0EB9A8EF7C}"/>
                </a:ext>
              </a:extLst>
            </p:cNvPr>
            <p:cNvSpPr/>
            <p:nvPr/>
          </p:nvSpPr>
          <p:spPr>
            <a:xfrm>
              <a:off x="6285831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이용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안내</a:t>
              </a:r>
              <a:endParaRPr lang="en-US" altLang="ko-KR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0AF9C5-267E-4B77-BC52-6185DDC5ED48}"/>
                </a:ext>
              </a:extLst>
            </p:cNvPr>
            <p:cNvSpPr/>
            <p:nvPr/>
          </p:nvSpPr>
          <p:spPr>
            <a:xfrm>
              <a:off x="7125243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관광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열차</a:t>
              </a:r>
              <a:endParaRPr lang="en-US" altLang="ko-KR" sz="8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F6C7BC-5B39-4B26-B092-13BFCF903D21}"/>
                </a:ext>
              </a:extLst>
            </p:cNvPr>
            <p:cNvSpPr/>
            <p:nvPr/>
          </p:nvSpPr>
          <p:spPr>
            <a:xfrm>
              <a:off x="5516448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1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2" y="2761927"/>
            <a:ext cx="10601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상세 화면 설계</a:t>
            </a:r>
          </a:p>
        </p:txBody>
      </p:sp>
    </p:spTree>
    <p:extLst>
      <p:ext uri="{BB962C8B-B14F-4D97-AF65-F5344CB8AC3E}">
        <p14:creationId xmlns:p14="http://schemas.microsoft.com/office/powerpoint/2010/main" val="11019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97166"/>
              </p:ext>
            </p:extLst>
          </p:nvPr>
        </p:nvGraphicFramePr>
        <p:xfrm>
          <a:off x="7091766" y="857160"/>
          <a:ext cx="4490635" cy="50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회사명 </a:t>
                      </a:r>
                      <a:r>
                        <a:rPr lang="en-US" altLang="ko-KR" sz="1200" dirty="0"/>
                        <a:t>CRX</a:t>
                      </a:r>
                      <a:r>
                        <a:rPr lang="ko-KR" altLang="en-US" sz="1200" dirty="0"/>
                        <a:t>를 본 따 만든 메인 화면 로고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메인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버튼에 마우스를 갖다 대면 승차권 관련 드롭다운 메뉴 표시됩니다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 버튼에 마우스를 갖다 대면 고객안내 관련 드롭다운 메뉴 표시됩니다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버튼에 마우스를 갖다 대면 이용안내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 버튼에 마우스를 갖다 대면 여행상품 관련 드롭다운 메뉴 표시됩니다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 가입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signupTerms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로그인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login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마이페이지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5" action="ppaction://hlinksldjump"/>
                        </a:rPr>
                        <a:t>myPage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100" dirty="0"/>
                        <a:t>로그인이 되어있지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10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장바구니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6" action="ppaction://hlinksldjump"/>
                        </a:rPr>
                        <a:t>cart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로그인이 되어 있지 않을 경우 로그인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>
                          <a:hlinkClick r:id="rId4" action="ppaction://hlinksldjump"/>
                        </a:rPr>
                        <a:t>login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945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69969"/>
              </p:ext>
            </p:extLst>
          </p:nvPr>
        </p:nvGraphicFramePr>
        <p:xfrm>
          <a:off x="7091765" y="56052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Main(header)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20432B8-0EEF-4C46-BEE6-DCE37BD50BC2}"/>
              </a:ext>
            </a:extLst>
          </p:cNvPr>
          <p:cNvSpPr/>
          <p:nvPr/>
        </p:nvSpPr>
        <p:spPr>
          <a:xfrm>
            <a:off x="912834" y="10744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9AFAFF56-FA28-4DCF-8D3B-035AA43C5478}"/>
              </a:ext>
            </a:extLst>
          </p:cNvPr>
          <p:cNvSpPr/>
          <p:nvPr/>
        </p:nvSpPr>
        <p:spPr>
          <a:xfrm>
            <a:off x="2029658" y="10632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A2D813E-D5B0-4E84-9E67-C03AEA6345FB}"/>
              </a:ext>
            </a:extLst>
          </p:cNvPr>
          <p:cNvSpPr/>
          <p:nvPr/>
        </p:nvSpPr>
        <p:spPr>
          <a:xfrm>
            <a:off x="2778046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E9D543B-EA37-4133-B3B8-CA3CBE503B35}"/>
              </a:ext>
            </a:extLst>
          </p:cNvPr>
          <p:cNvSpPr/>
          <p:nvPr/>
        </p:nvSpPr>
        <p:spPr>
          <a:xfrm>
            <a:off x="3463819" y="10546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84D657CA-97D1-48A9-9044-14CA61C404FF}"/>
              </a:ext>
            </a:extLst>
          </p:cNvPr>
          <p:cNvSpPr/>
          <p:nvPr/>
        </p:nvSpPr>
        <p:spPr>
          <a:xfrm>
            <a:off x="4163700" y="114981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7A9666-70D1-4896-81DC-423E88D5DCAF}"/>
              </a:ext>
            </a:extLst>
          </p:cNvPr>
          <p:cNvSpPr txBox="1"/>
          <p:nvPr/>
        </p:nvSpPr>
        <p:spPr>
          <a:xfrm>
            <a:off x="4039849" y="104175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FE5EC2-585A-4B4D-B66D-77309134436C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C9C62A-A51F-42DD-8A3D-5BCD389AAB76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8F54DF-A4C3-48F8-96F0-38AECD6E239E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412A808-DCC6-476C-A27C-8A75212622A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63C3CE-30E5-4ADC-BE2C-D160759A59D0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24C8739-4698-419A-8B4C-CF79B399E8C3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AD5C027B-BA90-4DE8-BD05-E50F3ED3F767}"/>
              </a:ext>
            </a:extLst>
          </p:cNvPr>
          <p:cNvSpPr/>
          <p:nvPr/>
        </p:nvSpPr>
        <p:spPr>
          <a:xfrm>
            <a:off x="3947539" y="84214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4E06D9BB-4FBB-4B73-9AF5-1B7B40702036}"/>
              </a:ext>
            </a:extLst>
          </p:cNvPr>
          <p:cNvSpPr/>
          <p:nvPr/>
        </p:nvSpPr>
        <p:spPr>
          <a:xfrm>
            <a:off x="4497936" y="83518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69C8CD1-C949-4C84-AFC2-B4B1AC9E5865}"/>
              </a:ext>
            </a:extLst>
          </p:cNvPr>
          <p:cNvSpPr/>
          <p:nvPr/>
        </p:nvSpPr>
        <p:spPr>
          <a:xfrm>
            <a:off x="4943564" y="81588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58A5481D-A0D2-4006-9704-9AF8D259B83D}"/>
              </a:ext>
            </a:extLst>
          </p:cNvPr>
          <p:cNvSpPr/>
          <p:nvPr/>
        </p:nvSpPr>
        <p:spPr>
          <a:xfrm>
            <a:off x="5436683" y="824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-25167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D59A346-D95F-4FFE-A6A7-074FEC74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BC16281-7A53-4919-9697-56EE96CA4505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E4721FC-D90A-43D1-9863-2FDB3E0ACD1A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E0B748-40D4-4C14-B5D7-82E549CDFEED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6A5A29-E926-4E75-9429-0504306F203D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A1E38-A694-43C3-AC47-2E944782E11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361007-B5B4-44B7-A27C-115D8060E81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0032C7-38F5-467A-971F-4DD6B021CD18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B637A-73C0-428C-98F8-8D2A13AF5503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636921-9F93-4B37-9F9A-39F6651F03A7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57B927-1586-45D8-A764-35A376E8DABB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00D2780-27C0-4D49-9112-EB5489D88189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9338FB-EA86-4B18-B9DA-ED2C25A2F5D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EAB24F-F8C4-4BA1-871E-884B026EEF85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98A25E-2847-4BD8-B6E9-01DA1D7A406D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BCFB0976-9C6B-4AF6-B307-49218150535D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7987D2AC-C73B-44FE-9770-4BFF46850B8B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다중 문서 89">
            <a:extLst>
              <a:ext uri="{FF2B5EF4-FFF2-40B4-BE49-F238E27FC236}">
                <a16:creationId xmlns:a16="http://schemas.microsoft.com/office/drawing/2014/main" id="{32EC9C1B-E74D-4A04-9197-E70075F7F223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E9949B4-C6B5-4270-9B7C-F74212FCBE8B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577D6A8-48E1-4322-AD58-4961BD33FA70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EA9EAE8-D1C6-40DD-9057-3DA174CB442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C3D8A7A-6ACA-4D77-9BF9-BB2259C1ABBB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F4E9AF0-6985-4AA2-B61B-D5793CF9A292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326C17-6B43-4821-B71F-1F64BCAE8A8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545683-9CE3-4F3A-A479-316FE03499FA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0365A7-9262-40DE-B74D-D76EA9222464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FA3EA7-15D5-4D6B-9889-A974B2FB17F7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7A7EC-C0FB-4F94-90D3-309571D7E77D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708D18-B124-400E-9DC1-0DFD07E157AE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E65E8D-D513-40E7-80FA-6E27A23DF95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0ED871-E958-43F1-9F15-C39077EC625F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BA0747-671F-4387-8004-FAB10C2744B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graphicFrame>
        <p:nvGraphicFramePr>
          <p:cNvPr id="105" name="표 117">
            <a:extLst>
              <a:ext uri="{FF2B5EF4-FFF2-40B4-BE49-F238E27FC236}">
                <a16:creationId xmlns:a16="http://schemas.microsoft.com/office/drawing/2014/main" id="{E82588FF-38FA-415B-BCB1-DC1B371D7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99177"/>
              </p:ext>
            </p:extLst>
          </p:nvPr>
        </p:nvGraphicFramePr>
        <p:xfrm>
          <a:off x="7091766" y="857160"/>
          <a:ext cx="4490635" cy="30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승차권에 마우스를 갖다 대면 승차권 예매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이용내역 드롭다운 메뉴가 표시됩니다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고객안내에 마우스를 갖다 대면 공지사항</a:t>
                      </a:r>
                      <a:r>
                        <a:rPr lang="en-US" altLang="ko-KR" sz="1200" dirty="0"/>
                        <a:t>, FAQ, </a:t>
                      </a:r>
                      <a:r>
                        <a:rPr lang="ko-KR" altLang="en-US" sz="1200" dirty="0"/>
                        <a:t>고객센터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유실물 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안내사항</a:t>
                      </a:r>
                      <a:r>
                        <a:rPr lang="en-US" altLang="ko-KR" sz="1200" dirty="0"/>
                        <a:t>, Q&amp;A </a:t>
                      </a:r>
                      <a:r>
                        <a:rPr lang="ko-KR" altLang="en-US" sz="1200" dirty="0"/>
                        <a:t>드롭다운 메뉴가 표시됩니다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마우스를 갖다 대면 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서비스 예약 드롭다운 메뉴가 표시됩니다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여행상품에 마우스를 갖다 대면 지역별 여행상품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 열차 드롭다운 메뉴가 출력됩니다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505B0DED-CB7D-4A34-9B70-4D0F06223078}"/>
              </a:ext>
            </a:extLst>
          </p:cNvPr>
          <p:cNvSpPr/>
          <p:nvPr/>
        </p:nvSpPr>
        <p:spPr>
          <a:xfrm>
            <a:off x="1934473" y="10904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E33EB2-4CBC-404F-82EE-A157ADBBD72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B79E74-A92C-4B72-83A1-DD23B8020C59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D89C6F9-B068-4083-8C1A-DA4C9DE058EA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01D5F-3304-4926-9EC1-C6D5A0DFEB0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8DAA9A0-88D0-4FE6-8A70-E7C87245BFB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7A501BD-4464-4D5A-83A6-A9C08E1F3156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7BFE743-ED14-4031-8690-5E8029FDE46D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5490C9-EE3C-4142-8BEA-0E24B393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2" y="1437329"/>
            <a:ext cx="2856681" cy="626082"/>
          </a:xfrm>
          <a:prstGeom prst="rect">
            <a:avLst/>
          </a:prstGeom>
        </p:spPr>
      </p:pic>
      <p:sp>
        <p:nvSpPr>
          <p:cNvPr id="127" name="순서도: 연결자 126">
            <a:extLst>
              <a:ext uri="{FF2B5EF4-FFF2-40B4-BE49-F238E27FC236}">
                <a16:creationId xmlns:a16="http://schemas.microsoft.com/office/drawing/2014/main" id="{08FE2A87-CEB6-48A0-B28F-E7C3BA9F2E15}"/>
              </a:ext>
            </a:extLst>
          </p:cNvPr>
          <p:cNvSpPr/>
          <p:nvPr/>
        </p:nvSpPr>
        <p:spPr>
          <a:xfrm>
            <a:off x="2747286" y="10736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8" name="순서도: 연결자 127">
            <a:extLst>
              <a:ext uri="{FF2B5EF4-FFF2-40B4-BE49-F238E27FC236}">
                <a16:creationId xmlns:a16="http://schemas.microsoft.com/office/drawing/2014/main" id="{0E5047A0-5FD0-4A3B-909C-CC3B59A73608}"/>
              </a:ext>
            </a:extLst>
          </p:cNvPr>
          <p:cNvSpPr/>
          <p:nvPr/>
        </p:nvSpPr>
        <p:spPr>
          <a:xfrm>
            <a:off x="3359223" y="1089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9" name="순서도: 연결자 128">
            <a:extLst>
              <a:ext uri="{FF2B5EF4-FFF2-40B4-BE49-F238E27FC236}">
                <a16:creationId xmlns:a16="http://schemas.microsoft.com/office/drawing/2014/main" id="{47F5BCE7-7E8E-470A-91D3-42BD20F5B7D3}"/>
              </a:ext>
            </a:extLst>
          </p:cNvPr>
          <p:cNvSpPr/>
          <p:nvPr/>
        </p:nvSpPr>
        <p:spPr>
          <a:xfrm>
            <a:off x="4154918" y="11481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FE9363-18F8-4D31-998C-BCDAABC7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47991"/>
              </p:ext>
            </p:extLst>
          </p:nvPr>
        </p:nvGraphicFramePr>
        <p:xfrm>
          <a:off x="7091765" y="486943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1A2663-8B6F-4C85-8181-F3489CA64CD3}"/>
              </a:ext>
            </a:extLst>
          </p:cNvPr>
          <p:cNvSpPr txBox="1"/>
          <p:nvPr/>
        </p:nvSpPr>
        <p:spPr>
          <a:xfrm>
            <a:off x="2899932" y="1959750"/>
            <a:ext cx="442985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" dirty="0"/>
              <a:t>Q&amp;A</a:t>
            </a:r>
            <a:endParaRPr lang="en-US" altLang="ko-KR" sz="700" dirty="0"/>
          </a:p>
          <a:p>
            <a:endParaRPr lang="ko-KR" altLang="en-US" sz="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AF77CB-9C69-49FF-80FC-F4A594F5F2F9}"/>
              </a:ext>
            </a:extLst>
          </p:cNvPr>
          <p:cNvSpPr txBox="1"/>
          <p:nvPr/>
        </p:nvSpPr>
        <p:spPr>
          <a:xfrm>
            <a:off x="2181362" y="1658139"/>
            <a:ext cx="442985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US" altLang="ko-KR" sz="400" dirty="0"/>
          </a:p>
          <a:p>
            <a:endParaRPr lang="ko-KR" altLang="en-US" sz="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B824AE-E58E-4B8D-AEF8-30370E0AC215}"/>
              </a:ext>
            </a:extLst>
          </p:cNvPr>
          <p:cNvSpPr txBox="1"/>
          <p:nvPr/>
        </p:nvSpPr>
        <p:spPr>
          <a:xfrm>
            <a:off x="2181322" y="1457702"/>
            <a:ext cx="483810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US" altLang="ko-KR" sz="400" dirty="0"/>
          </a:p>
          <a:p>
            <a:r>
              <a:rPr lang="ko-KR" altLang="en-US" sz="100" dirty="0"/>
              <a:t>일반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00579-94EC-4994-9DE6-C17692632185}"/>
              </a:ext>
            </a:extLst>
          </p:cNvPr>
          <p:cNvSpPr txBox="1"/>
          <p:nvPr/>
        </p:nvSpPr>
        <p:spPr>
          <a:xfrm>
            <a:off x="2175747" y="1449006"/>
            <a:ext cx="54028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/>
              <a:t>일반승차권 조회</a:t>
            </a:r>
            <a:endParaRPr lang="en-US" altLang="ko-KR" sz="700" dirty="0"/>
          </a:p>
          <a:p>
            <a:endParaRPr lang="ko-KR" altLang="en-US" sz="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E4F197-C3E1-498E-9E92-559BEDC969E9}"/>
              </a:ext>
            </a:extLst>
          </p:cNvPr>
          <p:cNvSpPr txBox="1"/>
          <p:nvPr/>
        </p:nvSpPr>
        <p:spPr>
          <a:xfrm>
            <a:off x="2175746" y="1558164"/>
            <a:ext cx="656221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/>
              <a:t>단체승차권 조회</a:t>
            </a:r>
            <a:endParaRPr lang="ko-KR" altLang="en-US" sz="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D838A0-820E-421A-875A-9E43F5FA51E4}"/>
              </a:ext>
            </a:extLst>
          </p:cNvPr>
          <p:cNvSpPr txBox="1"/>
          <p:nvPr/>
        </p:nvSpPr>
        <p:spPr>
          <a:xfrm>
            <a:off x="2175747" y="1671360"/>
            <a:ext cx="613438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/>
              <a:t>예매관리</a:t>
            </a:r>
            <a:endParaRPr lang="ko-KR" altLang="en-US" sz="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054DFF-FCCE-40A6-8BBE-5809D9BC626D}"/>
              </a:ext>
            </a:extLst>
          </p:cNvPr>
          <p:cNvSpPr txBox="1"/>
          <p:nvPr/>
        </p:nvSpPr>
        <p:spPr>
          <a:xfrm>
            <a:off x="2175747" y="1770142"/>
            <a:ext cx="613438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/>
              <a:t>이용내역</a:t>
            </a:r>
            <a:endParaRPr lang="ko-KR" altLang="en-US" sz="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14CDD1-DFA5-4515-A561-A892F67B82A7}"/>
              </a:ext>
            </a:extLst>
          </p:cNvPr>
          <p:cNvSpPr txBox="1"/>
          <p:nvPr/>
        </p:nvSpPr>
        <p:spPr>
          <a:xfrm>
            <a:off x="3470615" y="1860717"/>
            <a:ext cx="65622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/>
              <a:t>서비스 예약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246015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46260"/>
              </p:ext>
            </p:extLst>
          </p:nvPr>
        </p:nvGraphicFramePr>
        <p:xfrm>
          <a:off x="7091765" y="990786"/>
          <a:ext cx="4490635" cy="495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38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ticket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한 티켓의 정보를 조회 할 수 있습니다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비 로그인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login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시 로그인 화면으로 넘어갑니다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종합이용안내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5" action="ppaction://hlinksldjump"/>
                        </a:rPr>
                        <a:t>trainService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페이지로 연결됩니다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관광열차 버튼을 클릭 할 경우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관광열차상품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>
                          <a:hlinkClick r:id="rId6" action="ppaction://hlinksldjump"/>
                        </a:rPr>
                        <a:t>관광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연결됩니다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예매에서 조건을 선택하고 간편 조회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조건에 맞는 배차를 조회 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타이틀이 출력됩니다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타이틀 명을 클릭하면 해당 제목의 공지사항 상세정보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7" action="ppaction://hlinksldjump"/>
                        </a:rPr>
                        <a:t>noticeDetail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가 출력됩니다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9590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캐러셀을 이용하여 광고가 출력됩니다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3918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광고가 출력되는 배너입니다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82068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922FADFD-F971-4C2A-B44F-0DD96763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46792"/>
            <a:ext cx="5288590" cy="572303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7A65992-ADC2-4396-9AA1-43E4F61904CE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691308-0107-478C-8F0A-36A819F27079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54C817-0954-4C50-A672-388339F98B53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466BBC-8924-45AD-85BE-E5E58D473000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96E26C-6409-45A4-85BF-962A3AD3B6B1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9C9358-F657-449C-A1F8-3916B81FC44A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B27C39-05A0-4447-9E18-73927F02F330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BB337D-2BFD-4508-8206-8D2D2BCC3F01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75AFFE-EE8D-417E-87FB-2A70E78C2822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44CC8C-21C8-4F4E-87E5-1EB32889484B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F8E921-FCBA-400E-9604-DC8B3E24B9A0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3B9904-7D1A-4C27-A319-799114333B43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6915EB-C5C7-4DDE-A410-5FB0F49B90AC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13083E-CF5A-4011-BD0D-A201B3F8B343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AE4192E-94E1-410C-99FB-386702D06BA4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655EF6C-2536-4C33-8083-0DC76E5E8E59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8373DAA-C0AE-44CE-8364-9593BDBDA997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69A3F90-5BE8-481B-9C12-0359F4C773C6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1A603E-EFA9-441F-9FBF-8A12A9BCF1C7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7EDF3D-23A0-4C7E-B0BF-CA0DC46FB9FA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F0C953-B612-45E7-8CDC-2BC60B039462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247424A-E200-40F8-ABA0-8AC7F38AD6CC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85A3509-C545-4D9D-9EFD-84B694C7811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93F21C-2CA2-4AF0-A074-F8F523568E84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73FF314-DB51-420F-9627-8C64D33B8CD4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3BB48FF9-A098-463C-8B06-B9D5EDE41AB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B2E4B91-73D9-42AA-8445-3BB70C4A6B9C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순서도: 다중 문서 135">
            <a:extLst>
              <a:ext uri="{FF2B5EF4-FFF2-40B4-BE49-F238E27FC236}">
                <a16:creationId xmlns:a16="http://schemas.microsoft.com/office/drawing/2014/main" id="{C9407799-3DF0-44EA-A5B8-362707256664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8BB404D-B93B-4A05-9A53-E67553A65192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F215A2E-A645-4C57-8D2B-9154D59232C9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140" name="순서도: 연결자 139">
            <a:extLst>
              <a:ext uri="{FF2B5EF4-FFF2-40B4-BE49-F238E27FC236}">
                <a16:creationId xmlns:a16="http://schemas.microsoft.com/office/drawing/2014/main" id="{FDD1F921-2E3F-4823-AD38-6E5B194C812A}"/>
              </a:ext>
            </a:extLst>
          </p:cNvPr>
          <p:cNvSpPr/>
          <p:nvPr/>
        </p:nvSpPr>
        <p:spPr>
          <a:xfrm>
            <a:off x="2095635" y="17163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1" name="순서도: 연결자 140">
            <a:extLst>
              <a:ext uri="{FF2B5EF4-FFF2-40B4-BE49-F238E27FC236}">
                <a16:creationId xmlns:a16="http://schemas.microsoft.com/office/drawing/2014/main" id="{D6DC6A42-C70A-4329-8982-E1A5A0C16B31}"/>
              </a:ext>
            </a:extLst>
          </p:cNvPr>
          <p:cNvSpPr/>
          <p:nvPr/>
        </p:nvSpPr>
        <p:spPr>
          <a:xfrm>
            <a:off x="2854479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순서도: 연결자 141">
            <a:extLst>
              <a:ext uri="{FF2B5EF4-FFF2-40B4-BE49-F238E27FC236}">
                <a16:creationId xmlns:a16="http://schemas.microsoft.com/office/drawing/2014/main" id="{8B086CB0-D4FB-4D97-9431-39575724F63B}"/>
              </a:ext>
            </a:extLst>
          </p:cNvPr>
          <p:cNvSpPr/>
          <p:nvPr/>
        </p:nvSpPr>
        <p:spPr>
          <a:xfrm>
            <a:off x="3652815" y="172988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66D40D18-4F37-47D4-B47F-6C1041374192}"/>
              </a:ext>
            </a:extLst>
          </p:cNvPr>
          <p:cNvSpPr/>
          <p:nvPr/>
        </p:nvSpPr>
        <p:spPr>
          <a:xfrm>
            <a:off x="4472470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1451E8F-AEE9-42E4-B7B0-5249F6307356}"/>
              </a:ext>
            </a:extLst>
          </p:cNvPr>
          <p:cNvSpPr/>
          <p:nvPr/>
        </p:nvSpPr>
        <p:spPr>
          <a:xfrm>
            <a:off x="2250350" y="334074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6" name="순서도: 연결자 145">
            <a:extLst>
              <a:ext uri="{FF2B5EF4-FFF2-40B4-BE49-F238E27FC236}">
                <a16:creationId xmlns:a16="http://schemas.microsoft.com/office/drawing/2014/main" id="{D6970C9B-575D-4623-8371-B7C3246875FD}"/>
              </a:ext>
            </a:extLst>
          </p:cNvPr>
          <p:cNvSpPr/>
          <p:nvPr/>
        </p:nvSpPr>
        <p:spPr>
          <a:xfrm>
            <a:off x="1717587" y="388332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57EC876F-1259-40B7-B2CA-DD941309174F}"/>
              </a:ext>
            </a:extLst>
          </p:cNvPr>
          <p:cNvSpPr/>
          <p:nvPr/>
        </p:nvSpPr>
        <p:spPr>
          <a:xfrm>
            <a:off x="3506669" y="38172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8" name="순서도: 연결자 147">
            <a:extLst>
              <a:ext uri="{FF2B5EF4-FFF2-40B4-BE49-F238E27FC236}">
                <a16:creationId xmlns:a16="http://schemas.microsoft.com/office/drawing/2014/main" id="{397F85BA-6567-422D-82B4-001EA25F2CB1}"/>
              </a:ext>
            </a:extLst>
          </p:cNvPr>
          <p:cNvSpPr/>
          <p:nvPr/>
        </p:nvSpPr>
        <p:spPr>
          <a:xfrm>
            <a:off x="3444841" y="44457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EB28EF-D539-491B-8DDD-0DD5E9F4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0149"/>
              </p:ext>
            </p:extLst>
          </p:nvPr>
        </p:nvGraphicFramePr>
        <p:xfrm>
          <a:off x="7091765" y="57195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C553FD0A-033D-407C-89B7-C7ABB522826F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57D5C6-4CA5-435E-A549-C72F19997CF2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4488F0D-87B7-4C08-87A2-3B476AAAD7EE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3BBF78B-2A19-443A-93A9-1A3C05DF535A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9DD048E-F105-449D-9EC1-DE99116BB8E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1F33ED0-663D-4F91-A3E1-FA2F552DB502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5ED9E41-7EC4-489B-9C71-DA7B75EC79E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EA9E453F-74F7-4AF3-9F93-F60581255486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6AD5C4-4F16-4FB1-A998-6BA6A32A83B9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00391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7619D6-AC73-494F-8D4C-BFADF6ACF9B9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84CD9-071D-449B-9B93-81F832FDDA67}"/>
              </a:ext>
            </a:extLst>
          </p:cNvPr>
          <p:cNvSpPr txBox="1"/>
          <p:nvPr/>
        </p:nvSpPr>
        <p:spPr>
          <a:xfrm>
            <a:off x="1050100" y="1809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0525E1-6C50-42F2-8B59-3061ED403624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2EABE2-72C5-42D1-8772-A1CF75D5FC7A}"/>
              </a:ext>
            </a:extLst>
          </p:cNvPr>
          <p:cNvSpPr/>
          <p:nvPr/>
        </p:nvSpPr>
        <p:spPr>
          <a:xfrm>
            <a:off x="2434527" y="3069180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C10ACD-F570-4B86-B038-C8850A8B6BA3}"/>
              </a:ext>
            </a:extLst>
          </p:cNvPr>
          <p:cNvSpPr/>
          <p:nvPr/>
        </p:nvSpPr>
        <p:spPr>
          <a:xfrm>
            <a:off x="2434527" y="3549567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1C533-C51C-421B-AF1A-084C35140419}"/>
              </a:ext>
            </a:extLst>
          </p:cNvPr>
          <p:cNvSpPr/>
          <p:nvPr/>
        </p:nvSpPr>
        <p:spPr>
          <a:xfrm>
            <a:off x="4429184" y="3059655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5834F-416F-490B-AEE1-E14C62F2DCDD}"/>
              </a:ext>
            </a:extLst>
          </p:cNvPr>
          <p:cNvSpPr/>
          <p:nvPr/>
        </p:nvSpPr>
        <p:spPr>
          <a:xfrm>
            <a:off x="1434517" y="3069180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A0F2C3-0E76-433A-A264-28DC334E925A}"/>
              </a:ext>
            </a:extLst>
          </p:cNvPr>
          <p:cNvSpPr/>
          <p:nvPr/>
        </p:nvSpPr>
        <p:spPr>
          <a:xfrm>
            <a:off x="1419225" y="3549569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60DAEF-CDE8-4779-8E4B-5DBF14496CA5}"/>
              </a:ext>
            </a:extLst>
          </p:cNvPr>
          <p:cNvSpPr/>
          <p:nvPr/>
        </p:nvSpPr>
        <p:spPr>
          <a:xfrm>
            <a:off x="1953425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AD2F92-511A-4C61-9DC8-F3C290EFFE05}"/>
              </a:ext>
            </a:extLst>
          </p:cNvPr>
          <p:cNvSpPr/>
          <p:nvPr/>
        </p:nvSpPr>
        <p:spPr>
          <a:xfrm>
            <a:off x="3206512" y="442033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D21575-9989-44BB-B8C9-CD76559E3FD0}"/>
              </a:ext>
            </a:extLst>
          </p:cNvPr>
          <p:cNvSpPr/>
          <p:nvPr/>
        </p:nvSpPr>
        <p:spPr>
          <a:xfrm>
            <a:off x="4475817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D9BEF1-D26E-4283-9483-EA7209B86142}"/>
              </a:ext>
            </a:extLst>
          </p:cNvPr>
          <p:cNvSpPr/>
          <p:nvPr/>
        </p:nvSpPr>
        <p:spPr>
          <a:xfrm>
            <a:off x="840431" y="5327931"/>
            <a:ext cx="4301992" cy="336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안전한 개인정보관리를 위하여 비밀번호는 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3</a:t>
            </a:r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개월마다 변경을 권고합니다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.</a:t>
            </a: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D7F4E935-5912-4A15-AF08-106D14E04A3C}"/>
              </a:ext>
            </a:extLst>
          </p:cNvPr>
          <p:cNvSpPr/>
          <p:nvPr/>
        </p:nvSpPr>
        <p:spPr>
          <a:xfrm>
            <a:off x="4331558" y="423142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5983BFEE-91A7-4AB7-AE80-C148F54B7D1A}"/>
              </a:ext>
            </a:extLst>
          </p:cNvPr>
          <p:cNvSpPr/>
          <p:nvPr/>
        </p:nvSpPr>
        <p:spPr>
          <a:xfrm>
            <a:off x="3049809" y="42477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1C050114-F123-4BC7-9C07-09594882E216}"/>
              </a:ext>
            </a:extLst>
          </p:cNvPr>
          <p:cNvSpPr/>
          <p:nvPr/>
        </p:nvSpPr>
        <p:spPr>
          <a:xfrm>
            <a:off x="1721909" y="424644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93E82C18-A399-436F-8C74-43CFDAB071F1}"/>
              </a:ext>
            </a:extLst>
          </p:cNvPr>
          <p:cNvSpPr/>
          <p:nvPr/>
        </p:nvSpPr>
        <p:spPr>
          <a:xfrm>
            <a:off x="2185338" y="336885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FD6055C5-9D99-4EB8-B2EC-03485EDDA4F7}"/>
              </a:ext>
            </a:extLst>
          </p:cNvPr>
          <p:cNvSpPr/>
          <p:nvPr/>
        </p:nvSpPr>
        <p:spPr>
          <a:xfrm>
            <a:off x="2188855" y="29233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E6DB66-207D-4FF1-990E-30000924AB9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1B3FCD-EB82-4765-95B7-A75467B3934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EAB654-5CF1-466C-89EE-1D210B75B367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B7D7359-47BF-430F-84C3-08E896E0C264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82CA7D8-FE0F-4395-A8CA-CFE247C91791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17EDF28-5EF9-4F74-8165-D9B06B7F3A1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718488-D7B8-4CF9-8FE1-3C11E01F23EF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117">
            <a:extLst>
              <a:ext uri="{FF2B5EF4-FFF2-40B4-BE49-F238E27FC236}">
                <a16:creationId xmlns:a16="http://schemas.microsoft.com/office/drawing/2014/main" id="{8AD13265-506A-44C3-A243-F071C190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97749"/>
              </p:ext>
            </p:extLst>
          </p:nvPr>
        </p:nvGraphicFramePr>
        <p:xfrm>
          <a:off x="7091765" y="952501"/>
          <a:ext cx="4516961" cy="430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회원번호를 입력하는 곳 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입력하는 곳 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본인인증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confirm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하는 페이지로 이동 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이름과 회원번호를 확인하는 회원정보 입력하는 본인인증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userConfirm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 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회원가입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5" action="ppaction://hlinksldjump"/>
                        </a:rPr>
                        <a:t>signupTerms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0424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회원번호와 비밀번호가 일치 할 경우 로그인 되면서 메인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6" action="ppaction://hlinksldjump"/>
                        </a:rPr>
                        <a:t>main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8280"/>
                  </a:ext>
                </a:extLst>
              </a:tr>
            </a:tbl>
          </a:graphicData>
        </a:graphic>
      </p:graphicFrame>
      <p:graphicFrame>
        <p:nvGraphicFramePr>
          <p:cNvPr id="94" name="표 118">
            <a:extLst>
              <a:ext uri="{FF2B5EF4-FFF2-40B4-BE49-F238E27FC236}">
                <a16:creationId xmlns:a16="http://schemas.microsoft.com/office/drawing/2014/main" id="{608416C3-1EAD-43D9-B576-B75346C40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1959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 페이지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BDBB2E17-18EB-4826-B96F-06A4EED5823E}"/>
              </a:ext>
            </a:extLst>
          </p:cNvPr>
          <p:cNvSpPr/>
          <p:nvPr/>
        </p:nvSpPr>
        <p:spPr>
          <a:xfrm>
            <a:off x="4217752" y="28729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2811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78250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 인증하기 버튼을 누르면 핸드폰 통신사를 확인하는 </a:t>
                      </a:r>
                      <a:r>
                        <a:rPr lang="en-US" altLang="ko-KR" sz="1200" dirty="0"/>
                        <a:t>api</a:t>
                      </a:r>
                      <a:r>
                        <a:rPr lang="ko-KR" altLang="en-US" sz="1200" dirty="0"/>
                        <a:t>가 출력됩니다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58767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25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본인인증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회원번호 찾기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FE58818-3CC2-4A2E-A5D2-661A88BC32AE}"/>
              </a:ext>
            </a:extLst>
          </p:cNvPr>
          <p:cNvSpPr/>
          <p:nvPr/>
        </p:nvSpPr>
        <p:spPr>
          <a:xfrm>
            <a:off x="1816240" y="2723272"/>
            <a:ext cx="3292394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휴대폰 인증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31FE64-6167-44A2-BA56-9F69784E2772}"/>
              </a:ext>
            </a:extLst>
          </p:cNvPr>
          <p:cNvSpPr/>
          <p:nvPr/>
        </p:nvSpPr>
        <p:spPr>
          <a:xfrm>
            <a:off x="2239638" y="4022627"/>
            <a:ext cx="2521664" cy="574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휴대폰 인증하기</a:t>
            </a:r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AEBEE3CC-38F2-4339-8D52-7AC1F3F635B7}"/>
              </a:ext>
            </a:extLst>
          </p:cNvPr>
          <p:cNvSpPr/>
          <p:nvPr/>
        </p:nvSpPr>
        <p:spPr>
          <a:xfrm>
            <a:off x="2048812" y="375163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3A7649-678B-4F7B-93E7-EAC5D5A7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95" y="3136811"/>
            <a:ext cx="592105" cy="5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EF9E455-BBEB-450E-ABB5-3CDDAF69AE59}"/>
              </a:ext>
            </a:extLst>
          </p:cNvPr>
          <p:cNvSpPr txBox="1"/>
          <p:nvPr/>
        </p:nvSpPr>
        <p:spPr>
          <a:xfrm>
            <a:off x="1161142" y="1099152"/>
            <a:ext cx="40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4A3B-88C7-4BC1-9D36-2A81B5DFE63D}"/>
              </a:ext>
            </a:extLst>
          </p:cNvPr>
          <p:cNvSpPr txBox="1"/>
          <p:nvPr/>
        </p:nvSpPr>
        <p:spPr>
          <a:xfrm>
            <a:off x="6386286" y="4746781"/>
            <a:ext cx="5590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</a:rPr>
              <a:t>조 추승보｜김의겸｜이영진｜오동수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accent6">
                    <a:lumMod val="75000"/>
                  </a:schemeClr>
                </a:solidFill>
              </a:rPr>
              <a:t>UI </a:t>
            </a:r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화면 설계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16667 -0.22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1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77988"/>
              </p:ext>
            </p:extLst>
          </p:nvPr>
        </p:nvGraphicFramePr>
        <p:xfrm>
          <a:off x="7091765" y="952501"/>
          <a:ext cx="4516961" cy="242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 찾기 위해 필요한 인증을 하기 위해 이름을 입력하는 곳 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비밀번호를 찾기 위해 필요한 인증을 하기 위해 회원번호를 입력하는 곳 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10158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 클릭 시 핸드폰 본인인증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confirm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하는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ID: </a:t>
                      </a:r>
                      <a:r>
                        <a:rPr lang="ko-KR" altLang="en-US" sz="1200" dirty="0"/>
                        <a:t>회원번호찾기와 동일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95465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3620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userConfirm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본인인증</a:t>
                      </a:r>
                      <a:r>
                        <a:rPr lang="en-US" altLang="ko-KR" sz="800" dirty="0"/>
                        <a:t>(PWD </a:t>
                      </a:r>
                      <a:r>
                        <a:rPr lang="ko-KR" altLang="en-US" sz="800" dirty="0"/>
                        <a:t>찾기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DD5BA2-9630-4BF8-BED6-E05A7B66C2AB}"/>
              </a:ext>
            </a:extLst>
          </p:cNvPr>
          <p:cNvSpPr/>
          <p:nvPr/>
        </p:nvSpPr>
        <p:spPr>
          <a:xfrm>
            <a:off x="2526806" y="3438296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E5623C-55E1-49F3-8A05-AF99FE3ED13A}"/>
              </a:ext>
            </a:extLst>
          </p:cNvPr>
          <p:cNvSpPr/>
          <p:nvPr/>
        </p:nvSpPr>
        <p:spPr>
          <a:xfrm>
            <a:off x="2526806" y="3918683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1B275E-83B5-4D69-98D3-30ACEDE5BFF0}"/>
              </a:ext>
            </a:extLst>
          </p:cNvPr>
          <p:cNvSpPr/>
          <p:nvPr/>
        </p:nvSpPr>
        <p:spPr>
          <a:xfrm>
            <a:off x="4521463" y="3428771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969920-D436-48EA-8B6C-62668B831A90}"/>
              </a:ext>
            </a:extLst>
          </p:cNvPr>
          <p:cNvSpPr/>
          <p:nvPr/>
        </p:nvSpPr>
        <p:spPr>
          <a:xfrm>
            <a:off x="1526796" y="3438296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80F8DD-F221-440B-9FB9-50A49DC944C1}"/>
              </a:ext>
            </a:extLst>
          </p:cNvPr>
          <p:cNvSpPr/>
          <p:nvPr/>
        </p:nvSpPr>
        <p:spPr>
          <a:xfrm>
            <a:off x="1511504" y="3918685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C003654A-819B-4E89-9E32-6F86725F8986}"/>
              </a:ext>
            </a:extLst>
          </p:cNvPr>
          <p:cNvSpPr/>
          <p:nvPr/>
        </p:nvSpPr>
        <p:spPr>
          <a:xfrm>
            <a:off x="2277617" y="37379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68928486-B9E4-433E-91C2-E4C996A168A4}"/>
              </a:ext>
            </a:extLst>
          </p:cNvPr>
          <p:cNvSpPr/>
          <p:nvPr/>
        </p:nvSpPr>
        <p:spPr>
          <a:xfrm>
            <a:off x="2281134" y="3292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C2EDD53-6A41-48B5-B1BF-D43B22623B6A}"/>
              </a:ext>
            </a:extLst>
          </p:cNvPr>
          <p:cNvSpPr/>
          <p:nvPr/>
        </p:nvSpPr>
        <p:spPr>
          <a:xfrm>
            <a:off x="4420153" y="3206369"/>
            <a:ext cx="288005" cy="25828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79A6B0-9A25-4481-9463-32EDF6BE0F9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38FED1-8364-40A7-993A-90C5576CF6EE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</p:spTree>
    <p:extLst>
      <p:ext uri="{BB962C8B-B14F-4D97-AF65-F5344CB8AC3E}">
        <p14:creationId xmlns:p14="http://schemas.microsoft.com/office/powerpoint/2010/main" val="320817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069295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누르면 회원가입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signup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을 위한 개인 정보 입력 폼으로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990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signupTerms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4377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이용약관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77E298-C79E-44B8-8BC2-5E41D7257890}"/>
              </a:ext>
            </a:extLst>
          </p:cNvPr>
          <p:cNvSpPr/>
          <p:nvPr/>
        </p:nvSpPr>
        <p:spPr>
          <a:xfrm>
            <a:off x="1028671" y="3986261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수집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이용 및 제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자 제공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105172" y="5258891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61169" y="506650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8DB58-FD29-4221-A915-DAC42D2C79B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C3A904-6A03-484B-96F1-45DBA52D19A8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55398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1963723"/>
            <a:ext cx="4861730" cy="371061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18732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43350" y="1466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87613"/>
              </p:ext>
            </p:extLst>
          </p:nvPr>
        </p:nvGraphicFramePr>
        <p:xfrm>
          <a:off x="7091765" y="952501"/>
          <a:ext cx="4516961" cy="17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생년월일 입력을 위한 달력아이콘을 클릭하면 달력폼이 출력되어서 선택하면 날짜가 입력됩니다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가입하기 버튼을 누르면 입력한 정보의 형식이 맞는지 확인 후 형식이 모두 맞을 경우 회원가입이 완료됩니다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3707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signup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1263928" y="2110111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40ED4E-EBE7-4372-AFD1-6401E9A85E36}"/>
              </a:ext>
            </a:extLst>
          </p:cNvPr>
          <p:cNvSpPr/>
          <p:nvPr/>
        </p:nvSpPr>
        <p:spPr>
          <a:xfrm>
            <a:off x="2299739" y="214185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3A8A83-50B9-4F55-9A51-30C55F84F06C}"/>
              </a:ext>
            </a:extLst>
          </p:cNvPr>
          <p:cNvSpPr/>
          <p:nvPr/>
        </p:nvSpPr>
        <p:spPr>
          <a:xfrm>
            <a:off x="1263928" y="255805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AFF7AE-380C-4CCE-8AFF-FD579CF675CB}"/>
              </a:ext>
            </a:extLst>
          </p:cNvPr>
          <p:cNvSpPr/>
          <p:nvPr/>
        </p:nvSpPr>
        <p:spPr>
          <a:xfrm>
            <a:off x="2299739" y="2612687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924294-B772-4BFF-82AF-7745437A198D}"/>
              </a:ext>
            </a:extLst>
          </p:cNvPr>
          <p:cNvSpPr/>
          <p:nvPr/>
        </p:nvSpPr>
        <p:spPr>
          <a:xfrm>
            <a:off x="1263928" y="3047263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50CD08-B1B2-4270-A53A-F71179A1E827}"/>
              </a:ext>
            </a:extLst>
          </p:cNvPr>
          <p:cNvSpPr/>
          <p:nvPr/>
        </p:nvSpPr>
        <p:spPr>
          <a:xfrm>
            <a:off x="2299739" y="3089193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267321-5BE5-470E-B10E-E5BB3167F047}"/>
              </a:ext>
            </a:extLst>
          </p:cNvPr>
          <p:cNvSpPr/>
          <p:nvPr/>
        </p:nvSpPr>
        <p:spPr>
          <a:xfrm>
            <a:off x="1263928" y="354018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E2F49C-397F-476E-99BF-511CE3BF69B6}"/>
              </a:ext>
            </a:extLst>
          </p:cNvPr>
          <p:cNvSpPr/>
          <p:nvPr/>
        </p:nvSpPr>
        <p:spPr>
          <a:xfrm>
            <a:off x="1263927" y="4040163"/>
            <a:ext cx="846749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F22804F-F0A4-418A-9938-3B51C751C6AA}"/>
              </a:ext>
            </a:extLst>
          </p:cNvPr>
          <p:cNvSpPr/>
          <p:nvPr/>
        </p:nvSpPr>
        <p:spPr>
          <a:xfrm>
            <a:off x="1265168" y="4517490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07D0DE-89D7-4388-9218-4A6CB060F788}"/>
              </a:ext>
            </a:extLst>
          </p:cNvPr>
          <p:cNvSpPr/>
          <p:nvPr/>
        </p:nvSpPr>
        <p:spPr>
          <a:xfrm>
            <a:off x="2300979" y="457212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99BEED-FB3F-4797-A1E5-3B9F31D78536}"/>
              </a:ext>
            </a:extLst>
          </p:cNvPr>
          <p:cNvSpPr/>
          <p:nvPr/>
        </p:nvSpPr>
        <p:spPr>
          <a:xfrm>
            <a:off x="2323516" y="406522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B93293-6653-4EC0-8620-B70BE0ACED0D}"/>
              </a:ext>
            </a:extLst>
          </p:cNvPr>
          <p:cNvSpPr/>
          <p:nvPr/>
        </p:nvSpPr>
        <p:spPr>
          <a:xfrm>
            <a:off x="3414300" y="4055156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B963E3-3A68-4A05-A428-5B3861358EDB}"/>
              </a:ext>
            </a:extLst>
          </p:cNvPr>
          <p:cNvSpPr/>
          <p:nvPr/>
        </p:nvSpPr>
        <p:spPr>
          <a:xfrm>
            <a:off x="4483358" y="405697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115027-08DC-4719-ACC6-C285CBF5FF3A}"/>
              </a:ext>
            </a:extLst>
          </p:cNvPr>
          <p:cNvCxnSpPr>
            <a:cxnSpLocks/>
          </p:cNvCxnSpPr>
          <p:nvPr/>
        </p:nvCxnSpPr>
        <p:spPr>
          <a:xfrm>
            <a:off x="3193733" y="4218623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642A479-EAB3-42DB-BA65-CF5DE5FECDAB}"/>
              </a:ext>
            </a:extLst>
          </p:cNvPr>
          <p:cNvCxnSpPr>
            <a:cxnSpLocks/>
          </p:cNvCxnSpPr>
          <p:nvPr/>
        </p:nvCxnSpPr>
        <p:spPr>
          <a:xfrm>
            <a:off x="4293000" y="4200525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702D4FB-C9E5-409A-A2BE-EC2761BFAFFC}"/>
              </a:ext>
            </a:extLst>
          </p:cNvPr>
          <p:cNvSpPr/>
          <p:nvPr/>
        </p:nvSpPr>
        <p:spPr>
          <a:xfrm>
            <a:off x="1263928" y="5012934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5B769E-AC09-4B59-AAEE-22F3037851EE}"/>
              </a:ext>
            </a:extLst>
          </p:cNvPr>
          <p:cNvSpPr/>
          <p:nvPr/>
        </p:nvSpPr>
        <p:spPr>
          <a:xfrm>
            <a:off x="2299739" y="5067564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4C90536-09B6-47E9-BF30-2D97CCACFEE4}"/>
              </a:ext>
            </a:extLst>
          </p:cNvPr>
          <p:cNvSpPr/>
          <p:nvPr/>
        </p:nvSpPr>
        <p:spPr>
          <a:xfrm>
            <a:off x="2925186" y="5406389"/>
            <a:ext cx="780772" cy="263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F1B31B-F6DA-4ACA-A434-588FD47CCA54}"/>
              </a:ext>
            </a:extLst>
          </p:cNvPr>
          <p:cNvSpPr/>
          <p:nvPr/>
        </p:nvSpPr>
        <p:spPr>
          <a:xfrm>
            <a:off x="2312408" y="3604343"/>
            <a:ext cx="1328413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순서도: 다중 문서 82">
            <a:extLst>
              <a:ext uri="{FF2B5EF4-FFF2-40B4-BE49-F238E27FC236}">
                <a16:creationId xmlns:a16="http://schemas.microsoft.com/office/drawing/2014/main" id="{95CE205D-7EC5-4114-BA55-0B68A5D2D292}"/>
              </a:ext>
            </a:extLst>
          </p:cNvPr>
          <p:cNvSpPr/>
          <p:nvPr/>
        </p:nvSpPr>
        <p:spPr>
          <a:xfrm>
            <a:off x="3424018" y="3673162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9437987C-2513-4C7F-B41D-49B1B3398810}"/>
              </a:ext>
            </a:extLst>
          </p:cNvPr>
          <p:cNvSpPr/>
          <p:nvPr/>
        </p:nvSpPr>
        <p:spPr>
          <a:xfrm>
            <a:off x="2688609" y="529201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B0308AD-F19B-47D0-94ED-C457240DF592}"/>
              </a:ext>
            </a:extLst>
          </p:cNvPr>
          <p:cNvSpPr/>
          <p:nvPr/>
        </p:nvSpPr>
        <p:spPr>
          <a:xfrm>
            <a:off x="3559886" y="346496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11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222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6949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4541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3615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52907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누르면 </a:t>
                      </a:r>
                      <a:r>
                        <a:rPr lang="ko-KR" altLang="en-US" sz="1200" i="0" dirty="0"/>
                        <a:t>메인페이지</a:t>
                      </a:r>
                      <a:r>
                        <a:rPr lang="en-US" altLang="ko-KR" sz="1200" i="0" dirty="0"/>
                        <a:t>(</a:t>
                      </a:r>
                      <a:r>
                        <a:rPr lang="en-US" altLang="ko-KR" sz="1200" i="0" dirty="0">
                          <a:hlinkClick r:id="rId3" action="ppaction://hlinksldjump"/>
                        </a:rPr>
                        <a:t>main</a:t>
                      </a:r>
                      <a:r>
                        <a:rPr lang="en-US" altLang="ko-KR" sz="1200" i="0" dirty="0"/>
                        <a:t>)</a:t>
                      </a:r>
                      <a:r>
                        <a:rPr lang="ko-KR" altLang="en-US" sz="1200" i="0" dirty="0"/>
                        <a:t>로</a:t>
                      </a:r>
                      <a:r>
                        <a:rPr lang="ko-KR" altLang="en-US" sz="1200" dirty="0"/>
                        <a:t>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610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finishSignup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3615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회원번호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님의 회원가입이 완료되었습니다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081065" y="3733034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37062" y="364308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6465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03984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챗봇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A123A-47F9-44B4-A149-18ABC157487B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736613-B8DB-49AE-AEB9-04FAB00E7CB3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1109F8-EDE0-42F1-A006-21EE8693F28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CEDFE7-2B3F-498F-8894-8BBF8ACB28AA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212803D-81D7-44B6-AF0A-73DD518E122D}"/>
              </a:ext>
            </a:extLst>
          </p:cNvPr>
          <p:cNvSpPr/>
          <p:nvPr/>
        </p:nvSpPr>
        <p:spPr>
          <a:xfrm>
            <a:off x="5404029" y="23561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41" name="표 117">
            <a:extLst>
              <a:ext uri="{FF2B5EF4-FFF2-40B4-BE49-F238E27FC236}">
                <a16:creationId xmlns:a16="http://schemas.microsoft.com/office/drawing/2014/main" id="{D8DA6764-29E2-4B2A-9A45-5DDF5E265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13568"/>
              </p:ext>
            </p:extLst>
          </p:nvPr>
        </p:nvGraphicFramePr>
        <p:xfrm>
          <a:off x="7091765" y="952501"/>
          <a:ext cx="4516961" cy="307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예매하기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예매하기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ticket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이동됩니다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login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예매관리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예매관리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5" action="ppaction://hlinksldjump"/>
                        </a:rPr>
                        <a:t>management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login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고객센터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6" action="ppaction://hlinksldjump"/>
                        </a:rPr>
                        <a:t>customerservice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2745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챗봇</a:t>
                      </a:r>
                      <a:r>
                        <a:rPr lang="en-US" altLang="ko-KR" sz="1200" dirty="0"/>
                        <a:t>api</a:t>
                      </a:r>
                      <a:r>
                        <a:rPr lang="ko-KR" altLang="en-US" sz="1200" dirty="0"/>
                        <a:t> 팝업이 실행된다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71183"/>
                  </a:ext>
                </a:extLst>
              </a:tr>
            </a:tbl>
          </a:graphicData>
        </a:graphic>
      </p:graphicFrame>
      <p:graphicFrame>
        <p:nvGraphicFramePr>
          <p:cNvPr id="42" name="표 118">
            <a:extLst>
              <a:ext uri="{FF2B5EF4-FFF2-40B4-BE49-F238E27FC236}">
                <a16:creationId xmlns:a16="http://schemas.microsoft.com/office/drawing/2014/main" id="{BF38C646-EC46-42AE-9DA2-EF932939E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566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Sidebar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사이드바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4C22066B-C8BD-4E9F-90CE-DF5D995B76F1}"/>
              </a:ext>
            </a:extLst>
          </p:cNvPr>
          <p:cNvSpPr/>
          <p:nvPr/>
        </p:nvSpPr>
        <p:spPr>
          <a:xfrm>
            <a:off x="5388789" y="285252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C3D6909B-63B3-4200-AADD-0EB7DF3089B8}"/>
              </a:ext>
            </a:extLst>
          </p:cNvPr>
          <p:cNvSpPr/>
          <p:nvPr/>
        </p:nvSpPr>
        <p:spPr>
          <a:xfrm>
            <a:off x="5380218" y="330937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79ABF2E-3593-41AE-AA6D-94A3B4405207}"/>
              </a:ext>
            </a:extLst>
          </p:cNvPr>
          <p:cNvSpPr/>
          <p:nvPr/>
        </p:nvSpPr>
        <p:spPr>
          <a:xfrm>
            <a:off x="5375091" y="381328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46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91514"/>
              </p:ext>
            </p:extLst>
          </p:nvPr>
        </p:nvGraphicFramePr>
        <p:xfrm>
          <a:off x="7091765" y="1109799"/>
          <a:ext cx="4490635" cy="90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마이페이지로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76366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4703943" y="95213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2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28240"/>
              </p:ext>
            </p:extLst>
          </p:nvPr>
        </p:nvGraphicFramePr>
        <p:xfrm>
          <a:off x="7091765" y="1109799"/>
          <a:ext cx="4490635" cy="509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 선택란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1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변경 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핸드폰 인증을 통해야 한다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7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비밀번호 변경 버튼 위 비밀번호 변경으로 </a:t>
                      </a:r>
                      <a:r>
                        <a:rPr lang="ko-KR" altLang="en-US" sz="1500" dirty="0" err="1"/>
                        <a:t>넘어감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이메일 입력 후 이메일 변경 버튼 클릭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휴대폰 번호 입력 후 변경 버튼 클릭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자택 주소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처음 화면으로 돌아 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8680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1954390" y="218622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F3435FD0-2B3B-43DA-B428-A0248BCF1CF8}"/>
              </a:ext>
            </a:extLst>
          </p:cNvPr>
          <p:cNvSpPr/>
          <p:nvPr/>
        </p:nvSpPr>
        <p:spPr>
          <a:xfrm>
            <a:off x="2374809" y="286964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82B6A8CA-70B6-4F92-B5AA-1A8F4C972F3A}"/>
              </a:ext>
            </a:extLst>
          </p:cNvPr>
          <p:cNvSpPr/>
          <p:nvPr/>
        </p:nvSpPr>
        <p:spPr>
          <a:xfrm>
            <a:off x="2043135" y="306112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5A8DD346-7E4E-4288-BEA3-9C9646FD6206}"/>
              </a:ext>
            </a:extLst>
          </p:cNvPr>
          <p:cNvSpPr/>
          <p:nvPr/>
        </p:nvSpPr>
        <p:spPr>
          <a:xfrm>
            <a:off x="2071464" y="33705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4E03CF0-EB0F-413B-AAD1-1BF4738C0B94}"/>
              </a:ext>
            </a:extLst>
          </p:cNvPr>
          <p:cNvSpPr/>
          <p:nvPr/>
        </p:nvSpPr>
        <p:spPr>
          <a:xfrm>
            <a:off x="2052641" y="382908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9B564BD0-C8CA-4F54-BE2D-02755FAA6B8E}"/>
              </a:ext>
            </a:extLst>
          </p:cNvPr>
          <p:cNvSpPr/>
          <p:nvPr/>
        </p:nvSpPr>
        <p:spPr>
          <a:xfrm>
            <a:off x="2066313" y="41638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35AF8393-E88C-4A8F-A05E-A4AC080D791F}"/>
              </a:ext>
            </a:extLst>
          </p:cNvPr>
          <p:cNvSpPr/>
          <p:nvPr/>
        </p:nvSpPr>
        <p:spPr>
          <a:xfrm>
            <a:off x="2592682" y="467230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2DBB471-F6E5-4F9B-A0C5-18276C0CE874}"/>
              </a:ext>
            </a:extLst>
          </p:cNvPr>
          <p:cNvSpPr/>
          <p:nvPr/>
        </p:nvSpPr>
        <p:spPr>
          <a:xfrm>
            <a:off x="3186407" y="46577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4BA0A19C-8301-4550-B02B-BC9AFF3EB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기존 비밀번호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한 번 더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비밀번호 재 설정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86021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비밀번호 변경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1AC268-3CE4-4825-8776-2B612C5866EA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변경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22BF42-71EE-4B46-9AEE-696BF9110FA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4CCD01-9E08-4C8B-A77B-96BEAED888AA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AA5680-4E88-4DE9-9ADF-CD2B1794998F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CE1F8-ECAC-4DFA-AE6B-59BF6D738C5D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A95667-0F07-4A25-914D-59C007227F1F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929B87-F8CF-4FDC-8721-6EF6542BEC9E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2D217BB-38CE-4761-8DEC-E329E72D8B1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A18714-9B53-4E52-B146-31086A24D92B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7948A3-DF13-46CB-9866-0D157F9E059A}"/>
              </a:ext>
            </a:extLst>
          </p:cNvPr>
          <p:cNvSpPr/>
          <p:nvPr/>
        </p:nvSpPr>
        <p:spPr>
          <a:xfrm>
            <a:off x="1224716" y="3076486"/>
            <a:ext cx="4166459" cy="194237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635CF-0927-479D-AA70-69A634C12265}"/>
              </a:ext>
            </a:extLst>
          </p:cNvPr>
          <p:cNvSpPr txBox="1"/>
          <p:nvPr/>
        </p:nvSpPr>
        <p:spPr>
          <a:xfrm>
            <a:off x="1233056" y="3086238"/>
            <a:ext cx="4166459" cy="253916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 재설정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F0311-F130-46CB-A8E5-D5F462613023}"/>
              </a:ext>
            </a:extLst>
          </p:cNvPr>
          <p:cNvSpPr txBox="1"/>
          <p:nvPr/>
        </p:nvSpPr>
        <p:spPr>
          <a:xfrm>
            <a:off x="1219310" y="3358741"/>
            <a:ext cx="41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설명</a:t>
            </a:r>
            <a:r>
              <a:rPr lang="en-US" altLang="ko-KR" sz="900" dirty="0"/>
              <a:t>1</a:t>
            </a:r>
          </a:p>
          <a:p>
            <a:r>
              <a:rPr lang="ko-KR" altLang="en-US" sz="900" dirty="0"/>
              <a:t>설명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FA6390-9EC6-42AC-920E-BE41C750C4A7}"/>
              </a:ext>
            </a:extLst>
          </p:cNvPr>
          <p:cNvCxnSpPr>
            <a:cxnSpLocks/>
          </p:cNvCxnSpPr>
          <p:nvPr/>
        </p:nvCxnSpPr>
        <p:spPr>
          <a:xfrm>
            <a:off x="1233056" y="3748132"/>
            <a:ext cx="4166459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1C7945-C219-444C-ADBB-E7554A8FD8AA}"/>
              </a:ext>
            </a:extLst>
          </p:cNvPr>
          <p:cNvSpPr txBox="1"/>
          <p:nvPr/>
        </p:nvSpPr>
        <p:spPr>
          <a:xfrm>
            <a:off x="1225708" y="3843741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기존 비밀번호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7061B5-62CF-4660-98B4-6D061C6CED35}"/>
              </a:ext>
            </a:extLst>
          </p:cNvPr>
          <p:cNvSpPr txBox="1"/>
          <p:nvPr/>
        </p:nvSpPr>
        <p:spPr>
          <a:xfrm>
            <a:off x="1232681" y="4070796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신규 비밀번호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DB8419-ACF7-4A39-A23D-9D687C59F441}"/>
              </a:ext>
            </a:extLst>
          </p:cNvPr>
          <p:cNvSpPr txBox="1"/>
          <p:nvPr/>
        </p:nvSpPr>
        <p:spPr>
          <a:xfrm>
            <a:off x="1219141" y="4327325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C5ACF-625A-47B4-AD0C-59487378EAB4}"/>
              </a:ext>
            </a:extLst>
          </p:cNvPr>
          <p:cNvSpPr/>
          <p:nvPr/>
        </p:nvSpPr>
        <p:spPr>
          <a:xfrm>
            <a:off x="2174261" y="382581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85CCCB-98F7-43CA-9DA4-3514ADED5A32}"/>
              </a:ext>
            </a:extLst>
          </p:cNvPr>
          <p:cNvSpPr/>
          <p:nvPr/>
        </p:nvSpPr>
        <p:spPr>
          <a:xfrm>
            <a:off x="2172836" y="4072225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6DA2CE-CEDD-4B51-9AF1-8C694090DD3C}"/>
              </a:ext>
            </a:extLst>
          </p:cNvPr>
          <p:cNvSpPr/>
          <p:nvPr/>
        </p:nvSpPr>
        <p:spPr>
          <a:xfrm>
            <a:off x="2172834" y="432859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AF9348-D79E-46F9-8DDE-93C4A220CDCA}"/>
              </a:ext>
            </a:extLst>
          </p:cNvPr>
          <p:cNvSpPr txBox="1"/>
          <p:nvPr/>
        </p:nvSpPr>
        <p:spPr>
          <a:xfrm>
            <a:off x="2844130" y="4654046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 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FF14690F-8F95-4D5A-8F3D-C84CA0CCA35B}"/>
              </a:ext>
            </a:extLst>
          </p:cNvPr>
          <p:cNvSpPr/>
          <p:nvPr/>
        </p:nvSpPr>
        <p:spPr>
          <a:xfrm>
            <a:off x="2061719" y="371819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1EC7F25-62C7-477B-8485-CE41FE012F05}"/>
              </a:ext>
            </a:extLst>
          </p:cNvPr>
          <p:cNvSpPr/>
          <p:nvPr/>
        </p:nvSpPr>
        <p:spPr>
          <a:xfrm>
            <a:off x="2014838" y="399101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D53B80F9-7CBF-4191-BFD2-7304176738D9}"/>
              </a:ext>
            </a:extLst>
          </p:cNvPr>
          <p:cNvSpPr/>
          <p:nvPr/>
        </p:nvSpPr>
        <p:spPr>
          <a:xfrm>
            <a:off x="2049030" y="423861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DE3C03E-84AA-4164-A1E4-844816A8F081}"/>
              </a:ext>
            </a:extLst>
          </p:cNvPr>
          <p:cNvSpPr/>
          <p:nvPr/>
        </p:nvSpPr>
        <p:spPr>
          <a:xfrm>
            <a:off x="2737538" y="45533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439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회원 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사유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기타 개선의견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탈퇴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64774"/>
              </p:ext>
            </p:extLst>
          </p:nvPr>
        </p:nvGraphicFramePr>
        <p:xfrm>
          <a:off x="7091765" y="577307"/>
          <a:ext cx="449063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마이페이지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회원 탈퇴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75791E-A421-4D95-A3CB-E69967511DEE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C99309-AD73-4528-A9D9-47B6019680C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B3DDED-9DC4-4868-9155-F193F52CC250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462B3D-0A25-4C11-8D6E-4A3E57848682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0318B9-BB88-4A71-819A-90D30D1250A6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E825D5D-BEE8-4877-A896-C6AB70F3D115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6D3030-5645-4114-B0FF-8C72B95BA353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055F31E-BF09-42B5-A2F6-936F1DC4229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E102AD6-512A-4B6D-BD79-344A2404C524}"/>
              </a:ext>
            </a:extLst>
          </p:cNvPr>
          <p:cNvGraphicFramePr>
            <a:graphicFrameLocks noGrp="1"/>
          </p:cNvGraphicFramePr>
          <p:nvPr/>
        </p:nvGraphicFramePr>
        <p:xfrm>
          <a:off x="1224036" y="2607774"/>
          <a:ext cx="4153326" cy="20713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0634">
                  <a:extLst>
                    <a:ext uri="{9D8B030D-6E8A-4147-A177-3AD203B41FA5}">
                      <a16:colId xmlns:a16="http://schemas.microsoft.com/office/drawing/2014/main" val="2640562066"/>
                    </a:ext>
                  </a:extLst>
                </a:gridCol>
                <a:gridCol w="3362692">
                  <a:extLst>
                    <a:ext uri="{9D8B030D-6E8A-4147-A177-3AD203B41FA5}">
                      <a16:colId xmlns:a16="http://schemas.microsoft.com/office/drawing/2014/main" val="476039815"/>
                    </a:ext>
                  </a:extLst>
                </a:gridCol>
              </a:tblGrid>
              <a:tr h="4142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87304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84979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980837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탈퇴사유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4183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개선의견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55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5DCD2B9-28CD-47DD-9A17-2F202AF55760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6F27B2-5A66-45C8-93F9-39F9A80007DB}"/>
              </a:ext>
            </a:extLst>
          </p:cNvPr>
          <p:cNvSpPr/>
          <p:nvPr/>
        </p:nvSpPr>
        <p:spPr>
          <a:xfrm>
            <a:off x="2080274" y="3103340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20F22C-40E9-4A27-BF18-491003C83A87}"/>
              </a:ext>
            </a:extLst>
          </p:cNvPr>
          <p:cNvSpPr/>
          <p:nvPr/>
        </p:nvSpPr>
        <p:spPr>
          <a:xfrm>
            <a:off x="2080273" y="351141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20A1B6-CF51-4CF2-94E3-C4702111A5D6}"/>
              </a:ext>
            </a:extLst>
          </p:cNvPr>
          <p:cNvSpPr/>
          <p:nvPr/>
        </p:nvSpPr>
        <p:spPr>
          <a:xfrm>
            <a:off x="2080273" y="388925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088482-4AD8-4AEE-89AB-910F39B8184C}"/>
              </a:ext>
            </a:extLst>
          </p:cNvPr>
          <p:cNvSpPr/>
          <p:nvPr/>
        </p:nvSpPr>
        <p:spPr>
          <a:xfrm>
            <a:off x="2070158" y="4332835"/>
            <a:ext cx="3191506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771C0FFB-8A3D-4138-862F-5F6BCE51FDA6}"/>
              </a:ext>
            </a:extLst>
          </p:cNvPr>
          <p:cNvSpPr/>
          <p:nvPr/>
        </p:nvSpPr>
        <p:spPr>
          <a:xfrm>
            <a:off x="1956985" y="300259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820E391E-C1B1-413D-B5A3-10EBF5BCCC67}"/>
              </a:ext>
            </a:extLst>
          </p:cNvPr>
          <p:cNvSpPr/>
          <p:nvPr/>
        </p:nvSpPr>
        <p:spPr>
          <a:xfrm>
            <a:off x="1937436" y="34278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AEA01E1C-D155-4278-A6FD-6E759AF7575B}"/>
              </a:ext>
            </a:extLst>
          </p:cNvPr>
          <p:cNvSpPr/>
          <p:nvPr/>
        </p:nvSpPr>
        <p:spPr>
          <a:xfrm>
            <a:off x="1937435" y="379610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B7DE9D3-9B8C-4CE8-8BAF-B0C66236B481}"/>
              </a:ext>
            </a:extLst>
          </p:cNvPr>
          <p:cNvSpPr/>
          <p:nvPr/>
        </p:nvSpPr>
        <p:spPr>
          <a:xfrm>
            <a:off x="1963217" y="423005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36279D-B4A1-41C6-B6BC-A70625631B8F}"/>
              </a:ext>
            </a:extLst>
          </p:cNvPr>
          <p:cNvSpPr txBox="1"/>
          <p:nvPr/>
        </p:nvSpPr>
        <p:spPr>
          <a:xfrm>
            <a:off x="2844130" y="483551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탈 퇴</a:t>
            </a: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37542BBD-8F09-4D10-88EA-EBF4E11D3667}"/>
              </a:ext>
            </a:extLst>
          </p:cNvPr>
          <p:cNvSpPr/>
          <p:nvPr/>
        </p:nvSpPr>
        <p:spPr>
          <a:xfrm>
            <a:off x="2702300" y="471712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686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입사일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직급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개중 아무거나 입력 후 조회 하기 누르면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관련하여 조회 항목이 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34829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직원관리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C9E2B8-C9BA-4871-8650-22CDBA708BB5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A66D491-2F40-423D-8C63-74BA8D954A9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53FA73-17E9-4729-93A6-CC519EB3FB40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2201A-0CD7-4D86-AA0B-9EADDEA56F4C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5EF5A-C7A3-45AB-8585-9F44DF87EC03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59CB8A1-746F-45C9-9982-7E5F08592A44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B10D14-F003-47AC-AF7F-ACCD10E808C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F96B736-92F5-4645-B33E-7608B232AD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DE05E2-7DB8-48E9-9788-5057AD8806EB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D10E3-7F11-4CBD-90EA-00223F1BEA1D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6A95C-5511-4371-89F9-C65FF4EDFE42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84AAE07-FB14-40A7-8FEA-72FD0D2D6AD1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97460-9071-494E-B967-F3D3D370096F}"/>
              </a:ext>
            </a:extLst>
          </p:cNvPr>
          <p:cNvSpPr txBox="1"/>
          <p:nvPr/>
        </p:nvSpPr>
        <p:spPr>
          <a:xfrm>
            <a:off x="1090593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9A938-2847-4392-BDFC-EFFFD9169FFE}"/>
              </a:ext>
            </a:extLst>
          </p:cNvPr>
          <p:cNvSpPr txBox="1"/>
          <p:nvPr/>
        </p:nvSpPr>
        <p:spPr>
          <a:xfrm>
            <a:off x="2042121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입사일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00158-FCEB-40D7-B790-50F11B6CF415}"/>
              </a:ext>
            </a:extLst>
          </p:cNvPr>
          <p:cNvSpPr txBox="1"/>
          <p:nvPr/>
        </p:nvSpPr>
        <p:spPr>
          <a:xfrm>
            <a:off x="3123597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직급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C6B08-C4A9-47DA-9AC5-048D0E016DF9}"/>
              </a:ext>
            </a:extLst>
          </p:cNvPr>
          <p:cNvSpPr/>
          <p:nvPr/>
        </p:nvSpPr>
        <p:spPr>
          <a:xfrm>
            <a:off x="1420098" y="270901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E4931B-8DDF-41B7-9E3B-54FB93370FAE}"/>
              </a:ext>
            </a:extLst>
          </p:cNvPr>
          <p:cNvSpPr/>
          <p:nvPr/>
        </p:nvSpPr>
        <p:spPr>
          <a:xfrm>
            <a:off x="2506257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2F53A00-9216-4043-87D3-1D8DFD2DA79D}"/>
              </a:ext>
            </a:extLst>
          </p:cNvPr>
          <p:cNvSpPr/>
          <p:nvPr/>
        </p:nvSpPr>
        <p:spPr>
          <a:xfrm>
            <a:off x="3502022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EB342A-F5C0-4750-A3D2-BCFC495976D5}"/>
              </a:ext>
            </a:extLst>
          </p:cNvPr>
          <p:cNvCxnSpPr/>
          <p:nvPr/>
        </p:nvCxnSpPr>
        <p:spPr>
          <a:xfrm>
            <a:off x="1043770" y="2610564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5B3599-19CF-4481-AC84-45FDE8F27C30}"/>
              </a:ext>
            </a:extLst>
          </p:cNvPr>
          <p:cNvSpPr txBox="1"/>
          <p:nvPr/>
        </p:nvSpPr>
        <p:spPr>
          <a:xfrm>
            <a:off x="4561303" y="2705704"/>
            <a:ext cx="808149" cy="2154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조회하기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F73589-2173-4303-AF6C-E8EC41C5DCD1}"/>
              </a:ext>
            </a:extLst>
          </p:cNvPr>
          <p:cNvCxnSpPr/>
          <p:nvPr/>
        </p:nvCxnSpPr>
        <p:spPr>
          <a:xfrm>
            <a:off x="1043770" y="3059394"/>
            <a:ext cx="434740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7954619-418E-4D2C-8D74-22AE43BE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14" y="3162240"/>
            <a:ext cx="4022929" cy="2646672"/>
          </a:xfrm>
          <a:prstGeom prst="rect">
            <a:avLst/>
          </a:prstGeom>
        </p:spPr>
      </p:pic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BE8A3B6F-8BCA-49C7-ADCA-F3C7B4917804}"/>
              </a:ext>
            </a:extLst>
          </p:cNvPr>
          <p:cNvSpPr/>
          <p:nvPr/>
        </p:nvSpPr>
        <p:spPr>
          <a:xfrm>
            <a:off x="1288993" y="259013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A0D90FB3-D6DA-44BC-9CE3-2F475B63B925}"/>
              </a:ext>
            </a:extLst>
          </p:cNvPr>
          <p:cNvSpPr/>
          <p:nvPr/>
        </p:nvSpPr>
        <p:spPr>
          <a:xfrm>
            <a:off x="2347465" y="25901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ED87FE76-1671-4517-B678-6DCFBF6FEC37}"/>
              </a:ext>
            </a:extLst>
          </p:cNvPr>
          <p:cNvSpPr/>
          <p:nvPr/>
        </p:nvSpPr>
        <p:spPr>
          <a:xfrm>
            <a:off x="3398195" y="261422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B42F6C0-A004-49D6-AFDB-932EE6F7FAE9}"/>
              </a:ext>
            </a:extLst>
          </p:cNvPr>
          <p:cNvSpPr/>
          <p:nvPr/>
        </p:nvSpPr>
        <p:spPr>
          <a:xfrm>
            <a:off x="4413681" y="26234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711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67D769E-6B4B-4485-B79E-0F694A69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4777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2024</a:t>
                      </a:r>
                      <a:r>
                        <a:rPr lang="ko-KR" altLang="en-US" sz="1400"/>
                        <a:t>년 </a:t>
                      </a:r>
                      <a:r>
                        <a:rPr lang="en-US" altLang="ko-KR" sz="1400"/>
                        <a:t>07</a:t>
                      </a:r>
                      <a:r>
                        <a:rPr lang="ko-KR" altLang="en-US" sz="1400"/>
                        <a:t>월 </a:t>
                      </a:r>
                      <a:r>
                        <a:rPr lang="en-US" altLang="ko-KR" sz="1400"/>
                        <a:t>11</a:t>
                      </a:r>
                      <a:r>
                        <a:rPr lang="ko-KR" altLang="en-US" sz="1400"/>
                        <a:t>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메인페이지 및 마이페이지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사이드바 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로그인 화면 설계 및 부분 설명 추가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 – (</a:t>
                      </a:r>
                      <a:r>
                        <a:rPr lang="ko-KR" altLang="en-US" sz="1400" dirty="0"/>
                        <a:t>승차권 예매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 승차권 조회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발권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결제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환불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이용내역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고객안내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F&amp;Q, Q&amp;A, </a:t>
                      </a:r>
                      <a:r>
                        <a:rPr lang="ko-KR" altLang="en-US" sz="1400" dirty="0"/>
                        <a:t>유실물 센터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주민등록번호 → 생년월일 변경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달력</a:t>
                      </a:r>
                      <a:r>
                        <a:rPr lang="en-US" altLang="ko-KR" sz="1400" dirty="0"/>
                        <a:t>(Date </a:t>
                      </a:r>
                      <a:r>
                        <a:rPr lang="ko-KR" altLang="en-US" sz="1400" dirty="0"/>
                        <a:t>데이터타입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버튼 추가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 - DB </a:t>
                      </a:r>
                      <a:r>
                        <a:rPr lang="ko-KR" altLang="en-US" sz="1400" dirty="0"/>
                        <a:t>컬럼명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나이 → 생년월일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이용안내 </a:t>
                      </a:r>
                      <a:r>
                        <a:rPr lang="en-US" altLang="ko-KR" sz="1400" dirty="0"/>
                        <a:t>–(</a:t>
                      </a:r>
                      <a:r>
                        <a:rPr lang="ko-KR" altLang="en-US" sz="1400" dirty="0"/>
                        <a:t>종합이용안내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승차권이용안내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정차역이용안내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지연배상신청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승차권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이영진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고객안내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추승보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이용안내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오동수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메인페이지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마이페이지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사이드바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김의겸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08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내용 입력 후 등록 버튼을 누르면 등록 처리가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55701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 등록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0DF2D5-C8B1-4F3C-BE3E-0427DC973870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등록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11ADF2-C1F3-4061-B602-E5B78A349ED8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DFB09F-B7F7-4B30-82BD-127A89CE620D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51612-1C1C-4670-973A-32BDA764EAF8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DFCCC-2E8E-415D-A81F-071C7E794DB4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66AFCA9-E7A6-49E4-B208-DD78A2F8912A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5529446-7750-4077-B09C-3F866C54E9F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B00AAD-A1C6-4550-B8C3-B2111A1584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0B62C-3CF0-452E-9956-76D265DD39CA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B727A8-AD7C-4F6F-91BA-D0D75D02925E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D326F8-D227-40A3-BEB7-F01FBDFE9C73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244FEF-E6E8-4E69-ACAB-A9EEE7D685ED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A067DA-9DE3-48C9-8A36-09D3197CFCD4}"/>
              </a:ext>
            </a:extLst>
          </p:cNvPr>
          <p:cNvCxnSpPr/>
          <p:nvPr/>
        </p:nvCxnSpPr>
        <p:spPr>
          <a:xfrm>
            <a:off x="1043770" y="2619110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FADCF0-7448-4053-B48C-33854DC0C367}"/>
              </a:ext>
            </a:extLst>
          </p:cNvPr>
          <p:cNvSpPr/>
          <p:nvPr/>
        </p:nvSpPr>
        <p:spPr>
          <a:xfrm>
            <a:off x="1167235" y="290202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747ECC-CCCC-4D99-A0FA-325EEE5203C7}"/>
              </a:ext>
            </a:extLst>
          </p:cNvPr>
          <p:cNvSpPr/>
          <p:nvPr/>
        </p:nvSpPr>
        <p:spPr>
          <a:xfrm>
            <a:off x="2055503" y="293612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2468746-49E9-43B4-B68D-0E631FA739FE}"/>
              </a:ext>
            </a:extLst>
          </p:cNvPr>
          <p:cNvSpPr/>
          <p:nvPr/>
        </p:nvSpPr>
        <p:spPr>
          <a:xfrm>
            <a:off x="1179986" y="263499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사원번호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3C831C8-4BB3-465D-A4AB-F8AE12E0BC16}"/>
              </a:ext>
            </a:extLst>
          </p:cNvPr>
          <p:cNvSpPr/>
          <p:nvPr/>
        </p:nvSpPr>
        <p:spPr>
          <a:xfrm>
            <a:off x="2051467" y="2680499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AAAF7B-836B-4FC4-8B3E-576D0EA30DC3}"/>
              </a:ext>
            </a:extLst>
          </p:cNvPr>
          <p:cNvSpPr/>
          <p:nvPr/>
        </p:nvSpPr>
        <p:spPr>
          <a:xfrm>
            <a:off x="1163199" y="318800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FC85DF-5D2B-4600-A7AA-4D4DF36592A4}"/>
              </a:ext>
            </a:extLst>
          </p:cNvPr>
          <p:cNvSpPr/>
          <p:nvPr/>
        </p:nvSpPr>
        <p:spPr>
          <a:xfrm>
            <a:off x="2051467" y="3199730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82166A3-7B26-4C8B-AA5A-8EDE5AA4FADA}"/>
              </a:ext>
            </a:extLst>
          </p:cNvPr>
          <p:cNvSpPr/>
          <p:nvPr/>
        </p:nvSpPr>
        <p:spPr>
          <a:xfrm>
            <a:off x="1179986" y="3465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7547FB3-2D2B-4EE0-88E4-71A51AF066D1}"/>
              </a:ext>
            </a:extLst>
          </p:cNvPr>
          <p:cNvSpPr/>
          <p:nvPr/>
        </p:nvSpPr>
        <p:spPr>
          <a:xfrm>
            <a:off x="2059355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B1DE1-475C-4713-AA17-7150B6F8BA94}"/>
              </a:ext>
            </a:extLst>
          </p:cNvPr>
          <p:cNvSpPr/>
          <p:nvPr/>
        </p:nvSpPr>
        <p:spPr>
          <a:xfrm>
            <a:off x="1108517" y="3735816"/>
            <a:ext cx="846749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F51243-E981-44AC-8AEC-90010634C3D4}"/>
              </a:ext>
            </a:extLst>
          </p:cNvPr>
          <p:cNvSpPr/>
          <p:nvPr/>
        </p:nvSpPr>
        <p:spPr>
          <a:xfrm>
            <a:off x="1174494" y="398977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FDB0651-0359-4A06-9D6D-48E80C17C3B9}"/>
              </a:ext>
            </a:extLst>
          </p:cNvPr>
          <p:cNvSpPr/>
          <p:nvPr/>
        </p:nvSpPr>
        <p:spPr>
          <a:xfrm>
            <a:off x="2051467" y="404020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8D7D521-69FD-4F2C-BEE2-895F601FE186}"/>
              </a:ext>
            </a:extLst>
          </p:cNvPr>
          <p:cNvSpPr/>
          <p:nvPr/>
        </p:nvSpPr>
        <p:spPr>
          <a:xfrm>
            <a:off x="3604208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7EEFD99-484F-439E-84D1-80C3C11B5E5D}"/>
              </a:ext>
            </a:extLst>
          </p:cNvPr>
          <p:cNvCxnSpPr>
            <a:cxnSpLocks/>
          </p:cNvCxnSpPr>
          <p:nvPr/>
        </p:nvCxnSpPr>
        <p:spPr>
          <a:xfrm>
            <a:off x="3419261" y="3561456"/>
            <a:ext cx="12858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511EB93-9A25-4D16-B590-30372FCF9C2C}"/>
              </a:ext>
            </a:extLst>
          </p:cNvPr>
          <p:cNvSpPr/>
          <p:nvPr/>
        </p:nvSpPr>
        <p:spPr>
          <a:xfrm>
            <a:off x="2055992" y="375642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E00B3B5-84D4-4AD4-8CEF-AA36D312971F}"/>
              </a:ext>
            </a:extLst>
          </p:cNvPr>
          <p:cNvSpPr/>
          <p:nvPr/>
        </p:nvSpPr>
        <p:spPr>
          <a:xfrm>
            <a:off x="3113608" y="375681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4313FE6-750D-4774-89F5-E434640B1029}"/>
              </a:ext>
            </a:extLst>
          </p:cNvPr>
          <p:cNvSpPr/>
          <p:nvPr/>
        </p:nvSpPr>
        <p:spPr>
          <a:xfrm>
            <a:off x="4182666" y="3758632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76950BC-461E-4B24-98FE-6F8D5542FA83}"/>
              </a:ext>
            </a:extLst>
          </p:cNvPr>
          <p:cNvCxnSpPr>
            <a:cxnSpLocks/>
          </p:cNvCxnSpPr>
          <p:nvPr/>
        </p:nvCxnSpPr>
        <p:spPr>
          <a:xfrm>
            <a:off x="2893041" y="3869714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05D0E7B-5DDD-4B8F-95F2-901E85CFC9B2}"/>
              </a:ext>
            </a:extLst>
          </p:cNvPr>
          <p:cNvCxnSpPr>
            <a:cxnSpLocks/>
          </p:cNvCxnSpPr>
          <p:nvPr/>
        </p:nvCxnSpPr>
        <p:spPr>
          <a:xfrm>
            <a:off x="3992308" y="3851616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58DB8DE-6B14-4FD1-B2EA-4E34F6B94A0C}"/>
              </a:ext>
            </a:extLst>
          </p:cNvPr>
          <p:cNvSpPr/>
          <p:nvPr/>
        </p:nvSpPr>
        <p:spPr>
          <a:xfrm>
            <a:off x="1167235" y="4253807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6188BD4-508E-4783-B74D-CC71217A549E}"/>
              </a:ext>
            </a:extLst>
          </p:cNvPr>
          <p:cNvSpPr/>
          <p:nvPr/>
        </p:nvSpPr>
        <p:spPr>
          <a:xfrm>
            <a:off x="2058896" y="4304853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0B4996-B686-4596-B15A-80A9F8211DB8}"/>
              </a:ext>
            </a:extLst>
          </p:cNvPr>
          <p:cNvSpPr/>
          <p:nvPr/>
        </p:nvSpPr>
        <p:spPr>
          <a:xfrm>
            <a:off x="1174494" y="449918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직급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B2A16D5-0D55-46AC-A287-92B1BC78D8DC}"/>
              </a:ext>
            </a:extLst>
          </p:cNvPr>
          <p:cNvSpPr/>
          <p:nvPr/>
        </p:nvSpPr>
        <p:spPr>
          <a:xfrm>
            <a:off x="2051467" y="4544231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B15B6F-E537-4063-8E80-DB91FC8F845C}"/>
              </a:ext>
            </a:extLst>
          </p:cNvPr>
          <p:cNvSpPr/>
          <p:nvPr/>
        </p:nvSpPr>
        <p:spPr>
          <a:xfrm>
            <a:off x="1163199" y="4756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348995-1FCE-4569-8B37-9DD71A4A15F9}"/>
              </a:ext>
            </a:extLst>
          </p:cNvPr>
          <p:cNvSpPr/>
          <p:nvPr/>
        </p:nvSpPr>
        <p:spPr>
          <a:xfrm>
            <a:off x="2050990" y="4798880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805D018-74C7-4FCE-BE60-80FE77CFD02E}"/>
              </a:ext>
            </a:extLst>
          </p:cNvPr>
          <p:cNvSpPr txBox="1"/>
          <p:nvPr/>
        </p:nvSpPr>
        <p:spPr>
          <a:xfrm>
            <a:off x="2861125" y="5185274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 록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9AC36A5-0871-466D-B4A6-9ABFF7942434}"/>
              </a:ext>
            </a:extLst>
          </p:cNvPr>
          <p:cNvSpPr/>
          <p:nvPr/>
        </p:nvSpPr>
        <p:spPr>
          <a:xfrm>
            <a:off x="2757298" y="5139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C88403-87DA-49BA-83CD-8BEC17BB0809}"/>
              </a:ext>
            </a:extLst>
          </p:cNvPr>
          <p:cNvSpPr/>
          <p:nvPr/>
        </p:nvSpPr>
        <p:spPr>
          <a:xfrm>
            <a:off x="3407229" y="3452350"/>
            <a:ext cx="1577455" cy="250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8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2592205" y="4571011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5136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Ticket_header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승차권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93209"/>
              </p:ext>
            </p:extLst>
          </p:nvPr>
        </p:nvGraphicFramePr>
        <p:xfrm>
          <a:off x="7091765" y="1109799"/>
          <a:ext cx="4490635" cy="200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ticket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이동합니다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 조회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hlinkClick r:id="rId5" action="ppaction://hlinksldjump"/>
                        </a:rPr>
                        <a:t>groupTicket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이동합니다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예매관리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hlinkClick r:id="rId6" action="ppaction://hlinksldjump"/>
                        </a:rPr>
                        <a:t>management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이동합니다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이용내역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hlinkClick r:id="rId7" action="ppaction://hlinksldjump"/>
                        </a:rPr>
                        <a:t>usageDetails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이동합니다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C25327-13B8-4E38-8D6F-884560DD2198}"/>
              </a:ext>
            </a:extLst>
          </p:cNvPr>
          <p:cNvGrpSpPr/>
          <p:nvPr/>
        </p:nvGrpSpPr>
        <p:grpSpPr>
          <a:xfrm>
            <a:off x="1885253" y="1585459"/>
            <a:ext cx="988414" cy="665658"/>
            <a:chOff x="3409184" y="1585518"/>
            <a:chExt cx="988414" cy="665658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49EBF46-8A50-4EFA-8580-2B34901F1898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96A7B1-D117-4B12-A96A-6B49D644FEA2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일반승차권 조회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단체승차권 조회</a:t>
              </a:r>
              <a:endParaRPr lang="en-US" altLang="ko-KR" sz="200" dirty="0"/>
            </a:p>
            <a:p>
              <a:r>
                <a:rPr lang="ko-KR" altLang="en-US" sz="700" dirty="0"/>
                <a:t>예매관리</a:t>
              </a:r>
              <a:endParaRPr lang="en-US" altLang="ko-KR" sz="700" dirty="0"/>
            </a:p>
            <a:p>
              <a:r>
                <a:rPr lang="ko-KR" altLang="en-US" sz="700" dirty="0"/>
                <a:t>이용내역</a:t>
              </a:r>
            </a:p>
          </p:txBody>
        </p:sp>
      </p:grp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782684" y="16075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775524" y="176846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1767619" y="191903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7" name="순서도: 연결자 116">
            <a:extLst>
              <a:ext uri="{FF2B5EF4-FFF2-40B4-BE49-F238E27FC236}">
                <a16:creationId xmlns:a16="http://schemas.microsoft.com/office/drawing/2014/main" id="{8A223CD6-A77D-4D5E-A578-44A7B25371A6}"/>
              </a:ext>
            </a:extLst>
          </p:cNvPr>
          <p:cNvSpPr/>
          <p:nvPr/>
        </p:nvSpPr>
        <p:spPr>
          <a:xfrm>
            <a:off x="1775523" y="207064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9ACE1E-31DD-44A7-88C7-94B1AC4B0AB8}"/>
              </a:ext>
            </a:extLst>
          </p:cNvPr>
          <p:cNvSpPr txBox="1"/>
          <p:nvPr/>
        </p:nvSpPr>
        <p:spPr>
          <a:xfrm>
            <a:off x="2060789" y="3276465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E39B889-072E-4F46-B50A-BA26690F75B9}"/>
              </a:ext>
            </a:extLst>
          </p:cNvPr>
          <p:cNvSpPr txBox="1"/>
          <p:nvPr/>
        </p:nvSpPr>
        <p:spPr>
          <a:xfrm>
            <a:off x="2507252" y="3279596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972E182-F22E-4322-8B46-4A9CF1EB2D30}"/>
              </a:ext>
            </a:extLst>
          </p:cNvPr>
          <p:cNvSpPr/>
          <p:nvPr/>
        </p:nvSpPr>
        <p:spPr>
          <a:xfrm>
            <a:off x="1082126" y="3296916"/>
            <a:ext cx="872017" cy="19766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7" name="순서도: 다중 문서 106">
            <a:extLst>
              <a:ext uri="{FF2B5EF4-FFF2-40B4-BE49-F238E27FC236}">
                <a16:creationId xmlns:a16="http://schemas.microsoft.com/office/drawing/2014/main" id="{1AF76A49-B9A5-48E3-8850-7ED1D71FC496}"/>
              </a:ext>
            </a:extLst>
          </p:cNvPr>
          <p:cNvSpPr/>
          <p:nvPr/>
        </p:nvSpPr>
        <p:spPr>
          <a:xfrm>
            <a:off x="1701435" y="3309258"/>
            <a:ext cx="158304" cy="12958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33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1948784" y="38789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2536918" y="4559962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2F12A4E4-3D2A-4310-9621-394EF260451D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C475BEBC-EA17-4B44-89EB-DAFB04FA7C53}"/>
              </a:ext>
            </a:extLst>
          </p:cNvPr>
          <p:cNvSpPr/>
          <p:nvPr/>
        </p:nvSpPr>
        <p:spPr>
          <a:xfrm>
            <a:off x="1870287" y="349474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8B989642-E670-477B-AB52-67FAA099FB90}"/>
              </a:ext>
            </a:extLst>
          </p:cNvPr>
          <p:cNvSpPr/>
          <p:nvPr/>
        </p:nvSpPr>
        <p:spPr>
          <a:xfrm>
            <a:off x="2754217" y="347987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8" name="순서도: 연결자 107">
            <a:extLst>
              <a:ext uri="{FF2B5EF4-FFF2-40B4-BE49-F238E27FC236}">
                <a16:creationId xmlns:a16="http://schemas.microsoft.com/office/drawing/2014/main" id="{06A14186-B1DF-4ABE-990A-418BE5BF1DA1}"/>
              </a:ext>
            </a:extLst>
          </p:cNvPr>
          <p:cNvSpPr/>
          <p:nvPr/>
        </p:nvSpPr>
        <p:spPr>
          <a:xfrm>
            <a:off x="3648328" y="347106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75D37FE8-6BD7-43B7-A247-3C4BAF8A1D1B}"/>
              </a:ext>
            </a:extLst>
          </p:cNvPr>
          <p:cNvSpPr/>
          <p:nvPr/>
        </p:nvSpPr>
        <p:spPr>
          <a:xfrm>
            <a:off x="1890434" y="377413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114" name="순서도: 연결자 113">
            <a:extLst>
              <a:ext uri="{FF2B5EF4-FFF2-40B4-BE49-F238E27FC236}">
                <a16:creationId xmlns:a16="http://schemas.microsoft.com/office/drawing/2014/main" id="{84235F8C-9F9B-428F-9064-CB5CE5D0F8DD}"/>
              </a:ext>
            </a:extLst>
          </p:cNvPr>
          <p:cNvSpPr/>
          <p:nvPr/>
        </p:nvSpPr>
        <p:spPr>
          <a:xfrm>
            <a:off x="2427603" y="44770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2907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일반승차권조회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28308"/>
              </p:ext>
            </p:extLst>
          </p:nvPr>
        </p:nvGraphicFramePr>
        <p:xfrm>
          <a:off x="7091765" y="1109799"/>
          <a:ext cx="4490635" cy="452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ticket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와 단체승차권 조회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hlinkClick r:id="rId5" action="ppaction://hlinksldjump"/>
                        </a:rPr>
                        <a:t>groupTicket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중 체크로 선택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나와 선택도 가능합니다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달력 폼이 나와서 날짜를 선택할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시간은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&lt;select&gt;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태그</a:t>
                      </a:r>
                      <a:r>
                        <a:rPr lang="ko-KR" altLang="en-US" sz="1000" dirty="0"/>
                        <a:t> 기능을 사용하여 시간을 선택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세 이상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선택 가능할 수 있는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&lt;select&gt;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태그를 사용했습니다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어린이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6~12</a:t>
                      </a:r>
                      <a:r>
                        <a:rPr lang="ko-KR" altLang="en-US" sz="1000" dirty="0"/>
                        <a:t>세 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선택 가능할 수 있는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&lt;select&gt;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태그를 사용했습니다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선택 가능할 수 있는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&lt;select&gt;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태그를 사용했습니다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8731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좌석종류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일반석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특실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선택 할 수 있는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&lt;select&gt;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태그를 사용했습니다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39607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조회 하기 버튼을 누르면 아래 열차 스케줄과 예약 및 좌석선택 을 할 수 있는 뷰가 출력됩니다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5422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3B97F075-50D1-4587-8072-652A5748E55D}"/>
              </a:ext>
            </a:extLst>
          </p:cNvPr>
          <p:cNvSpPr txBox="1"/>
          <p:nvPr/>
        </p:nvSpPr>
        <p:spPr>
          <a:xfrm>
            <a:off x="2060789" y="3276465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70AD7E-DCD9-4AEF-BDB1-59FE48B58FD7}"/>
              </a:ext>
            </a:extLst>
          </p:cNvPr>
          <p:cNvSpPr txBox="1"/>
          <p:nvPr/>
        </p:nvSpPr>
        <p:spPr>
          <a:xfrm>
            <a:off x="2507252" y="3279596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8435380-5AC2-4AD5-9ED3-18A0597471CC}"/>
              </a:ext>
            </a:extLst>
          </p:cNvPr>
          <p:cNvSpPr/>
          <p:nvPr/>
        </p:nvSpPr>
        <p:spPr>
          <a:xfrm>
            <a:off x="1082126" y="3296916"/>
            <a:ext cx="872017" cy="19766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순서도: 다중 문서 116">
            <a:extLst>
              <a:ext uri="{FF2B5EF4-FFF2-40B4-BE49-F238E27FC236}">
                <a16:creationId xmlns:a16="http://schemas.microsoft.com/office/drawing/2014/main" id="{C52D6CC2-EBE9-4505-A4C4-461AB58C773C}"/>
              </a:ext>
            </a:extLst>
          </p:cNvPr>
          <p:cNvSpPr/>
          <p:nvPr/>
        </p:nvSpPr>
        <p:spPr>
          <a:xfrm>
            <a:off x="1701435" y="3309258"/>
            <a:ext cx="158304" cy="12958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18" name="순서도: 연결자 117">
            <a:extLst>
              <a:ext uri="{FF2B5EF4-FFF2-40B4-BE49-F238E27FC236}">
                <a16:creationId xmlns:a16="http://schemas.microsoft.com/office/drawing/2014/main" id="{5DB3537F-C588-4751-9BF7-706A6AB400FC}"/>
              </a:ext>
            </a:extLst>
          </p:cNvPr>
          <p:cNvSpPr/>
          <p:nvPr/>
        </p:nvSpPr>
        <p:spPr>
          <a:xfrm>
            <a:off x="1945718" y="321832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491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>
            <a:extLst>
              <a:ext uri="{FF2B5EF4-FFF2-40B4-BE49-F238E27FC236}">
                <a16:creationId xmlns:a16="http://schemas.microsoft.com/office/drawing/2014/main" id="{79626C0A-3A19-4FC6-86B6-AEE89484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7209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groupTicket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588185-A3E2-E269-F6B0-40B45CCB2C3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79406F-27A0-ACE1-F4F3-7B093EDAB6C7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0FB429-ABFD-2167-2145-FD04358A255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46596A-C11E-D7AB-F64D-1B8CD51626F2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BDA91-11F8-62AD-BC59-A10E48DFEC75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14E4E-20BB-2F0A-1B85-1DE7DED790AF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1DA24-E74C-B5A5-3A5E-57ABA30BE560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D1FB6-35D7-F036-B121-61086869BDFE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0B575F-2F7C-03E3-34DD-6F93A4A0BA34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DD35D8-770F-EE24-0761-B169347AB2E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44B3A-161C-34C1-A964-807C7ADA291D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단체승차권 조회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34221-F732-9570-ABCF-E1F42323A4AA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215B5B-7EC4-E4E5-2447-642F82A97BF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DA558C-ED68-0135-E28B-89CE00EEA94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42838F-B562-410D-3020-51FF3A53ABA6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0681B-C63B-6111-3455-E8A05C207659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C954F-F93A-CF99-4248-91663ADFA787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90EDC2-4665-6E97-4C57-27F6DCC366F9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F1453-4952-8046-0498-948972576131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430D8F-F9BE-A019-D676-57B0D016A818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AF38D-9CB1-1FA6-1E4B-9AD398E349D7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B846E-8E59-E6E6-2F1D-36E123BC3E87}"/>
              </a:ext>
            </a:extLst>
          </p:cNvPr>
          <p:cNvSpPr txBox="1"/>
          <p:nvPr/>
        </p:nvSpPr>
        <p:spPr>
          <a:xfrm>
            <a:off x="1082126" y="303285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47F7B-566C-E21D-C491-CA9868A87315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1803D2-7FFC-EAF2-F82A-DBE64255BC1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E97E-E19E-7131-2E1B-60ABF60FE2AC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0D2657-4C88-908F-847A-33C0263467D6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0A7DCF-93CB-9132-E26D-29677E211791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B66A8D-087C-3766-198D-2372A65B5788}"/>
              </a:ext>
            </a:extLst>
          </p:cNvPr>
          <p:cNvSpPr txBox="1"/>
          <p:nvPr/>
        </p:nvSpPr>
        <p:spPr>
          <a:xfrm>
            <a:off x="2060789" y="3276465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6105B-155F-3E53-3E1A-D316486B149E}"/>
              </a:ext>
            </a:extLst>
          </p:cNvPr>
          <p:cNvSpPr txBox="1"/>
          <p:nvPr/>
        </p:nvSpPr>
        <p:spPr>
          <a:xfrm>
            <a:off x="2507252" y="3279596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2DC16-3ECD-7C7E-B124-0C1C626D700F}"/>
              </a:ext>
            </a:extLst>
          </p:cNvPr>
          <p:cNvSpPr txBox="1"/>
          <p:nvPr/>
        </p:nvSpPr>
        <p:spPr>
          <a:xfrm>
            <a:off x="1101314" y="358086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호 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C9037-B06C-AB8C-A6BA-5EAD91F0FF21}"/>
              </a:ext>
            </a:extLst>
          </p:cNvPr>
          <p:cNvSpPr txBox="1"/>
          <p:nvPr/>
        </p:nvSpPr>
        <p:spPr>
          <a:xfrm>
            <a:off x="2592205" y="4542574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D7ACFD53-7039-882B-534A-618019A0481F}"/>
              </a:ext>
            </a:extLst>
          </p:cNvPr>
          <p:cNvSpPr/>
          <p:nvPr/>
        </p:nvSpPr>
        <p:spPr>
          <a:xfrm>
            <a:off x="978675" y="35117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9F712B3-FF0F-64DB-9ECB-4EB773D9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D19DE74C-E437-8E69-454A-8E6CE35F3C81}"/>
              </a:ext>
            </a:extLst>
          </p:cNvPr>
          <p:cNvSpPr/>
          <p:nvPr/>
        </p:nvSpPr>
        <p:spPr>
          <a:xfrm>
            <a:off x="2427603" y="443967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2B4D0D-8773-49C8-9BA2-9B63ABC2145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44073F-BF3E-422E-947A-8CABC6E4F6E1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997D560-687A-416F-9534-D6AFD7A3764A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0ECE75-A057-4EA9-9707-F117C33D610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651C89D-F018-41F3-82C7-103F76C5A0D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01EC6E1-1113-40CD-A047-EC44D9077294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BC7818-D197-4153-AC8D-6F0C7C02B9AE}"/>
              </a:ext>
            </a:extLst>
          </p:cNvPr>
          <p:cNvSpPr/>
          <p:nvPr/>
        </p:nvSpPr>
        <p:spPr>
          <a:xfrm>
            <a:off x="1097770" y="3295672"/>
            <a:ext cx="872017" cy="19766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4" name="순서도: 다중 문서 73">
            <a:extLst>
              <a:ext uri="{FF2B5EF4-FFF2-40B4-BE49-F238E27FC236}">
                <a16:creationId xmlns:a16="http://schemas.microsoft.com/office/drawing/2014/main" id="{01B8A234-8BEC-4204-8A18-0F37638429B9}"/>
              </a:ext>
            </a:extLst>
          </p:cNvPr>
          <p:cNvSpPr/>
          <p:nvPr/>
        </p:nvSpPr>
        <p:spPr>
          <a:xfrm>
            <a:off x="1701435" y="3309258"/>
            <a:ext cx="158304" cy="12958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1B6219D9-74B6-4681-AFE3-CB606114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85229"/>
              </p:ext>
            </p:extLst>
          </p:nvPr>
        </p:nvGraphicFramePr>
        <p:xfrm>
          <a:off x="7091765" y="1109798"/>
          <a:ext cx="4490635" cy="156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 호 차를 선택할 수 있는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&lt;select&gt;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태그를 사용했습니다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조회 하기 버튼을 누르면 아래 열차 스케줄이 나오며 예약 가능 여부도 같이 출력됩니다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78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46908013-FEF0-4AC8-BD88-DCF331BC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828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reservation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예약하기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D5FAF-D932-5B64-FD06-BFF4526D9C26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414F69-DA3C-2E14-4AF7-92E016DC1296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7AAB33-45CD-77F1-44EE-8C14A01BACDA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0A7CB5-ABAB-1C8A-DD9E-5B8952E3A3C7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BB6FE-2F6C-9812-A0D1-5003CFDD257B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337A0-9DE8-9011-7C72-45A8EECDFF6D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B486-0DF0-51E4-3445-87891FC6C60C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42499-6926-998D-1CE3-383BEB3F1813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61765-6B2E-2782-E79D-D7424DEB633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예약하기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AD8F83-B864-BFD6-7618-29DACBBF59E4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6E08A7-F77B-1BB5-74B2-F402E48BC27A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DFBEF9-72C3-76F1-D8F9-0A175509652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8572D8-3787-63AF-F9F9-E1387AFAB801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60BC0-EBC9-2C1E-4253-A3070074A035}"/>
              </a:ext>
            </a:extLst>
          </p:cNvPr>
          <p:cNvSpPr txBox="1"/>
          <p:nvPr/>
        </p:nvSpPr>
        <p:spPr>
          <a:xfrm>
            <a:off x="1043770" y="2688612"/>
            <a:ext cx="43474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10</a:t>
            </a:r>
            <a:r>
              <a:rPr lang="ko-KR" altLang="en-US" sz="800" dirty="0"/>
              <a:t>분 내에 결제하지 않으면 예약이 취소됩니다</a:t>
            </a:r>
            <a:r>
              <a:rPr lang="en-US" altLang="ko-KR" sz="800" dirty="0"/>
              <a:t>.</a:t>
            </a:r>
          </a:p>
          <a:p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6CDD13-5DCC-B352-5749-106CB3E6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06178"/>
              </p:ext>
            </p:extLst>
          </p:nvPr>
        </p:nvGraphicFramePr>
        <p:xfrm>
          <a:off x="1049434" y="3278849"/>
          <a:ext cx="4341744" cy="5650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416">
                  <a:extLst>
                    <a:ext uri="{9D8B030D-6E8A-4147-A177-3AD203B41FA5}">
                      <a16:colId xmlns:a16="http://schemas.microsoft.com/office/drawing/2014/main" val="1575765460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124174708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4729954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046261367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59708847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307905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90005006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16363654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588075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인원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결제금액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050910352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07/12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CRX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07:00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08:30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7802985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F627657-59BD-B439-8229-68BB5CE5ED06}"/>
              </a:ext>
            </a:extLst>
          </p:cNvPr>
          <p:cNvGraphicFramePr>
            <a:graphicFrameLocks noGrp="1"/>
          </p:cNvGraphicFramePr>
          <p:nvPr/>
        </p:nvGraphicFramePr>
        <p:xfrm>
          <a:off x="1043770" y="3941234"/>
          <a:ext cx="4341743" cy="590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249">
                  <a:extLst>
                    <a:ext uri="{9D8B030D-6E8A-4147-A177-3AD203B41FA5}">
                      <a16:colId xmlns:a16="http://schemas.microsoft.com/office/drawing/2014/main" val="2493835885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3568026503"/>
                    </a:ext>
                  </a:extLst>
                </a:gridCol>
                <a:gridCol w="596092">
                  <a:extLst>
                    <a:ext uri="{9D8B030D-6E8A-4147-A177-3AD203B41FA5}">
                      <a16:colId xmlns:a16="http://schemas.microsoft.com/office/drawing/2014/main" val="2074038156"/>
                    </a:ext>
                  </a:extLst>
                </a:gridCol>
                <a:gridCol w="644406">
                  <a:extLst>
                    <a:ext uri="{9D8B030D-6E8A-4147-A177-3AD203B41FA5}">
                      <a16:colId xmlns:a16="http://schemas.microsoft.com/office/drawing/2014/main" val="265184001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2955996529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89584595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4018680382"/>
                    </a:ext>
                  </a:extLst>
                </a:gridCol>
              </a:tblGrid>
              <a:tr h="23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운임요금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할인금액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영수금액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50267597"/>
                  </a:ext>
                </a:extLst>
              </a:tr>
              <a:tr h="351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78002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2C7D6E-3FD1-C965-B613-B9BB47E70748}"/>
              </a:ext>
            </a:extLst>
          </p:cNvPr>
          <p:cNvSpPr txBox="1"/>
          <p:nvPr/>
        </p:nvSpPr>
        <p:spPr>
          <a:xfrm>
            <a:off x="1043770" y="4637899"/>
            <a:ext cx="43474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b="1" dirty="0"/>
          </a:p>
          <a:p>
            <a:r>
              <a:rPr lang="ko-KR" altLang="en-US" sz="800" b="1" dirty="0"/>
              <a:t>할인증 적용 방법</a:t>
            </a:r>
            <a:endParaRPr lang="en-US" altLang="ko-KR" sz="800" b="1" dirty="0"/>
          </a:p>
          <a:p>
            <a:r>
              <a:rPr lang="ko-KR" altLang="en-US" sz="800" dirty="0"/>
              <a:t>운임 추가할인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다시계산 </a:t>
            </a:r>
            <a:r>
              <a:rPr lang="en-US" altLang="ko-KR" sz="800" dirty="0"/>
              <a:t>&gt; </a:t>
            </a:r>
            <a:r>
              <a:rPr lang="ko-KR" altLang="en-US" sz="800" dirty="0"/>
              <a:t>결제하기</a:t>
            </a:r>
            <a:endParaRPr lang="en-US" altLang="ko-KR" sz="800" dirty="0"/>
          </a:p>
          <a:p>
            <a:r>
              <a:rPr lang="ko-KR" altLang="en-US" sz="800" dirty="0"/>
              <a:t>특실요금은 할인대상에서 제외됩니다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282BE-91BE-67F8-148B-887C67CEBD47}"/>
              </a:ext>
            </a:extLst>
          </p:cNvPr>
          <p:cNvSpPr txBox="1"/>
          <p:nvPr/>
        </p:nvSpPr>
        <p:spPr>
          <a:xfrm>
            <a:off x="2843866" y="5404382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6B961E53-3A6A-613C-55DA-1E0367BB7A1D}"/>
              </a:ext>
            </a:extLst>
          </p:cNvPr>
          <p:cNvSpPr/>
          <p:nvPr/>
        </p:nvSpPr>
        <p:spPr>
          <a:xfrm>
            <a:off x="2692309" y="529563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03CC10-7CE2-4A43-BBD9-40D9314FEC7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5B86B-E9EB-4D03-B540-81213928F6EC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DF886D-3ED7-4260-97A1-0FDD1947551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912027-5735-4546-9CD9-C911CE96693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AF6185D-EA3D-4103-ACF3-7E62CEAFF366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117">
            <a:extLst>
              <a:ext uri="{FF2B5EF4-FFF2-40B4-BE49-F238E27FC236}">
                <a16:creationId xmlns:a16="http://schemas.microsoft.com/office/drawing/2014/main" id="{6F1F1D83-CDC4-485F-806A-AA4D0F65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02984"/>
              </p:ext>
            </p:extLst>
          </p:nvPr>
        </p:nvGraphicFramePr>
        <p:xfrm>
          <a:off x="7091765" y="1109798"/>
          <a:ext cx="4490635" cy="95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>
                          <a:hlinkClick r:id="rId3" action="ppaction://hlinksldjump"/>
                        </a:rPr>
                        <a:t>payment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화면으로 이동됩니다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6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35941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952501"/>
          <a:ext cx="4516961" cy="304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예약 취소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장바구니에 담겨져 있는 상품을 제거한다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추가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승차권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8427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여행상품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6421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바로결제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현재 선택한 장바구니 내의 상품을 결제하는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06809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cart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79DCC-1728-42A9-9F24-68BC5E83DD04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92A544-6B84-446A-BB16-81872268D0AD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312C4-1602-49FF-9C41-0FCDD55B851E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70C5148-FA19-4EE2-8DCB-432CD7220B35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A5D69E-F06C-47B5-91FC-E0593DED8BF7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AC96FF2-117B-4F89-9A9F-18F094070E9F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40990-A90C-43A5-AD5E-F562AD537C0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EEBB7C-4845-4DC9-8CAC-80917CED2A2F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FB83C-4902-4217-BA18-A3C3D60CCCD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graphicFrame>
        <p:nvGraphicFramePr>
          <p:cNvPr id="64" name="표 6">
            <a:extLst>
              <a:ext uri="{FF2B5EF4-FFF2-40B4-BE49-F238E27FC236}">
                <a16:creationId xmlns:a16="http://schemas.microsoft.com/office/drawing/2014/main" id="{7EFF16E6-1179-4EB8-B8CB-30BEC4093168}"/>
              </a:ext>
            </a:extLst>
          </p:cNvPr>
          <p:cNvGraphicFramePr>
            <a:graphicFrameLocks noGrp="1"/>
          </p:cNvGraphicFramePr>
          <p:nvPr/>
        </p:nvGraphicFramePr>
        <p:xfrm>
          <a:off x="883919" y="2779425"/>
          <a:ext cx="4540694" cy="101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38">
                  <a:extLst>
                    <a:ext uri="{9D8B030D-6E8A-4147-A177-3AD203B41FA5}">
                      <a16:colId xmlns:a16="http://schemas.microsoft.com/office/drawing/2014/main" val="3145203926"/>
                    </a:ext>
                  </a:extLst>
                </a:gridCol>
                <a:gridCol w="364492">
                  <a:extLst>
                    <a:ext uri="{9D8B030D-6E8A-4147-A177-3AD203B41FA5}">
                      <a16:colId xmlns:a16="http://schemas.microsoft.com/office/drawing/2014/main" val="2751373996"/>
                    </a:ext>
                  </a:extLst>
                </a:gridCol>
                <a:gridCol w="648311">
                  <a:extLst>
                    <a:ext uri="{9D8B030D-6E8A-4147-A177-3AD203B41FA5}">
                      <a16:colId xmlns:a16="http://schemas.microsoft.com/office/drawing/2014/main" val="1838722404"/>
                    </a:ext>
                  </a:extLst>
                </a:gridCol>
                <a:gridCol w="475278">
                  <a:extLst>
                    <a:ext uri="{9D8B030D-6E8A-4147-A177-3AD203B41FA5}">
                      <a16:colId xmlns:a16="http://schemas.microsoft.com/office/drawing/2014/main" val="3832999653"/>
                    </a:ext>
                  </a:extLst>
                </a:gridCol>
                <a:gridCol w="400881">
                  <a:extLst>
                    <a:ext uri="{9D8B030D-6E8A-4147-A177-3AD203B41FA5}">
                      <a16:colId xmlns:a16="http://schemas.microsoft.com/office/drawing/2014/main" val="3034353039"/>
                    </a:ext>
                  </a:extLst>
                </a:gridCol>
                <a:gridCol w="767139">
                  <a:extLst>
                    <a:ext uri="{9D8B030D-6E8A-4147-A177-3AD203B41FA5}">
                      <a16:colId xmlns:a16="http://schemas.microsoft.com/office/drawing/2014/main" val="2379742564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630998361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1244525830"/>
                    </a:ext>
                  </a:extLst>
                </a:gridCol>
                <a:gridCol w="395344">
                  <a:extLst>
                    <a:ext uri="{9D8B030D-6E8A-4147-A177-3AD203B41FA5}">
                      <a16:colId xmlns:a16="http://schemas.microsoft.com/office/drawing/2014/main" val="3953791515"/>
                    </a:ext>
                  </a:extLst>
                </a:gridCol>
                <a:gridCol w="400119">
                  <a:extLst>
                    <a:ext uri="{9D8B030D-6E8A-4147-A177-3AD203B41FA5}">
                      <a16:colId xmlns:a16="http://schemas.microsoft.com/office/drawing/2014/main" val="2479046931"/>
                    </a:ext>
                  </a:extLst>
                </a:gridCol>
              </a:tblGrid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결제기한일시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41109"/>
                  </a:ext>
                </a:extLst>
              </a:tr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관광상품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[DTL]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(11:32)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양양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(12:54)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오늘날짜시간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+30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6,000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586937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id="{A32CB447-0618-4912-A062-2C5BBD59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6" y="3463114"/>
            <a:ext cx="130850" cy="1308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832EB11-12CC-465D-A9AC-8482D593B09F}"/>
              </a:ext>
            </a:extLst>
          </p:cNvPr>
          <p:cNvSpPr/>
          <p:nvPr/>
        </p:nvSpPr>
        <p:spPr>
          <a:xfrm>
            <a:off x="922646" y="2967390"/>
            <a:ext cx="130850" cy="1115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1F380-6AB5-44DE-B35A-7386209FA938}"/>
              </a:ext>
            </a:extLst>
          </p:cNvPr>
          <p:cNvSpPr/>
          <p:nvPr/>
        </p:nvSpPr>
        <p:spPr>
          <a:xfrm>
            <a:off x="5072062" y="3490916"/>
            <a:ext cx="297657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예약취소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19B884-3EE4-4188-A4C5-F847143C3F21}"/>
              </a:ext>
            </a:extLst>
          </p:cNvPr>
          <p:cNvSpPr/>
          <p:nvPr/>
        </p:nvSpPr>
        <p:spPr>
          <a:xfrm>
            <a:off x="4596620" y="4063457"/>
            <a:ext cx="396182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승차권 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67BE80-A2E5-486E-B91B-7568EA48150C}"/>
              </a:ext>
            </a:extLst>
          </p:cNvPr>
          <p:cNvSpPr/>
          <p:nvPr/>
        </p:nvSpPr>
        <p:spPr>
          <a:xfrm>
            <a:off x="5100418" y="4061102"/>
            <a:ext cx="327423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상품추가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113C02A-DA96-461B-A8B3-903E27102E0E}"/>
              </a:ext>
            </a:extLst>
          </p:cNvPr>
          <p:cNvCxnSpPr>
            <a:cxnSpLocks/>
          </p:cNvCxnSpPr>
          <p:nvPr/>
        </p:nvCxnSpPr>
        <p:spPr>
          <a:xfrm>
            <a:off x="883919" y="3788443"/>
            <a:ext cx="4573715" cy="58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1A2E11-8BDB-49D0-8DAC-75B8989EAF60}"/>
              </a:ext>
            </a:extLst>
          </p:cNvPr>
          <p:cNvCxnSpPr>
            <a:cxnSpLocks/>
          </p:cNvCxnSpPr>
          <p:nvPr/>
        </p:nvCxnSpPr>
        <p:spPr>
          <a:xfrm>
            <a:off x="837891" y="4440555"/>
            <a:ext cx="46505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BDA28A-052C-4821-BD3B-E8BAF161B679}"/>
              </a:ext>
            </a:extLst>
          </p:cNvPr>
          <p:cNvSpPr/>
          <p:nvPr/>
        </p:nvSpPr>
        <p:spPr>
          <a:xfrm>
            <a:off x="850921" y="4594860"/>
            <a:ext cx="4640663" cy="1105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총 결제 금액 </a:t>
            </a:r>
            <a:r>
              <a:rPr lang="en-US" altLang="ko-KR" sz="1400" dirty="0">
                <a:solidFill>
                  <a:schemeClr val="tx1"/>
                </a:solidFill>
              </a:rPr>
              <a:t>6,000</a:t>
            </a:r>
            <a:r>
              <a:rPr lang="ko-KR" altLang="en-US" sz="14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D6F40D2-1030-4BA6-942E-BD261614C430}"/>
              </a:ext>
            </a:extLst>
          </p:cNvPr>
          <p:cNvSpPr/>
          <p:nvPr/>
        </p:nvSpPr>
        <p:spPr>
          <a:xfrm>
            <a:off x="4532705" y="5404489"/>
            <a:ext cx="849252" cy="2297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바로결제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B97E14A0-F007-40B9-BCD6-9E251E0E0A80}"/>
              </a:ext>
            </a:extLst>
          </p:cNvPr>
          <p:cNvSpPr/>
          <p:nvPr/>
        </p:nvSpPr>
        <p:spPr>
          <a:xfrm>
            <a:off x="4962868" y="3353515"/>
            <a:ext cx="169205" cy="15691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EFFBE223-2EA5-4C86-8AF0-CBA1FC2354DA}"/>
              </a:ext>
            </a:extLst>
          </p:cNvPr>
          <p:cNvSpPr/>
          <p:nvPr/>
        </p:nvSpPr>
        <p:spPr>
          <a:xfrm>
            <a:off x="4478845" y="3941346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4DE26D6F-6431-4664-A47C-1CB78E3AFB0A}"/>
              </a:ext>
            </a:extLst>
          </p:cNvPr>
          <p:cNvSpPr/>
          <p:nvPr/>
        </p:nvSpPr>
        <p:spPr>
          <a:xfrm>
            <a:off x="5002761" y="3933991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F4091EA8-7350-4BA9-B57D-37CD452F592F}"/>
              </a:ext>
            </a:extLst>
          </p:cNvPr>
          <p:cNvSpPr/>
          <p:nvPr/>
        </p:nvSpPr>
        <p:spPr>
          <a:xfrm>
            <a:off x="4405749" y="5302444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20821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>
            <a:extLst>
              <a:ext uri="{FF2B5EF4-FFF2-40B4-BE49-F238E27FC236}">
                <a16:creationId xmlns:a16="http://schemas.microsoft.com/office/drawing/2014/main" id="{6CC111B3-0695-47D5-BD20-4F4C1C5B5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02881"/>
              </p:ext>
            </p:extLst>
          </p:nvPr>
        </p:nvGraphicFramePr>
        <p:xfrm>
          <a:off x="7091765" y="1109798"/>
          <a:ext cx="4490635" cy="396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선택 후 </a:t>
                      </a: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번 결제하기를 클릭하면 </a:t>
                      </a:r>
                      <a:r>
                        <a:rPr lang="en-US" altLang="ko-KR" sz="1100" dirty="0"/>
                        <a:t>Kg</a:t>
                      </a:r>
                      <a:r>
                        <a:rPr lang="ko-KR" altLang="en-US" sz="1100" dirty="0"/>
                        <a:t>이니서스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신용카드 결제란으로 넘어갑니다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r>
                        <a:rPr lang="ko-KR" altLang="en-US" sz="1100" dirty="0"/>
                        <a:t>여기에는 네이버페이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카카오페이도 포함되어있습니다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선택 후 </a:t>
                      </a: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번 결제하기를 클릭하면  </a:t>
                      </a:r>
                      <a:r>
                        <a:rPr lang="en-US" altLang="ko-KR" sz="1100" dirty="0"/>
                        <a:t>Kg</a:t>
                      </a:r>
                      <a:r>
                        <a:rPr lang="ko-KR" altLang="en-US" sz="1100" dirty="0"/>
                        <a:t>이니서스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실시간 계좌이체란으로 넘어갑니다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선택 후 </a:t>
                      </a: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번 결제하기를 클릭하면 </a:t>
                      </a:r>
                      <a:r>
                        <a:rPr lang="en-US" altLang="ko-KR" sz="1100" dirty="0"/>
                        <a:t>Kg</a:t>
                      </a:r>
                      <a:r>
                        <a:rPr lang="ko-KR" altLang="en-US" sz="1100" dirty="0"/>
                        <a:t>이니서스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가상계좌로 넘어갑니다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선택 후 </a:t>
                      </a: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번 결제하기를 클릭하면 </a:t>
                      </a:r>
                      <a:r>
                        <a:rPr lang="en-US" altLang="ko-KR" sz="1100" dirty="0"/>
                        <a:t>Kg</a:t>
                      </a:r>
                      <a:r>
                        <a:rPr lang="ko-KR" altLang="en-US" sz="1100" dirty="0"/>
                        <a:t>이니서스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핸드폰 결제로 넘어갑니다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선택된 </a:t>
                      </a:r>
                      <a:r>
                        <a:rPr lang="en-US" altLang="ko-KR" sz="1100" dirty="0"/>
                        <a:t>radio</a:t>
                      </a:r>
                      <a:r>
                        <a:rPr lang="ko-KR" altLang="en-US" sz="1100" dirty="0"/>
                        <a:t>에 맞게 </a:t>
                      </a:r>
                      <a:r>
                        <a:rPr lang="en-US" altLang="ko-KR" sz="1100" dirty="0"/>
                        <a:t>Kg</a:t>
                      </a:r>
                      <a:r>
                        <a:rPr lang="ko-KR" altLang="en-US" sz="1100" dirty="0"/>
                        <a:t>이니서스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가 실행됩니다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일반승차권 조회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>
                          <a:hlinkClick r:id="rId3" action="ppaction://hlinksldjump"/>
                        </a:rPr>
                        <a:t>ticket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화면으로 돌아갑니다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5328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payment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1ACA4E-01EF-8698-544F-E8105C36F35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993303-A8B2-712F-8426-8A885727A70C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D585CB-834B-C3E0-EAEE-E671AACA3964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7C9CAC-C3AB-4739-A765-32F5EF984796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9E668-9D45-687A-CC8C-1F864A23B33E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EDE17-3366-6B5F-CA96-5A81E00FE1E1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1F5EF-BEDC-AC69-EC3A-DE9556B44AC7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228A9-D42D-1962-756C-BFF01ADCC167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89FD-84C6-1D11-12DF-AB68E922608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013173-5149-8DFA-F137-DEE503E4F72B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957BDC-7C14-640E-FDE0-9291271F1C35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131C17B-AC20-B34E-4C7E-4C6D428350F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07AB6B-0D84-8BD2-6CAF-4021DF6256F7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85530-1F66-B459-A3F7-8A490A4E2FEB}"/>
              </a:ext>
            </a:extLst>
          </p:cNvPr>
          <p:cNvSpPr txBox="1"/>
          <p:nvPr/>
        </p:nvSpPr>
        <p:spPr>
          <a:xfrm>
            <a:off x="1043770" y="2688612"/>
            <a:ext cx="4347405" cy="437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결제방법은 신용카드</a:t>
            </a:r>
            <a:r>
              <a:rPr lang="en-US" altLang="ko-KR" sz="800" dirty="0"/>
              <a:t>, </a:t>
            </a:r>
            <a:r>
              <a:rPr lang="ko-KR" altLang="en-US" sz="800" dirty="0"/>
              <a:t>간편결제 </a:t>
            </a:r>
            <a:r>
              <a:rPr lang="en-US" altLang="ko-KR" sz="800" dirty="0"/>
              <a:t>4</a:t>
            </a:r>
            <a:r>
              <a:rPr lang="ko-KR" altLang="en-US" sz="800" dirty="0"/>
              <a:t>가지 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간편결제의 경우 브라우저의 팝업 차단을 허용하신 후 이용해 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AB1D9A-9ACC-D254-F045-898F0C5078DD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195294"/>
          <a:ext cx="4347406" cy="297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184">
                  <a:extLst>
                    <a:ext uri="{9D8B030D-6E8A-4147-A177-3AD203B41FA5}">
                      <a16:colId xmlns:a16="http://schemas.microsoft.com/office/drawing/2014/main" val="4278201147"/>
                    </a:ext>
                  </a:extLst>
                </a:gridCol>
                <a:gridCol w="3547222">
                  <a:extLst>
                    <a:ext uri="{9D8B030D-6E8A-4147-A177-3AD203B41FA5}">
                      <a16:colId xmlns:a16="http://schemas.microsoft.com/office/drawing/2014/main" val="168267845"/>
                    </a:ext>
                  </a:extLst>
                </a:gridCol>
              </a:tblGrid>
              <a:tr h="297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894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8219E0C-F21A-A7A4-B0EA-B15CC9FBBD4C}"/>
              </a:ext>
            </a:extLst>
          </p:cNvPr>
          <p:cNvSpPr txBox="1"/>
          <p:nvPr/>
        </p:nvSpPr>
        <p:spPr>
          <a:xfrm>
            <a:off x="1118019" y="3547445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신용카드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603CE-E85B-4306-9E81-6ED656E6E55A}"/>
              </a:ext>
            </a:extLst>
          </p:cNvPr>
          <p:cNvSpPr txBox="1"/>
          <p:nvPr/>
        </p:nvSpPr>
        <p:spPr>
          <a:xfrm>
            <a:off x="2717193" y="4924880"/>
            <a:ext cx="663952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CD58B9-0593-4429-9957-B8F281B08928}"/>
              </a:ext>
            </a:extLst>
          </p:cNvPr>
          <p:cNvSpPr txBox="1"/>
          <p:nvPr/>
        </p:nvSpPr>
        <p:spPr>
          <a:xfrm>
            <a:off x="3448917" y="4924880"/>
            <a:ext cx="663951" cy="2154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돌아가기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F1306976-2A3C-4E0C-AD67-299BFEFA104D}"/>
              </a:ext>
            </a:extLst>
          </p:cNvPr>
          <p:cNvSpPr/>
          <p:nvPr/>
        </p:nvSpPr>
        <p:spPr>
          <a:xfrm>
            <a:off x="861520" y="35713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EAC74AAC-C55B-4585-88C5-B52642B10DB0}"/>
              </a:ext>
            </a:extLst>
          </p:cNvPr>
          <p:cNvSpPr/>
          <p:nvPr/>
        </p:nvSpPr>
        <p:spPr>
          <a:xfrm>
            <a:off x="874114" y="381826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A94054CC-97B6-498D-BC3E-93F303519F1E}"/>
              </a:ext>
            </a:extLst>
          </p:cNvPr>
          <p:cNvSpPr/>
          <p:nvPr/>
        </p:nvSpPr>
        <p:spPr>
          <a:xfrm>
            <a:off x="868639" y="4035748"/>
            <a:ext cx="195364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9062E4E4-9744-41B6-BEA4-79DAC3C54960}"/>
              </a:ext>
            </a:extLst>
          </p:cNvPr>
          <p:cNvSpPr/>
          <p:nvPr/>
        </p:nvSpPr>
        <p:spPr>
          <a:xfrm>
            <a:off x="884037" y="42303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94B78201-A119-4A56-9E13-A3741F820161}"/>
              </a:ext>
            </a:extLst>
          </p:cNvPr>
          <p:cNvSpPr/>
          <p:nvPr/>
        </p:nvSpPr>
        <p:spPr>
          <a:xfrm>
            <a:off x="2588508" y="482511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44629D-6671-4AE9-894D-7B48EA107E20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FC3385-419C-4250-830B-6674B858274F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9C877FF-3C41-43C9-B3AC-A1838192357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215F3A-7B09-4074-A692-2974D102CC7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91FE8D9-BE71-4257-8138-8EC85AE599E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2089BA0-AE4A-487C-B5E9-05AB119900DE}"/>
              </a:ext>
            </a:extLst>
          </p:cNvPr>
          <p:cNvSpPr txBox="1"/>
          <p:nvPr/>
        </p:nvSpPr>
        <p:spPr>
          <a:xfrm>
            <a:off x="1118019" y="3786108"/>
            <a:ext cx="100625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실시간계좌이체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4723C8-2ABF-4A8A-BCB6-218E9085F7E3}"/>
              </a:ext>
            </a:extLst>
          </p:cNvPr>
          <p:cNvSpPr txBox="1"/>
          <p:nvPr/>
        </p:nvSpPr>
        <p:spPr>
          <a:xfrm>
            <a:off x="1118019" y="3995644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가상계좌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8327B0-EA07-4BBF-9F02-9C1469B3363C}"/>
              </a:ext>
            </a:extLst>
          </p:cNvPr>
          <p:cNvSpPr txBox="1"/>
          <p:nvPr/>
        </p:nvSpPr>
        <p:spPr>
          <a:xfrm>
            <a:off x="1118019" y="4197399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소액결제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4951FA-A281-4676-B1E4-D0299D724C38}"/>
              </a:ext>
            </a:extLst>
          </p:cNvPr>
          <p:cNvSpPr/>
          <p:nvPr/>
        </p:nvSpPr>
        <p:spPr>
          <a:xfrm>
            <a:off x="1067674" y="3612959"/>
            <a:ext cx="115665" cy="8350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1C0744F-3B8B-495B-A5B7-B6C15011656B}"/>
              </a:ext>
            </a:extLst>
          </p:cNvPr>
          <p:cNvSpPr/>
          <p:nvPr/>
        </p:nvSpPr>
        <p:spPr>
          <a:xfrm>
            <a:off x="1067674" y="3848860"/>
            <a:ext cx="115665" cy="835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D6A6139-7AC2-43CE-8593-AFB051A9BE21}"/>
              </a:ext>
            </a:extLst>
          </p:cNvPr>
          <p:cNvSpPr/>
          <p:nvPr/>
        </p:nvSpPr>
        <p:spPr>
          <a:xfrm>
            <a:off x="1067673" y="4071475"/>
            <a:ext cx="115665" cy="835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645D52E-7ECD-4E56-90D3-0F7A5C4237AE}"/>
              </a:ext>
            </a:extLst>
          </p:cNvPr>
          <p:cNvSpPr/>
          <p:nvPr/>
        </p:nvSpPr>
        <p:spPr>
          <a:xfrm>
            <a:off x="1067673" y="4273517"/>
            <a:ext cx="115665" cy="835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6550E014-51A8-4C3F-9DAB-A7564CA442D5}"/>
              </a:ext>
            </a:extLst>
          </p:cNvPr>
          <p:cNvSpPr/>
          <p:nvPr/>
        </p:nvSpPr>
        <p:spPr>
          <a:xfrm>
            <a:off x="3395300" y="482511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8217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63344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 관리</a:t>
                      </a:r>
                      <a:r>
                        <a:rPr lang="en-US" altLang="ko-KR" sz="1200" dirty="0"/>
                        <a:t>(management)</a:t>
                      </a:r>
                      <a:r>
                        <a:rPr lang="ko-KR" altLang="en-US" sz="1200" dirty="0"/>
                        <a:t>페이지로 이동합니다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5413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2C1F40A-21C3-426D-B12D-C6E51C31D0FF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8E0210D-0FA0-488C-95CE-B446C0C69B60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FE3F06-2E52-4526-A65F-F5882270A57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6CC1C5-B3D5-4CBD-A752-2116327D6E05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6C8DA-54F8-4328-AFC8-555D262688C9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04395E-1053-4024-9660-8A485F3B8CBB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A66D5-2F42-49E9-89DC-2A67E0FF0C99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67C91-452A-44A2-93FB-22549A1D1B8F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160D8-BED0-46EE-9470-ED1630D2D623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046831-3B94-4507-A16B-1BB40BB22760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D31D57-D845-4E7E-8196-121C75A3857F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0A4925-CE7A-40B1-8851-A6C2C413123C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ACF476-5AB1-4228-B2D2-3AD654E67178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C2DCD7-8CB0-490A-AE92-56C05F540425}"/>
              </a:ext>
            </a:extLst>
          </p:cNvPr>
          <p:cNvSpPr txBox="1"/>
          <p:nvPr/>
        </p:nvSpPr>
        <p:spPr>
          <a:xfrm>
            <a:off x="1043770" y="2636196"/>
            <a:ext cx="434740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발급이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F53502-91B4-4CA4-AFB9-AFF44E66E3E5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248562"/>
          <a:ext cx="4354940" cy="1556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564">
                  <a:extLst>
                    <a:ext uri="{9D8B030D-6E8A-4147-A177-3AD203B41FA5}">
                      <a16:colId xmlns:a16="http://schemas.microsoft.com/office/drawing/2014/main" val="2085134909"/>
                    </a:ext>
                  </a:extLst>
                </a:gridCol>
                <a:gridCol w="3562376">
                  <a:extLst>
                    <a:ext uri="{9D8B030D-6E8A-4147-A177-3AD203B41FA5}">
                      <a16:colId xmlns:a16="http://schemas.microsoft.com/office/drawing/2014/main" val="2924897564"/>
                    </a:ext>
                  </a:extLst>
                </a:gridCol>
              </a:tblGrid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결제 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58174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********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57473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52346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2024-07-12 00:00:15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7611"/>
                  </a:ext>
                </a:extLst>
              </a:tr>
              <a:tr h="31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00343434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31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985CAF-96FA-4EDD-845C-6A2C8F750A64}"/>
              </a:ext>
            </a:extLst>
          </p:cNvPr>
          <p:cNvSpPr txBox="1"/>
          <p:nvPr/>
        </p:nvSpPr>
        <p:spPr>
          <a:xfrm>
            <a:off x="2593145" y="5032745"/>
            <a:ext cx="1398507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발권내역조회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EC981A67-073B-4BA3-891E-C31B778CF420}"/>
              </a:ext>
            </a:extLst>
          </p:cNvPr>
          <p:cNvSpPr/>
          <p:nvPr/>
        </p:nvSpPr>
        <p:spPr>
          <a:xfrm>
            <a:off x="2330268" y="4913412"/>
            <a:ext cx="343718" cy="24622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7BAECF-9FD9-45F6-958C-4B8EAE41ECA2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4F542E-B20D-47F9-889E-C89B24FC473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7A04A7-19FB-45BC-A193-524474D2B5E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37E2B08-405E-4D03-B6C8-7845B6347DB6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57F31-3386-4552-8B29-4A02ABE57C12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82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51913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환불하기 버튼을 누르면 환불</a:t>
                      </a:r>
                      <a:r>
                        <a:rPr lang="en-US" altLang="ko-KR" sz="1200" dirty="0"/>
                        <a:t>(refund)</a:t>
                      </a:r>
                      <a:r>
                        <a:rPr lang="ko-KR" altLang="en-US" sz="1200" dirty="0"/>
                        <a:t>로 넘어 간다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9893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management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발권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취소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EED80-6F7C-4577-AAC2-A1F6E8E23529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예매관리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EA641D-2293-4B1D-A1F1-ABF524C1FB09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CE121F-1D6A-4882-B70A-F22B1B6C3091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07FB25-601D-490A-925F-57849B95E8D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1E7408-4902-4043-9FAE-A0AE3B70A18B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A9D656-0B1A-4B50-8364-6E2662652206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ABA21-0E32-4287-B11B-82B7000BB1D7}"/>
              </a:ext>
            </a:extLst>
          </p:cNvPr>
          <p:cNvSpPr txBox="1"/>
          <p:nvPr/>
        </p:nvSpPr>
        <p:spPr>
          <a:xfrm>
            <a:off x="1090593" y="2645923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‘</a:t>
            </a:r>
            <a:r>
              <a:rPr lang="ko-KR" altLang="en-US" sz="800" dirty="0"/>
              <a:t>이름</a:t>
            </a:r>
            <a:r>
              <a:rPr lang="en-US" altLang="ko-KR" sz="800" dirty="0"/>
              <a:t>’</a:t>
            </a:r>
            <a:r>
              <a:rPr lang="ko-KR" altLang="en-US" sz="800" dirty="0"/>
              <a:t>고객님의 예약 및 같습니다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출발시각 이전까지 예약한 승차권을 발권내역은 아래와  받지 않은 경우 자동 예약 좌석이 자동으로 취소되며</a:t>
            </a:r>
            <a:r>
              <a:rPr lang="en-US" altLang="ko-KR" sz="800" dirty="0"/>
              <a:t>, </a:t>
            </a:r>
            <a:r>
              <a:rPr lang="ko-KR" altLang="en-US" sz="800" dirty="0"/>
              <a:t> 위약금이 발생합니다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2AC46AD-DE93-4657-8930-EBE818E4CE9C}"/>
              </a:ext>
            </a:extLst>
          </p:cNvPr>
          <p:cNvGraphicFramePr>
            <a:graphicFrameLocks noGrp="1"/>
          </p:cNvGraphicFramePr>
          <p:nvPr/>
        </p:nvGraphicFramePr>
        <p:xfrm>
          <a:off x="1090593" y="3197543"/>
          <a:ext cx="4345473" cy="107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4426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40759129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004444881"/>
                    </a:ext>
                  </a:extLst>
                </a:gridCol>
                <a:gridCol w="795639">
                  <a:extLst>
                    <a:ext uri="{9D8B030D-6E8A-4147-A177-3AD203B41FA5}">
                      <a16:colId xmlns:a16="http://schemas.microsoft.com/office/drawing/2014/main" val="854873249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예약 현황</a:t>
                      </a:r>
                    </a:p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구매 현황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예약유형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발권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취소환불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CRX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7C622B3-8550-4E51-8906-3286DA688DD1}"/>
              </a:ext>
            </a:extLst>
          </p:cNvPr>
          <p:cNvSpPr txBox="1"/>
          <p:nvPr/>
        </p:nvSpPr>
        <p:spPr>
          <a:xfrm>
            <a:off x="1090593" y="4435895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A290F8-B2D1-4A72-97B7-C46F1B7A2DC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BA2BB4-62F3-4782-AEBB-B334960D46B1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6FFB2-FEB4-4DAE-B009-F6E4BFF8C337}"/>
              </a:ext>
            </a:extLst>
          </p:cNvPr>
          <p:cNvSpPr txBox="1"/>
          <p:nvPr/>
        </p:nvSpPr>
        <p:spPr>
          <a:xfrm>
            <a:off x="4812629" y="3967328"/>
            <a:ext cx="463130" cy="1692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환불하기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5BDE202-FCF7-4638-A16A-D95AE82B0C40}"/>
              </a:ext>
            </a:extLst>
          </p:cNvPr>
          <p:cNvSpPr/>
          <p:nvPr/>
        </p:nvSpPr>
        <p:spPr>
          <a:xfrm>
            <a:off x="4714378" y="385539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62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17421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환불완료</a:t>
                      </a:r>
                      <a:r>
                        <a:rPr lang="en-US" altLang="ko-KR" sz="1200" dirty="0"/>
                        <a:t>(refundEnd)</a:t>
                      </a:r>
                      <a:r>
                        <a:rPr lang="ko-KR" altLang="en-US" sz="1200" dirty="0"/>
                        <a:t> 페이지로 넘어감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1742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refund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F4938-9DDC-4216-A7C5-8D0E4DF4ACA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9603F-B671-473D-9784-68F2D92B6F32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76CEC5-4AF3-4A99-9D2E-D8F7E02C160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191BCA-8BD0-4DB9-ACD4-D11C5126007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1974FC-F261-45C2-A30F-1159349B9D7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7A66C1-1631-47C9-ACD4-F375DC10CA2D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4363577-56B0-4AC0-A6F6-3B88FA573520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표 7">
            <a:extLst>
              <a:ext uri="{FF2B5EF4-FFF2-40B4-BE49-F238E27FC236}">
                <a16:creationId xmlns:a16="http://schemas.microsoft.com/office/drawing/2014/main" id="{95D1E053-0203-42DB-87FF-B16424F3A3F4}"/>
              </a:ext>
            </a:extLst>
          </p:cNvPr>
          <p:cNvGraphicFramePr>
            <a:graphicFrameLocks noGrp="1"/>
          </p:cNvGraphicFramePr>
          <p:nvPr/>
        </p:nvGraphicFramePr>
        <p:xfrm>
          <a:off x="1060279" y="2460419"/>
          <a:ext cx="4354584" cy="7915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4323">
                  <a:extLst>
                    <a:ext uri="{9D8B030D-6E8A-4147-A177-3AD203B41FA5}">
                      <a16:colId xmlns:a16="http://schemas.microsoft.com/office/drawing/2014/main" val="4078833172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</a:tblGrid>
              <a:tr h="285714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열차종류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출발시간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도착시간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29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CRX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07:00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08:30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619A826-FBF1-41CE-8279-C62E1E624AC7}"/>
              </a:ext>
            </a:extLst>
          </p:cNvPr>
          <p:cNvSpPr txBox="1"/>
          <p:nvPr/>
        </p:nvSpPr>
        <p:spPr>
          <a:xfrm>
            <a:off x="1069119" y="2166111"/>
            <a:ext cx="43716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내용</a:t>
            </a:r>
            <a:r>
              <a:rPr lang="en-US" altLang="ko-KR" sz="700" dirty="0"/>
              <a:t>1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2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3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75D5A2-AC6F-4F97-9567-6825567042A5}"/>
              </a:ext>
            </a:extLst>
          </p:cNvPr>
          <p:cNvSpPr txBox="1"/>
          <p:nvPr/>
        </p:nvSpPr>
        <p:spPr>
          <a:xfrm>
            <a:off x="2903201" y="424399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환불완료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80E0A91-CCC0-427B-A6B7-AACB9A50DF8F}"/>
              </a:ext>
            </a:extLst>
          </p:cNvPr>
          <p:cNvGraphicFramePr>
            <a:graphicFrameLocks noGrp="1"/>
          </p:cNvGraphicFramePr>
          <p:nvPr/>
        </p:nvGraphicFramePr>
        <p:xfrm>
          <a:off x="1069119" y="3337579"/>
          <a:ext cx="4360967" cy="6997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121">
                  <a:extLst>
                    <a:ext uri="{9D8B030D-6E8A-4147-A177-3AD203B41FA5}">
                      <a16:colId xmlns:a16="http://schemas.microsoft.com/office/drawing/2014/main" val="1813161805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15574594"/>
                    </a:ext>
                  </a:extLst>
                </a:gridCol>
                <a:gridCol w="523890">
                  <a:extLst>
                    <a:ext uri="{9D8B030D-6E8A-4147-A177-3AD203B41FA5}">
                      <a16:colId xmlns:a16="http://schemas.microsoft.com/office/drawing/2014/main" val="861121685"/>
                    </a:ext>
                  </a:extLst>
                </a:gridCol>
                <a:gridCol w="566351">
                  <a:extLst>
                    <a:ext uri="{9D8B030D-6E8A-4147-A177-3AD203B41FA5}">
                      <a16:colId xmlns:a16="http://schemas.microsoft.com/office/drawing/2014/main" val="1244845124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987902230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0208923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7569707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4361302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위약금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환불금액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47344980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98439350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ADF4E70B-D1DB-478F-A6F8-718867C830A4}"/>
              </a:ext>
            </a:extLst>
          </p:cNvPr>
          <p:cNvSpPr/>
          <p:nvPr/>
        </p:nvSpPr>
        <p:spPr>
          <a:xfrm>
            <a:off x="2762088" y="413862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578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1431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개인정보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사원 관리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로그인</a:t>
                      </a:r>
                      <a:r>
                        <a:rPr lang="en-US" altLang="ko-KR" sz="1400" dirty="0"/>
                        <a:t>-(</a:t>
                      </a: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 /</a:t>
                      </a:r>
                      <a:r>
                        <a:rPr lang="ko-KR" altLang="en-US" sz="1400" dirty="0"/>
                        <a:t>회원 탈퇴 화면 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단체예매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페이지 수정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,(</a:t>
                      </a:r>
                      <a:r>
                        <a:rPr lang="ko-KR" altLang="en-US" sz="1400" dirty="0"/>
                        <a:t>검색버튼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페이지 이동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설명 수정</a:t>
                      </a:r>
                      <a:r>
                        <a:rPr lang="en-US" altLang="ko-KR" sz="1400" dirty="0"/>
                        <a:t>), FAQ(</a:t>
                      </a:r>
                      <a:r>
                        <a:rPr lang="ko-KR" altLang="en-US" sz="1400" dirty="0"/>
                        <a:t>열람 페이지 설명 수정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-Q&amp;A(</a:t>
                      </a:r>
                      <a:r>
                        <a:rPr lang="ko-KR" altLang="en-US" sz="1400" dirty="0"/>
                        <a:t>목록 페이지 설명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 버튼 추가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지역별 여행상품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관광 열차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  <a:endParaRPr lang="en-US" altLang="ko-KR" sz="1400" noProof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FAQ, Q&amp;A </a:t>
                      </a:r>
                      <a:r>
                        <a:rPr lang="ko-KR" altLang="en-US" sz="1400" dirty="0"/>
                        <a:t>설계 페이지 수정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추승보</a:t>
                      </a:r>
                      <a:r>
                        <a:rPr lang="en-US" altLang="ko-KR" sz="1400" dirty="0"/>
                        <a:t>)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여행 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오동수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529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07139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8833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refundEnd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A2CB97-2105-4623-8A68-DF796F51982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43363D3-DFF9-4EAC-8C8B-CAD6A7DB593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31E3A1-71A6-4CC7-9F02-D9D3D7067700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88FB28-FE8F-4FD1-A4C0-30BD81DFC4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AAB4F9-C016-4C64-A4AA-FC19C7446D5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0ABFA54-3212-4169-A1FF-1A2A3727AA3C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89E3B-B520-4854-B082-EB6C692C763B}"/>
              </a:ext>
            </a:extLst>
          </p:cNvPr>
          <p:cNvSpPr txBox="1"/>
          <p:nvPr/>
        </p:nvSpPr>
        <p:spPr>
          <a:xfrm>
            <a:off x="1090593" y="2714017"/>
            <a:ext cx="4300582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환불이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90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70100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달력을 누르면 날짜선택을 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날짜를 설정하고 조회하기를 누르면 그 기간에 일치하는 예매내역이 조회됩니다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0225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usageDetails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이용내역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4842E6-2D7A-4148-9681-3CA36C5E27C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이용내역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AFD03E-73D8-4324-BF8F-D00180784BC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995A6-0B6F-402A-807C-BC9494DF68DC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C6C834-6079-4141-89D7-8C8B6D91A6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2A142-1352-4A55-81D8-F05FCEFFDC9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이용내역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726BE2-B870-4F0A-AA19-66D743232885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E17E6-29BC-4905-99EC-4435F72BB621}"/>
              </a:ext>
            </a:extLst>
          </p:cNvPr>
          <p:cNvSpPr txBox="1"/>
          <p:nvPr/>
        </p:nvSpPr>
        <p:spPr>
          <a:xfrm>
            <a:off x="1043770" y="2688612"/>
            <a:ext cx="4347405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en-US" altLang="ko-KR" sz="1050" dirty="0"/>
              <a:t>00</a:t>
            </a:r>
            <a:r>
              <a:rPr lang="ko-KR" altLang="en-US" sz="1050" dirty="0"/>
              <a:t>고객님의 발권 및 환불 내역을 확인하실 수 있습니다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D70CF6E-BA7B-4040-B7BA-86DF4B027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02874"/>
              </p:ext>
            </p:extLst>
          </p:nvPr>
        </p:nvGraphicFramePr>
        <p:xfrm>
          <a:off x="1053023" y="3510413"/>
          <a:ext cx="4338152" cy="36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11">
                  <a:extLst>
                    <a:ext uri="{9D8B030D-6E8A-4147-A177-3AD203B41FA5}">
                      <a16:colId xmlns:a16="http://schemas.microsoft.com/office/drawing/2014/main" val="2819259744"/>
                    </a:ext>
                  </a:extLst>
                </a:gridCol>
                <a:gridCol w="3620741">
                  <a:extLst>
                    <a:ext uri="{9D8B030D-6E8A-4147-A177-3AD203B41FA5}">
                      <a16:colId xmlns:a16="http://schemas.microsoft.com/office/drawing/2014/main" val="3257800910"/>
                    </a:ext>
                  </a:extLst>
                </a:gridCol>
              </a:tblGrid>
              <a:tr h="361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승차일자                        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~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85746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EC0DED19-07FD-4BB0-9DD7-0F972776DC93}"/>
              </a:ext>
            </a:extLst>
          </p:cNvPr>
          <p:cNvSpPr txBox="1"/>
          <p:nvPr/>
        </p:nvSpPr>
        <p:spPr>
          <a:xfrm>
            <a:off x="2670071" y="3990942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7ED3A797-06B3-4331-8068-11604083321D}"/>
              </a:ext>
            </a:extLst>
          </p:cNvPr>
          <p:cNvSpPr/>
          <p:nvPr/>
        </p:nvSpPr>
        <p:spPr>
          <a:xfrm>
            <a:off x="2527234" y="390963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00FE31C-14AF-44F0-B436-D296BF4EAFE2}"/>
              </a:ext>
            </a:extLst>
          </p:cNvPr>
          <p:cNvGraphicFramePr>
            <a:graphicFrameLocks noGrp="1"/>
          </p:cNvGraphicFramePr>
          <p:nvPr/>
        </p:nvGraphicFramePr>
        <p:xfrm>
          <a:off x="1017607" y="4331372"/>
          <a:ext cx="4373568" cy="485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952">
                  <a:extLst>
                    <a:ext uri="{9D8B030D-6E8A-4147-A177-3AD203B41FA5}">
                      <a16:colId xmlns:a16="http://schemas.microsoft.com/office/drawing/2014/main" val="574291250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787285249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557189023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42304972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088089315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01569728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65030642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72424821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289934030"/>
                    </a:ext>
                  </a:extLst>
                </a:gridCol>
              </a:tblGrid>
              <a:tr h="17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티켓종류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발권상태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89800461"/>
                  </a:ext>
                </a:extLst>
              </a:tr>
              <a:tr h="27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33.000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6528606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CFEBA75E-415C-4B3A-8939-88BF84B0C0A5}"/>
              </a:ext>
            </a:extLst>
          </p:cNvPr>
          <p:cNvSpPr/>
          <p:nvPr/>
        </p:nvSpPr>
        <p:spPr>
          <a:xfrm>
            <a:off x="1901712" y="3573630"/>
            <a:ext cx="872017" cy="19766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5" name="순서도: 다중 문서 64">
            <a:extLst>
              <a:ext uri="{FF2B5EF4-FFF2-40B4-BE49-F238E27FC236}">
                <a16:creationId xmlns:a16="http://schemas.microsoft.com/office/drawing/2014/main" id="{C7C16D95-2F13-42C1-AFD5-ADCBE9CA1B90}"/>
              </a:ext>
            </a:extLst>
          </p:cNvPr>
          <p:cNvSpPr/>
          <p:nvPr/>
        </p:nvSpPr>
        <p:spPr>
          <a:xfrm>
            <a:off x="2521021" y="3585972"/>
            <a:ext cx="158304" cy="12958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A48DACF-80E3-4E88-9C64-95404C26E83B}"/>
              </a:ext>
            </a:extLst>
          </p:cNvPr>
          <p:cNvSpPr/>
          <p:nvPr/>
        </p:nvSpPr>
        <p:spPr>
          <a:xfrm>
            <a:off x="3019342" y="3573630"/>
            <a:ext cx="872017" cy="19766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2" name="순서도: 다중 문서 71">
            <a:extLst>
              <a:ext uri="{FF2B5EF4-FFF2-40B4-BE49-F238E27FC236}">
                <a16:creationId xmlns:a16="http://schemas.microsoft.com/office/drawing/2014/main" id="{3247A716-5E50-4AF4-8E80-56456040234D}"/>
              </a:ext>
            </a:extLst>
          </p:cNvPr>
          <p:cNvSpPr/>
          <p:nvPr/>
        </p:nvSpPr>
        <p:spPr>
          <a:xfrm>
            <a:off x="3638651" y="3585972"/>
            <a:ext cx="158304" cy="12958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594DD6E6-D467-436A-A834-DBA9317FE59A}"/>
              </a:ext>
            </a:extLst>
          </p:cNvPr>
          <p:cNvSpPr/>
          <p:nvPr/>
        </p:nvSpPr>
        <p:spPr>
          <a:xfrm>
            <a:off x="1789170" y="346278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30543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주식회사 </a:t>
            </a:r>
            <a:r>
              <a:rPr kumimoji="0" lang="ko-KR" altLang="en-US" sz="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시알엑스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000-11-222222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고객센터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81530"/>
              </p:ext>
            </p:extLst>
          </p:nvPr>
        </p:nvGraphicFramePr>
        <p:xfrm>
          <a:off x="7091765" y="1109798"/>
          <a:ext cx="4490635" cy="4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고객안내에 관한 서비스를 제공받을 수 있는 페이지로 클릭 시 하위 목록인 공지사항 </a:t>
                      </a:r>
                      <a:r>
                        <a:rPr lang="en-US" altLang="ko-KR" sz="1000" dirty="0"/>
                        <a:t>~ </a:t>
                      </a:r>
                      <a:r>
                        <a:rPr lang="ko-KR" altLang="en-US" sz="1000" dirty="0"/>
                        <a:t>유실물 안내 목록이 나와 이동하고자 하는 페이지를 선택할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공지사항</a:t>
                      </a:r>
                      <a:r>
                        <a:rPr lang="en-US" altLang="ko-KR" sz="1050" dirty="0"/>
                        <a:t>(</a:t>
                      </a:r>
                      <a:r>
                        <a:rPr lang="en-US" altLang="ko-KR" sz="1050" dirty="0">
                          <a:hlinkClick r:id="rId3" action="ppaction://hlinksldjump"/>
                        </a:rPr>
                        <a:t>noticeList</a:t>
                      </a:r>
                      <a:r>
                        <a:rPr lang="en-US" altLang="ko-KR" sz="1050" dirty="0"/>
                        <a:t>)</a:t>
                      </a:r>
                      <a:r>
                        <a:rPr lang="ko-KR" altLang="en-US" sz="1050" dirty="0"/>
                        <a:t> 페이지로 이동합니다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21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FAQ(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 action="ppaction://hlinksldjump"/>
                        </a:rPr>
                        <a:t>faqList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이동합니다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5" action="ppaction://hlinksldjump"/>
                        </a:rPr>
                        <a:t>customerservice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이동합니다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유실물 안내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6" action="ppaction://hlinksldjump"/>
                        </a:rPr>
                        <a:t>lostItemList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이동합니다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안내사항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7" action="ppaction://hlinksldjump"/>
                        </a:rPr>
                        <a:t>guideline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이동합니다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71968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Q&amp;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A(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8" action="ppaction://hlinksldjump"/>
                        </a:rPr>
                        <a:t>qnaList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이동합니다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410327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08765"/>
              </p:ext>
            </p:extLst>
          </p:nvPr>
        </p:nvGraphicFramePr>
        <p:xfrm>
          <a:off x="7091765" y="586734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/>
                        <a:t>Notice-header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고객안내헤더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95611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dirty="0"/>
                        <a:t>제목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1     2     3     4     5</a:t>
            </a: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9DC4FE4C-5F9F-42CD-B4C9-A72B419175F5}"/>
              </a:ext>
            </a:extLst>
          </p:cNvPr>
          <p:cNvSpPr/>
          <p:nvPr/>
        </p:nvSpPr>
        <p:spPr>
          <a:xfrm>
            <a:off x="2753321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5AF9B5E-1A7A-4BF3-89B3-79DFC1653EE4}"/>
              </a:ext>
            </a:extLst>
          </p:cNvPr>
          <p:cNvGrpSpPr/>
          <p:nvPr/>
        </p:nvGrpSpPr>
        <p:grpSpPr>
          <a:xfrm>
            <a:off x="2666051" y="1585518"/>
            <a:ext cx="988414" cy="1034990"/>
            <a:chOff x="3409184" y="1585518"/>
            <a:chExt cx="988414" cy="1034990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DCB5216-A4C8-4B29-AD1B-65F7007E48DD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A76DC6-EBC1-49DA-A241-7FAEA87B5FEF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공지사항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FAQ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고객센터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유실물 안내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안내사항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Q&amp;A</a:t>
              </a: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B97A6DBD-530F-4D66-9F29-3F97FE830729}"/>
              </a:ext>
            </a:extLst>
          </p:cNvPr>
          <p:cNvSpPr/>
          <p:nvPr/>
        </p:nvSpPr>
        <p:spPr>
          <a:xfrm>
            <a:off x="2614695" y="172827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E85214DB-C591-4B8E-BFE9-674FCBE216BE}"/>
              </a:ext>
            </a:extLst>
          </p:cNvPr>
          <p:cNvSpPr/>
          <p:nvPr/>
        </p:nvSpPr>
        <p:spPr>
          <a:xfrm>
            <a:off x="2621045" y="187177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793C43B-8ED8-49C9-9D84-4E14E0D43384}"/>
              </a:ext>
            </a:extLst>
          </p:cNvPr>
          <p:cNvSpPr/>
          <p:nvPr/>
        </p:nvSpPr>
        <p:spPr>
          <a:xfrm>
            <a:off x="2621045" y="20118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612263E2-7D83-4374-80FC-88068384933C}"/>
              </a:ext>
            </a:extLst>
          </p:cNvPr>
          <p:cNvSpPr/>
          <p:nvPr/>
        </p:nvSpPr>
        <p:spPr>
          <a:xfrm>
            <a:off x="2627395" y="2162036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A54792F7-5295-4891-A25A-954327EBA3C1}"/>
              </a:ext>
            </a:extLst>
          </p:cNvPr>
          <p:cNvSpPr/>
          <p:nvPr/>
        </p:nvSpPr>
        <p:spPr>
          <a:xfrm>
            <a:off x="2627395" y="2295018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907D41CE-55F3-4C47-811D-6FF0C943FE5F}"/>
              </a:ext>
            </a:extLst>
          </p:cNvPr>
          <p:cNvSpPr/>
          <p:nvPr/>
        </p:nvSpPr>
        <p:spPr>
          <a:xfrm>
            <a:off x="2627395" y="242800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58748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42226"/>
              </p:ext>
            </p:extLst>
          </p:nvPr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/>
                        <a:t>&lt;select&gt;</a:t>
                      </a:r>
                      <a:r>
                        <a:rPr lang="ko-KR" altLang="en-US" sz="1200" dirty="0"/>
                        <a:t>태그로 항목 선택 기능을 구현했습니다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입력한 내용으로 검색합니다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페이지 번호 선택하여 페이지 이동합니다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64959"/>
              </p:ext>
            </p:extLst>
          </p:nvPr>
        </p:nvGraphicFramePr>
        <p:xfrm>
          <a:off x="7091765" y="586734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/>
                        <a:t>noticeList </a:t>
                      </a:r>
                      <a:r>
                        <a:rPr lang="en-US" altLang="ko-KR" sz="1500" dirty="0"/>
                        <a:t>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54971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dirty="0"/>
                        <a:t>제목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/>
          <p:cNvSpPr/>
          <p:nvPr/>
        </p:nvSpPr>
        <p:spPr>
          <a:xfrm>
            <a:off x="4106259" y="221745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89734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 로그인시 등록 버튼이 활성화 되고 클릭시 공지사항 등록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noticeAdd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29505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noticeList 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(admin)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60879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제목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978C7366-DC75-43D8-898A-2D32B64B0B9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00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32561"/>
              </p:ext>
            </p:extLst>
          </p:nvPr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 선택 버튼을 클릭하면 파일 첨부가 가능합니다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 버튼 클릭시 공지사항 등록을 클릭하면 공지사항 목록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으로 돌아갑니다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취소 버튼을 클릭하면 공지사항 목록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으로 돌아갑니다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58205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noticeAdd</a:t>
                      </a:r>
                      <a:r>
                        <a:rPr lang="en-US" altLang="ko-KR" sz="1500" dirty="0"/>
                        <a:t>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8"/>
            <a:ext cx="2341438" cy="12233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74824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63174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67392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221561" y="4022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73E1714-6240-4AD2-A970-71067AB88E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E50F35B-356E-4D6A-A3AE-A86FDC30D82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E3FF9-AEC5-468F-ADE4-C3F3D3A3F50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C550C5-9829-4686-848F-FB8EA4CD67B4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3C9FCBE-E619-4407-AEB5-DB77A6C016A3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DEFA593-BF6F-4811-8886-3DFFDF6644C6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494F77-72BE-468E-A510-72CFCF2FDD69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3554ACE-42A0-4EB7-9CE1-FC3C3378B86A}"/>
              </a:ext>
            </a:extLst>
          </p:cNvPr>
          <p:cNvSpPr/>
          <p:nvPr/>
        </p:nvSpPr>
        <p:spPr>
          <a:xfrm>
            <a:off x="3263059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1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17653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목록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17397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noticeDetail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열람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FD17399-3FEC-400F-A4EB-662F1ECC2746}"/>
              </a:ext>
            </a:extLst>
          </p:cNvPr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44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95777"/>
              </p:ext>
            </p:extLst>
          </p:nvPr>
        </p:nvGraphicFramePr>
        <p:xfrm>
          <a:off x="7091765" y="1109798"/>
          <a:ext cx="4490635" cy="214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수정 버튼을 클릭시 공지사항 수정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noticeMod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페이지로 이동합니다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/>
                        <a:t>관리자 로그인시 버튼이 생성되고 등록된 공지사항을 삭제한 후 공지사항 목록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이동합니다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공지사항 목록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01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noticeDetail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(admin)</a:t>
                      </a:r>
                      <a:r>
                        <a:rPr lang="en-US" altLang="ko-KR" sz="1500" dirty="0"/>
                        <a:t>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9998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ko-KR" altLang="en-US" sz="500" b="0" i="0" u="none" strike="noStrike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 u="sng">
                <a:solidFill>
                  <a:schemeClr val="accent1"/>
                </a:solidFill>
              </a:rPr>
              <a:t>7</a:t>
            </a:r>
            <a:r>
              <a:rPr lang="ko-KR" altLang="en-US" sz="500" u="sng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>
                <a:solidFill>
                  <a:schemeClr val="accent1"/>
                </a:solidFill>
              </a:rPr>
              <a:t>.pdt</a:t>
            </a:r>
            <a:endParaRPr lang="ko-KR" altLang="en-US" sz="500" u="sng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8201" y="2866911"/>
            <a:ext cx="2532711" cy="69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>
                <a:solidFill>
                  <a:srgbClr val="FF0000"/>
                </a:solidFill>
              </a:rPr>
              <a:t>7</a:t>
            </a:r>
            <a:r>
              <a:rPr lang="ko-KR" altLang="en-US" sz="500">
                <a:solidFill>
                  <a:srgbClr val="FF0000"/>
                </a:solidFill>
              </a:rPr>
              <a:t>월 부정승차 집중단속</a:t>
            </a:r>
          </a:p>
          <a:p>
            <a:pPr algn="ctr">
              <a:defRPr/>
            </a:pPr>
            <a:endParaRPr lang="en-US" altLang="ko-KR" sz="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</a:p>
          <a:p>
            <a:pPr algn="ctr">
              <a:defRPr/>
            </a:pPr>
            <a:r>
              <a:rPr lang="ko-KR" altLang="en-US" sz="500" b="0" i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4" name="순서도: 연결자 69"/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92638"/>
              </p:ext>
            </p:extLst>
          </p:nvPr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 선택 버튼을 클릭하면 파일 첨부가 가능합니다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수정 버튼 클릭시 공지사항 수정 완료되며 공지사항 목록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이동합니다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취소 버튼 클릭시 공지사항 목록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hlinkClick r:id="rId3" action="ppaction://hlinksldjump"/>
                        </a:rPr>
                        <a:t>noticeList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60182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noticeMod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2342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93873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82223"/>
            <a:ext cx="1309906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" dirty="0">
                <a:solidFill>
                  <a:schemeClr val="tx1"/>
                </a:solidFill>
              </a:rPr>
              <a:t>7</a:t>
            </a:r>
            <a:r>
              <a:rPr lang="ko-KR" altLang="en-US" sz="400" dirty="0">
                <a:solidFill>
                  <a:schemeClr val="tx1"/>
                </a:solidFill>
              </a:rPr>
              <a:t>월 부정승차 집중단속 시행알림</a:t>
            </a:r>
            <a:r>
              <a:rPr lang="en-US" altLang="ko-KR" sz="400" dirty="0">
                <a:solidFill>
                  <a:schemeClr val="tx1"/>
                </a:solidFill>
              </a:rPr>
              <a:t>.pdt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86441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160968" y="404834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DDAAC-3AF0-4C67-9296-46131BF13C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33BA7DB-A105-4880-9728-B43573599487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F2B23-8E50-4095-AE55-CFBD39F54143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47C238-E352-4B97-BEC4-FAC3BD7E3296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074B10-3091-46AA-B5D1-668E9D4AC259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92674C-C48E-47A0-8190-CA38C888AA4A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A1F780E-60B2-4642-9C4A-7B9E0FF55D54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3F856B-FBD7-4534-B5C8-407B50A49B40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517EC17F-821B-42D5-A93B-6DED16F6A106}"/>
              </a:ext>
            </a:extLst>
          </p:cNvPr>
          <p:cNvSpPr/>
          <p:nvPr/>
        </p:nvSpPr>
        <p:spPr>
          <a:xfrm>
            <a:off x="3288923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04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9314"/>
              </p:ext>
            </p:extLst>
          </p:nvPr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/>
                        <a:t>&lt;select&gt;</a:t>
                      </a:r>
                      <a:r>
                        <a:rPr lang="ko-KR" altLang="en-US" sz="1200" dirty="0"/>
                        <a:t>태그를 사용하여 제목 및 내용을 선택할 수 있습니다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번에서 선택 한 것에 맞게 검색하여 검색 결과를 나타내줍니다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페이지 번호 선택하여 페이지를 이동합니다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01076"/>
              </p:ext>
            </p:extLst>
          </p:nvPr>
        </p:nvGraphicFramePr>
        <p:xfrm>
          <a:off x="7091765" y="586734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/>
                        <a:t>faqList</a:t>
                      </a:r>
                      <a:r>
                        <a:rPr lang="en-US" altLang="ko-KR" sz="1500" dirty="0"/>
                        <a:t>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6330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dirty="0"/>
                        <a:t>제목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 dirty="0"/>
              <a:t>제목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연결자 59"/>
          <p:cNvSpPr/>
          <p:nvPr/>
        </p:nvSpPr>
        <p:spPr>
          <a:xfrm>
            <a:off x="3835618" y="218510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1"/>
          <p:cNvSpPr/>
          <p:nvPr/>
        </p:nvSpPr>
        <p:spPr>
          <a:xfrm>
            <a:off x="2772756" y="4521817"/>
            <a:ext cx="272774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87650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2177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예약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스토리보드 반영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  <a:tr h="2177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19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휴리스틱 평가 반영하여 메인페이지 용어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(</a:t>
                      </a:r>
                      <a:r>
                        <a:rPr lang="ko-KR" altLang="en-US" sz="1400" dirty="0"/>
                        <a:t>예매 → 예매하기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조회 → 예매조회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회의록 반영하여 정보구조도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(</a:t>
                      </a:r>
                      <a:r>
                        <a:rPr lang="ko-KR" altLang="en-US" sz="1400" dirty="0"/>
                        <a:t>기존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→ 변경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수정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0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895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977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73565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제목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00A4AC-4D98-478E-A403-CC94D2066452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B6C33EA-D882-4E12-9D8B-646F02073BE4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02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89801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클릭시 </a:t>
                      </a: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3979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82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7291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4202496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3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</a:t>
                      </a:r>
                      <a:r>
                        <a:rPr lang="en-US" altLang="ko-KR" sz="1500" dirty="0"/>
                        <a:t>FAQ</a:t>
                      </a:r>
                      <a:r>
                        <a:rPr lang="ko-KR" altLang="en-US" sz="1500" dirty="0"/>
                        <a:t> 삭제 후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 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935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175322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>
              <a:defRPr/>
            </a:pPr>
            <a:endParaRPr lang="en-US" altLang="ko-KR" sz="500" b="0" i="0">
              <a:solidFill>
                <a:srgbClr val="333333"/>
              </a:solidFill>
              <a:effectLst/>
              <a:latin typeface="ng"/>
            </a:endParaRP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3" name="순서도: 연결자 61"/>
          <p:cNvSpPr/>
          <p:nvPr/>
        </p:nvSpPr>
        <p:spPr>
          <a:xfrm>
            <a:off x="4213807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5303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1315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customerservice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고객센터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286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유실물 안내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접수일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18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B1EC8A-28FD-4079-96B6-6A7D57FEEDA6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CDD8E1E-E56F-49B4-8C01-DE3B9071F60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780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보관된 센터 선택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접수된 일자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유실물 안내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52910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299883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습득장소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3000612"/>
            <a:ext cx="2341438" cy="13571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E1FD6-2FBF-498E-A7C1-6D2472EF893C}"/>
              </a:ext>
            </a:extLst>
          </p:cNvPr>
          <p:cNvSpPr txBox="1"/>
          <p:nvPr/>
        </p:nvSpPr>
        <p:spPr>
          <a:xfrm>
            <a:off x="1818279" y="2752101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보관장소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5FCF-231F-4509-ADE4-0D1D980F1D67}"/>
              </a:ext>
            </a:extLst>
          </p:cNvPr>
          <p:cNvSpPr/>
          <p:nvPr/>
        </p:nvSpPr>
        <p:spPr>
          <a:xfrm>
            <a:off x="2286000" y="2759763"/>
            <a:ext cx="943702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고성유실물센터  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D6BC7-A587-4AFB-9F1D-67A015A60F3B}"/>
              </a:ext>
            </a:extLst>
          </p:cNvPr>
          <p:cNvSpPr txBox="1"/>
          <p:nvPr/>
        </p:nvSpPr>
        <p:spPr>
          <a:xfrm>
            <a:off x="3474006" y="2758255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등록일자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1413D9-70D8-4BEA-86EF-DB27FAB353B0}"/>
              </a:ext>
            </a:extLst>
          </p:cNvPr>
          <p:cNvSpPr/>
          <p:nvPr/>
        </p:nvSpPr>
        <p:spPr>
          <a:xfrm>
            <a:off x="3906027" y="2759763"/>
            <a:ext cx="720675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순서도: 다중 문서 44">
            <a:extLst>
              <a:ext uri="{FF2B5EF4-FFF2-40B4-BE49-F238E27FC236}">
                <a16:creationId xmlns:a16="http://schemas.microsoft.com/office/drawing/2014/main" id="{DBD8A088-45D3-4FF4-91F1-ED7C995A8A17}"/>
              </a:ext>
            </a:extLst>
          </p:cNvPr>
          <p:cNvSpPr/>
          <p:nvPr/>
        </p:nvSpPr>
        <p:spPr>
          <a:xfrm>
            <a:off x="4463402" y="2769010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8B346F-A81C-4F75-8282-ECE826D6A417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9B9B0-82ED-44BF-9EA5-7F7CE063158F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06569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C530482-E3AB-4368-A4A2-4EF22A565CB3}"/>
              </a:ext>
            </a:extLst>
          </p:cNvPr>
          <p:cNvSpPr/>
          <p:nvPr/>
        </p:nvSpPr>
        <p:spPr>
          <a:xfrm>
            <a:off x="3250888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8DD2A33-003E-4583-9B6C-5B7497E3E283}"/>
              </a:ext>
            </a:extLst>
          </p:cNvPr>
          <p:cNvSpPr/>
          <p:nvPr/>
        </p:nvSpPr>
        <p:spPr>
          <a:xfrm>
            <a:off x="2122586" y="255873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8DE7AA1-3B39-4C23-97D4-7F755CDB7438}"/>
              </a:ext>
            </a:extLst>
          </p:cNvPr>
          <p:cNvSpPr/>
          <p:nvPr/>
        </p:nvSpPr>
        <p:spPr>
          <a:xfrm>
            <a:off x="3728684" y="25582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73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399569" y="2579157"/>
            <a:ext cx="1286607" cy="14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검정색 단우산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체크무늬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154324" y="4514742"/>
            <a:ext cx="22881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C04E6B-2E27-4CAD-BBFC-B37FB0FBFE41}"/>
              </a:ext>
            </a:extLst>
          </p:cNvPr>
          <p:cNvCxnSpPr>
            <a:cxnSpLocks/>
          </p:cNvCxnSpPr>
          <p:nvPr/>
        </p:nvCxnSpPr>
        <p:spPr>
          <a:xfrm>
            <a:off x="2030012" y="2557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8A285C-966E-48E3-ACC6-DB9858E04350}"/>
              </a:ext>
            </a:extLst>
          </p:cNvPr>
          <p:cNvCxnSpPr>
            <a:cxnSpLocks/>
          </p:cNvCxnSpPr>
          <p:nvPr/>
        </p:nvCxnSpPr>
        <p:spPr>
          <a:xfrm>
            <a:off x="2030012" y="2732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821A42-DBDA-4CBE-A1EE-83AB8EC7E98E}"/>
              </a:ext>
            </a:extLst>
          </p:cNvPr>
          <p:cNvSpPr/>
          <p:nvPr/>
        </p:nvSpPr>
        <p:spPr>
          <a:xfrm>
            <a:off x="2030012" y="2562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품목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1B943F-4255-4577-8D96-E888180DEC66}"/>
              </a:ext>
            </a:extLst>
          </p:cNvPr>
          <p:cNvSpPr/>
          <p:nvPr/>
        </p:nvSpPr>
        <p:spPr>
          <a:xfrm>
            <a:off x="2399569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양양유실물센터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28B6BF-0AFB-45A0-B640-462D4E2CD5F0}"/>
              </a:ext>
            </a:extLst>
          </p:cNvPr>
          <p:cNvCxnSpPr>
            <a:cxnSpLocks/>
          </p:cNvCxnSpPr>
          <p:nvPr/>
        </p:nvCxnSpPr>
        <p:spPr>
          <a:xfrm>
            <a:off x="2030012" y="279154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8826C8-7EA0-45EC-B8E5-630ED36D6030}"/>
              </a:ext>
            </a:extLst>
          </p:cNvPr>
          <p:cNvCxnSpPr>
            <a:cxnSpLocks/>
          </p:cNvCxnSpPr>
          <p:nvPr/>
        </p:nvCxnSpPr>
        <p:spPr>
          <a:xfrm>
            <a:off x="2030012" y="296653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84363A-5D1C-4DCC-9A56-03C942D49927}"/>
              </a:ext>
            </a:extLst>
          </p:cNvPr>
          <p:cNvSpPr/>
          <p:nvPr/>
        </p:nvSpPr>
        <p:spPr>
          <a:xfrm>
            <a:off x="2030012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보관장소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E84C56-0128-4B11-80F9-49766DD1DE31}"/>
              </a:ext>
            </a:extLst>
          </p:cNvPr>
          <p:cNvSpPr/>
          <p:nvPr/>
        </p:nvSpPr>
        <p:spPr>
          <a:xfrm>
            <a:off x="3577123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5999F4-A3D6-4B79-9958-99D8FAF78A3D}"/>
              </a:ext>
            </a:extLst>
          </p:cNvPr>
          <p:cNvSpPr/>
          <p:nvPr/>
        </p:nvSpPr>
        <p:spPr>
          <a:xfrm>
            <a:off x="3890443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A69CAA8-D75C-4F90-9593-01AFECC58FC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4CDB20-F4D8-4675-82E6-6943C149195B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C6EA6-360F-4952-9C45-1AF9FD1DEAB7}"/>
              </a:ext>
            </a:extLst>
          </p:cNvPr>
          <p:cNvSpPr txBox="1"/>
          <p:nvPr/>
        </p:nvSpPr>
        <p:spPr>
          <a:xfrm>
            <a:off x="2030012" y="3076575"/>
            <a:ext cx="254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1010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열차 양양방향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– 3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호차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2A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객실좌석</a:t>
            </a:r>
            <a:endParaRPr lang="ko-KR" altLang="en-US" sz="700" dirty="0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25423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425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2230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info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안내사항</a:t>
                      </a:r>
                      <a:endParaRPr lang="ko-KR" altLang="en-US" sz="10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안내사항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정보 구조도</a:t>
            </a:r>
          </a:p>
        </p:txBody>
      </p:sp>
    </p:spTree>
    <p:extLst>
      <p:ext uri="{BB962C8B-B14F-4D97-AF65-F5344CB8AC3E}">
        <p14:creationId xmlns:p14="http://schemas.microsoft.com/office/powerpoint/2010/main" val="643548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답변대기</a:t>
                      </a:r>
                      <a:r>
                        <a:rPr lang="en-US" altLang="ko-KR" sz="1500" dirty="0"/>
                        <a:t>‘ </a:t>
                      </a:r>
                      <a:r>
                        <a:rPr lang="ko-KR" altLang="en-US" sz="1500" dirty="0"/>
                        <a:t>상태에서 답변글 작성시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답변완료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로 변경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4891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03586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/>
              <a:t>1:1</a:t>
            </a:r>
            <a:r>
              <a:rPr lang="ko-KR" altLang="en-US" sz="2000" dirty="0"/>
              <a:t>문의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75803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dirty="0"/>
                        <a:t>제목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답변상태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 dirty="0"/>
              <a:t>제목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4277978" y="269648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087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091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31874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제목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E3CE4D-CC4C-47C3-AEF5-0FB156994674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1BD5DCF-4AB1-4EB8-919E-5D99FE3717DB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40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907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83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</a:t>
                      </a:r>
                      <a:r>
                        <a:rPr lang="ko-KR" altLang="en-US" sz="1500" dirty="0"/>
                        <a:t>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0081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081161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2047057" y="3748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87561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413110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95211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30609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413140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413038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31758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 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00550" y="49177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04" name="순서도: 연결자 103"/>
          <p:cNvSpPr/>
          <p:nvPr/>
        </p:nvSpPr>
        <p:spPr>
          <a:xfrm>
            <a:off x="4240643" y="47022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20" name="TextBox 102"/>
          <p:cNvSpPr txBox="1"/>
          <p:nvPr/>
        </p:nvSpPr>
        <p:spPr>
          <a:xfrm>
            <a:off x="4400550" y="37874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103"/>
          <p:cNvSpPr/>
          <p:nvPr/>
        </p:nvSpPr>
        <p:spPr>
          <a:xfrm>
            <a:off x="4240643" y="35719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수정버튼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4603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4629" y="2554032"/>
            <a:ext cx="460635" cy="18726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제목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anchor="ctr"/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24629" y="3170280"/>
            <a:ext cx="460635" cy="19014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내용</a:t>
            </a:r>
            <a:endParaRPr lang="en-US" altLang="ko-KR" sz="700"/>
          </a:p>
        </p:txBody>
      </p:sp>
      <p:sp>
        <p:nvSpPr>
          <p:cNvPr id="55" name="직사각형 54"/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tIns="72009" anchor="t" anchorCtr="0"/>
          <a:lstStyle/>
          <a:p>
            <a:pPr lvl="0">
              <a:defRPr/>
            </a:pPr>
            <a:r>
              <a:rPr lang="ko-KR" altLang="en-US" sz="500">
                <a:solidFill>
                  <a:schemeClr val="tx1"/>
                </a:solidFill>
              </a:rPr>
              <a:t>네이버페이로 구입했는데 환불은 어떻게 하나요</a:t>
            </a:r>
            <a:r>
              <a:rPr lang="en-US" altLang="ko-KR" sz="5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sp>
        <p:nvSpPr>
          <p:cNvPr id="75" name="TextBox 7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/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순서도: 연결자 93"/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‘Q&amp;A’ </a:t>
                      </a:r>
                      <a:r>
                        <a:rPr lang="ko-KR" altLang="en-US" sz="1500" dirty="0"/>
                        <a:t>삭제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답변수정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삭제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내용 입력 후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9943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300" dirty="0"/>
                        <a:t>Q&amp;A </a:t>
                      </a:r>
                      <a:r>
                        <a:rPr lang="ko-KR" altLang="en-US" sz="13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766963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78066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395995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14613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30845" y="474628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71043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순서도: 연결자 61"/>
          <p:cNvSpPr/>
          <p:nvPr/>
        </p:nvSpPr>
        <p:spPr>
          <a:xfrm>
            <a:off x="2185227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64" name="순서도: 연결자 63"/>
          <p:cNvSpPr/>
          <p:nvPr/>
        </p:nvSpPr>
        <p:spPr>
          <a:xfrm>
            <a:off x="1911136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14813" y="5167147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등록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2077264" y="496153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047057" y="55301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053407" y="4982969"/>
            <a:ext cx="2347116" cy="5181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순서도: 연결자 111"/>
          <p:cNvSpPr/>
          <p:nvPr/>
        </p:nvSpPr>
        <p:spPr>
          <a:xfrm>
            <a:off x="4190730" y="496153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119" name="TextBox 102"/>
          <p:cNvSpPr txBox="1"/>
          <p:nvPr/>
        </p:nvSpPr>
        <p:spPr>
          <a:xfrm>
            <a:off x="4400550" y="5567817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0" name="순서도: 연결자 103"/>
          <p:cNvSpPr/>
          <p:nvPr/>
        </p:nvSpPr>
        <p:spPr>
          <a:xfrm>
            <a:off x="4202543" y="535236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cxnSp>
        <p:nvCxnSpPr>
          <p:cNvPr id="121" name="직선 연결선 77"/>
          <p:cNvCxnSpPr/>
          <p:nvPr/>
        </p:nvCxnSpPr>
        <p:spPr>
          <a:xfrm>
            <a:off x="2047057" y="36246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02"/>
          <p:cNvSpPr txBox="1"/>
          <p:nvPr/>
        </p:nvSpPr>
        <p:spPr>
          <a:xfrm>
            <a:off x="4400550" y="3663611"/>
            <a:ext cx="199582" cy="13339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3" name="순서도: 연결자 103"/>
          <p:cNvSpPr/>
          <p:nvPr/>
        </p:nvSpPr>
        <p:spPr>
          <a:xfrm>
            <a:off x="4231118" y="342910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72029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 버튼 클릭시 답변수정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26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</a:t>
                      </a:r>
                      <a:r>
                        <a:rPr lang="ko-KR" altLang="en-US" sz="1300" dirty="0"/>
                        <a:t> 답변수정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4414813" y="3671654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54759" y="2482612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8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8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26898" y="266189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27923" y="26684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6468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44061" y="2869460"/>
            <a:ext cx="4328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네이버페이로 구입했는데 환불은 어떻게 하나요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34899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3C3AF-8EDF-4158-9087-21EA4CC54A49}"/>
              </a:ext>
            </a:extLst>
          </p:cNvPr>
          <p:cNvSpPr/>
          <p:nvPr/>
        </p:nvSpPr>
        <p:spPr>
          <a:xfrm>
            <a:off x="2053407" y="3672291"/>
            <a:ext cx="2347116" cy="6524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CTX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  <a:endParaRPr lang="ko-KR" altLang="en-US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단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10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분까지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0446654-9C4A-4B3F-A164-3ECFB373D5D4}"/>
              </a:ext>
            </a:extLst>
          </p:cNvPr>
          <p:cNvSpPr/>
          <p:nvPr/>
        </p:nvSpPr>
        <p:spPr>
          <a:xfrm>
            <a:off x="4200255" y="348509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B9D98-C085-4710-9AAB-E620AED18D7E}"/>
              </a:ext>
            </a:extLst>
          </p:cNvPr>
          <p:cNvSpPr txBox="1"/>
          <p:nvPr/>
        </p:nvSpPr>
        <p:spPr>
          <a:xfrm>
            <a:off x="4414813" y="3823182"/>
            <a:ext cx="172449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681E6-2136-41CB-8344-922873840919}"/>
              </a:ext>
            </a:extLst>
          </p:cNvPr>
          <p:cNvSpPr/>
          <p:nvPr/>
        </p:nvSpPr>
        <p:spPr>
          <a:xfrm>
            <a:off x="4530545" y="38325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64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63834"/>
              </p:ext>
            </p:extLst>
          </p:nvPr>
        </p:nvGraphicFramePr>
        <p:xfrm>
          <a:off x="7091765" y="1109800"/>
          <a:ext cx="4490635" cy="405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관한 서비스를 제공받을 수 있는 페이지로 클릭 시 하위 목록인 종합이용안내 </a:t>
                      </a:r>
                      <a:r>
                        <a:rPr lang="en-US" altLang="ko-KR" sz="1200" dirty="0"/>
                        <a:t>~ </a:t>
                      </a:r>
                      <a:r>
                        <a:rPr lang="ko-KR" altLang="en-US" sz="1200" dirty="0"/>
                        <a:t>지연배상신청 목록이 나와 이동하고자 하는 페이지를 선택할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종합이용안내 페이지로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열차서비스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연계교통서비스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휠체어 서비스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 구입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운행중지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열차운임 및 시간표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71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정차역이용안내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지연배상신청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 시 교통비 지급 안내문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지연료 계좌반환 신청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서비스 예약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 로그인 시 버튼 활성화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0703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0462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trainService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496454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35862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EC11CD-7060-4AD6-B3E2-66BEF27002C3}"/>
              </a:ext>
            </a:extLst>
          </p:cNvPr>
          <p:cNvGrpSpPr/>
          <p:nvPr/>
        </p:nvGrpSpPr>
        <p:grpSpPr>
          <a:xfrm>
            <a:off x="3409184" y="1585518"/>
            <a:ext cx="988414" cy="834936"/>
            <a:chOff x="3409184" y="1585518"/>
            <a:chExt cx="988414" cy="834936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F9F5F93-17A6-40A8-9256-5B3D9B8E5FCA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DC1533-B819-4134-8466-0FE3B500C03E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754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종합이용안내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승차권이용안내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정차역이용안내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지연배상신청</a:t>
              </a:r>
              <a:endParaRPr lang="en-US" altLang="ko-KR" sz="700" dirty="0"/>
            </a:p>
            <a:p>
              <a:endParaRPr lang="ko-KR" altLang="en-US" sz="200" dirty="0"/>
            </a:p>
            <a:p>
              <a:r>
                <a:rPr lang="ko-KR" altLang="en-US" sz="700" dirty="0"/>
                <a:t>서비스 예약</a:t>
              </a:r>
            </a:p>
          </p:txBody>
        </p:sp>
      </p:grp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7B943961-651F-41E2-8787-EE1CFD830F35}"/>
              </a:ext>
            </a:extLst>
          </p:cNvPr>
          <p:cNvSpPr/>
          <p:nvPr/>
        </p:nvSpPr>
        <p:spPr>
          <a:xfrm>
            <a:off x="3363861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B56C25A1-D6B5-47CA-BB4F-6C891773E8EF}"/>
              </a:ext>
            </a:extLst>
          </p:cNvPr>
          <p:cNvSpPr/>
          <p:nvPr/>
        </p:nvSpPr>
        <p:spPr>
          <a:xfrm>
            <a:off x="3363861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B67518CD-8E7A-4386-8C55-6A5468A8B949}"/>
              </a:ext>
            </a:extLst>
          </p:cNvPr>
          <p:cNvSpPr/>
          <p:nvPr/>
        </p:nvSpPr>
        <p:spPr>
          <a:xfrm>
            <a:off x="3363861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56DF47FA-EA61-4BAF-872E-21759DAD1245}"/>
              </a:ext>
            </a:extLst>
          </p:cNvPr>
          <p:cNvSpPr/>
          <p:nvPr/>
        </p:nvSpPr>
        <p:spPr>
          <a:xfrm>
            <a:off x="3363861" y="212189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FF2F606C-4FD9-410B-ABFC-CC187DCFD280}"/>
              </a:ext>
            </a:extLst>
          </p:cNvPr>
          <p:cNvSpPr/>
          <p:nvPr/>
        </p:nvSpPr>
        <p:spPr>
          <a:xfrm>
            <a:off x="3363861" y="225568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6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771027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1936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055AB5-5F0B-4059-9DC3-D3FED5F67996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F9FE36-75CD-4F8A-9C40-28450156D654}"/>
                </a:ext>
              </a:extLst>
            </p:cNvPr>
            <p:cNvGrpSpPr/>
            <p:nvPr/>
          </p:nvGrpSpPr>
          <p:grpSpPr>
            <a:xfrm>
              <a:off x="1036150" y="2797855"/>
              <a:ext cx="4259407" cy="461665"/>
              <a:chOff x="1036150" y="2797855"/>
              <a:chExt cx="4259407" cy="46166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755E2-5B59-471E-8384-4632EF106C7F}"/>
                  </a:ext>
                </a:extLst>
              </p:cNvPr>
              <p:cNvSpPr txBox="1"/>
              <p:nvPr/>
            </p:nvSpPr>
            <p:spPr>
              <a:xfrm>
                <a:off x="1036150" y="279785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82FFE4C-307E-4851-926B-C4D5931A0DC1}"/>
                  </a:ext>
                </a:extLst>
              </p:cNvPr>
              <p:cNvSpPr/>
              <p:nvPr/>
            </p:nvSpPr>
            <p:spPr>
              <a:xfrm>
                <a:off x="4815359" y="2874610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121D9-27C6-4341-A6F5-30492FA69009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6E333A-B64B-4756-9F25-1B20EBC6EA19}"/>
                </a:ext>
              </a:extLst>
            </p:cNvPr>
            <p:cNvGrpSpPr/>
            <p:nvPr/>
          </p:nvGrpSpPr>
          <p:grpSpPr>
            <a:xfrm>
              <a:off x="1036150" y="3854945"/>
              <a:ext cx="4259407" cy="461665"/>
              <a:chOff x="1036150" y="3854945"/>
              <a:chExt cx="4259407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20ECA5-7960-4650-AB26-D4D5577AEEAC}"/>
                  </a:ext>
                </a:extLst>
              </p:cNvPr>
              <p:cNvSpPr txBox="1"/>
              <p:nvPr/>
            </p:nvSpPr>
            <p:spPr>
              <a:xfrm>
                <a:off x="1036150" y="385494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9A515B7-28FE-41D4-B8C1-E8FDECB5745F}"/>
                  </a:ext>
                </a:extLst>
              </p:cNvPr>
              <p:cNvSpPr/>
              <p:nvPr/>
            </p:nvSpPr>
            <p:spPr>
              <a:xfrm>
                <a:off x="4815359" y="3935682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E50BBE-BFEC-4F1B-9D4F-A91A82DBA921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74D4AD2-0C01-4638-9681-FA928900849D}"/>
                </a:ext>
              </a:extLst>
            </p:cNvPr>
            <p:cNvGrpSpPr/>
            <p:nvPr/>
          </p:nvGrpSpPr>
          <p:grpSpPr>
            <a:xfrm>
              <a:off x="1036150" y="4856307"/>
              <a:ext cx="4259407" cy="461665"/>
              <a:chOff x="1036150" y="4856307"/>
              <a:chExt cx="4259407" cy="46166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1DF380-7AED-484B-B712-816BD861994E}"/>
                  </a:ext>
                </a:extLst>
              </p:cNvPr>
              <p:cNvSpPr txBox="1"/>
              <p:nvPr/>
            </p:nvSpPr>
            <p:spPr>
              <a:xfrm>
                <a:off x="1036150" y="4856307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B60184-CC6A-411C-B2E2-4B90B01111E7}"/>
                  </a:ext>
                </a:extLst>
              </p:cNvPr>
              <p:cNvSpPr/>
              <p:nvPr/>
            </p:nvSpPr>
            <p:spPr>
              <a:xfrm>
                <a:off x="4815359" y="4938397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1AF1DD0-A53C-4D05-A082-2C51F3952964}"/>
              </a:ext>
            </a:extLst>
          </p:cNvPr>
          <p:cNvSpPr txBox="1"/>
          <p:nvPr/>
        </p:nvSpPr>
        <p:spPr>
          <a:xfrm>
            <a:off x="945082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graphicFrame>
        <p:nvGraphicFramePr>
          <p:cNvPr id="62" name="표 118">
            <a:extLst>
              <a:ext uri="{FF2B5EF4-FFF2-40B4-BE49-F238E27FC236}">
                <a16:creationId xmlns:a16="http://schemas.microsoft.com/office/drawing/2014/main" id="{A0273152-5653-41C7-ACA4-61C7CC0C2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2572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종합이용안내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열차서비스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204065" y="215405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117">
            <a:extLst>
              <a:ext uri="{FF2B5EF4-FFF2-40B4-BE49-F238E27FC236}">
                <a16:creationId xmlns:a16="http://schemas.microsoft.com/office/drawing/2014/main" id="{909BA349-76CB-4D47-9170-6D2DBDAB1F33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열차서비스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3DD0C3BA-9F8B-41E2-8A35-4B3DFB77818C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789E00-FD68-4DAB-8C07-62540E7A58F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86E0A41-F13A-47BD-AF10-A117740C2BB2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6D2042-FEE3-4715-ACEA-B97DD7C12850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65D2FE-6A32-46A2-97ED-AF899C92D334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5F32B26-2A3A-4578-8A0B-822F2B209584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C382D8-2C5B-4875-8D27-2F3F0A76DEB0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84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연계교통서비스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AE8C13-6D10-4995-8554-6910C56E2574}"/>
              </a:ext>
            </a:extLst>
          </p:cNvPr>
          <p:cNvGrpSpPr/>
          <p:nvPr/>
        </p:nvGrpSpPr>
        <p:grpSpPr>
          <a:xfrm>
            <a:off x="1036150" y="2797855"/>
            <a:ext cx="4259407" cy="1388128"/>
            <a:chOff x="1036150" y="2797855"/>
            <a:chExt cx="4259407" cy="13881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82FFE4C-307E-4851-926B-C4D5931A0DC1}"/>
                </a:ext>
              </a:extLst>
            </p:cNvPr>
            <p:cNvSpPr/>
            <p:nvPr/>
          </p:nvSpPr>
          <p:spPr>
            <a:xfrm>
              <a:off x="1130456" y="2874610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7B3613-10A1-454E-9D11-BE21AAD9CCF9}"/>
                </a:ext>
              </a:extLst>
            </p:cNvPr>
            <p:cNvSpPr txBox="1"/>
            <p:nvPr/>
          </p:nvSpPr>
          <p:spPr>
            <a:xfrm>
              <a:off x="1036150" y="3260296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996F7A-D769-43B1-BA17-A66C6058A0B0}"/>
                </a:ext>
              </a:extLst>
            </p:cNvPr>
            <p:cNvSpPr txBox="1"/>
            <p:nvPr/>
          </p:nvSpPr>
          <p:spPr>
            <a:xfrm>
              <a:off x="1036150" y="37243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72098E7-B65B-4FFA-B591-59079658AD50}"/>
                </a:ext>
              </a:extLst>
            </p:cNvPr>
            <p:cNvSpPr/>
            <p:nvPr/>
          </p:nvSpPr>
          <p:spPr>
            <a:xfrm>
              <a:off x="1130456" y="3326546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7F0DFE2-DD14-42F2-88A2-A6CF907B1809}"/>
                </a:ext>
              </a:extLst>
            </p:cNvPr>
            <p:cNvSpPr/>
            <p:nvPr/>
          </p:nvSpPr>
          <p:spPr>
            <a:xfrm>
              <a:off x="1130456" y="379059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944880" y="4559513"/>
            <a:ext cx="4350677" cy="1226411"/>
            <a:chOff x="944880" y="4559513"/>
            <a:chExt cx="4350677" cy="122641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86F2473-797B-434E-80CA-909F158B385E}"/>
                </a:ext>
              </a:extLst>
            </p:cNvPr>
            <p:cNvSpPr txBox="1"/>
            <p:nvPr/>
          </p:nvSpPr>
          <p:spPr>
            <a:xfrm>
              <a:off x="944880" y="4559513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7E9099D-08D8-4FB0-A37A-4320AEC3E873}"/>
                </a:ext>
              </a:extLst>
            </p:cNvPr>
            <p:cNvCxnSpPr/>
            <p:nvPr/>
          </p:nvCxnSpPr>
          <p:spPr>
            <a:xfrm>
              <a:off x="1043770" y="4559513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3E7FE-275A-4D72-9F3B-0E370B171396}"/>
                </a:ext>
              </a:extLst>
            </p:cNvPr>
            <p:cNvSpPr txBox="1"/>
            <p:nvPr/>
          </p:nvSpPr>
          <p:spPr>
            <a:xfrm>
              <a:off x="1036150" y="48618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3363BBD-DC2C-4BB4-9C6C-83DD8EDD1083}"/>
                </a:ext>
              </a:extLst>
            </p:cNvPr>
            <p:cNvSpPr/>
            <p:nvPr/>
          </p:nvSpPr>
          <p:spPr>
            <a:xfrm>
              <a:off x="1130456" y="493857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F577D-F54B-4E35-A475-12CFDAFED690}"/>
                </a:ext>
              </a:extLst>
            </p:cNvPr>
            <p:cNvSpPr/>
            <p:nvPr/>
          </p:nvSpPr>
          <p:spPr>
            <a:xfrm>
              <a:off x="1130456" y="5390509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7286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연계교통서비스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9536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연계교통서비스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사용자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611055-FA49-427B-85BD-911CA5F3BEE9}"/>
              </a:ext>
            </a:extLst>
          </p:cNvPr>
          <p:cNvSpPr/>
          <p:nvPr/>
        </p:nvSpPr>
        <p:spPr>
          <a:xfrm>
            <a:off x="8929188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02C29C3-351F-4DBA-BCFE-2C68C87062F3}"/>
              </a:ext>
            </a:extLst>
          </p:cNvPr>
          <p:cNvSpPr/>
          <p:nvPr/>
        </p:nvSpPr>
        <p:spPr>
          <a:xfrm>
            <a:off x="8929188" y="3086031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E42C85C-C753-416E-BA99-5BA2B2BD1E3D}"/>
              </a:ext>
            </a:extLst>
          </p:cNvPr>
          <p:cNvSpPr/>
          <p:nvPr/>
        </p:nvSpPr>
        <p:spPr>
          <a:xfrm>
            <a:off x="8929188" y="381236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A3832EF-9E5D-448D-A6DD-8728E9C07AE2}"/>
              </a:ext>
            </a:extLst>
          </p:cNvPr>
          <p:cNvSpPr/>
          <p:nvPr/>
        </p:nvSpPr>
        <p:spPr>
          <a:xfrm>
            <a:off x="8929188" y="452655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수정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9BFD09F-ED67-41CA-B67F-CF008B5DEE83}"/>
              </a:ext>
            </a:extLst>
          </p:cNvPr>
          <p:cNvSpPr/>
          <p:nvPr/>
        </p:nvSpPr>
        <p:spPr>
          <a:xfrm>
            <a:off x="8929188" y="524733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4672321" y="948832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87004" y="228769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6747564-7F42-413F-9320-0DFDF039673C}"/>
              </a:ext>
            </a:extLst>
          </p:cNvPr>
          <p:cNvSpPr/>
          <p:nvPr/>
        </p:nvSpPr>
        <p:spPr>
          <a:xfrm>
            <a:off x="3014161" y="570340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회원번호</a:t>
            </a:r>
            <a:r>
              <a:rPr lang="en-US" altLang="ko-KR" sz="900" dirty="0"/>
              <a:t>/</a:t>
            </a:r>
            <a:r>
              <a:rPr lang="ko-KR" altLang="en-US" sz="900" dirty="0"/>
              <a:t>비밀번호</a:t>
            </a:r>
            <a:endParaRPr lang="en-US" altLang="ko-KR" sz="900" dirty="0"/>
          </a:p>
          <a:p>
            <a:pPr algn="ctr"/>
            <a:r>
              <a:rPr lang="ko-KR" altLang="en-US" sz="900" dirty="0"/>
              <a:t>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623206-2D8E-47F2-A3E6-94E599A42D55}"/>
              </a:ext>
            </a:extLst>
          </p:cNvPr>
          <p:cNvSpPr/>
          <p:nvPr/>
        </p:nvSpPr>
        <p:spPr>
          <a:xfrm>
            <a:off x="3014161" y="129040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C525115-E946-4D25-87C8-E2F3D0F4E94B}"/>
              </a:ext>
            </a:extLst>
          </p:cNvPr>
          <p:cNvSpPr/>
          <p:nvPr/>
        </p:nvSpPr>
        <p:spPr>
          <a:xfrm>
            <a:off x="6101873" y="948832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비회원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26589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26589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지역별 여행상품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B327E11-9BFC-4185-8498-C37EC21F814F}"/>
              </a:ext>
            </a:extLst>
          </p:cNvPr>
          <p:cNvSpPr/>
          <p:nvPr/>
        </p:nvSpPr>
        <p:spPr>
          <a:xfrm>
            <a:off x="7129246" y="3810877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관광 열차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19892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19892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종합이용안내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0B2F466-C840-4A61-A043-B2C566FC6655}"/>
              </a:ext>
            </a:extLst>
          </p:cNvPr>
          <p:cNvSpPr/>
          <p:nvPr/>
        </p:nvSpPr>
        <p:spPr>
          <a:xfrm>
            <a:off x="5319892" y="380945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승차권이용안내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E57247-8C04-416C-8B30-DDA574AB6CFC}"/>
              </a:ext>
            </a:extLst>
          </p:cNvPr>
          <p:cNvSpPr/>
          <p:nvPr/>
        </p:nvSpPr>
        <p:spPr>
          <a:xfrm>
            <a:off x="5319892" y="452312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정차역이용안내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37A38C1-524D-4D94-924B-9107CBA1491E}"/>
              </a:ext>
            </a:extLst>
          </p:cNvPr>
          <p:cNvSpPr/>
          <p:nvPr/>
        </p:nvSpPr>
        <p:spPr>
          <a:xfrm>
            <a:off x="5319892" y="524318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지연배상신청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507481" y="2368516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507481" y="3002720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505007" y="365726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FAQ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508839" y="430124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6767E58-9808-40C0-9C46-16A428D3BE2D}"/>
              </a:ext>
            </a:extLst>
          </p:cNvPr>
          <p:cNvSpPr/>
          <p:nvPr/>
        </p:nvSpPr>
        <p:spPr>
          <a:xfrm>
            <a:off x="3508839" y="494930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유실물 안내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749A444-59C5-4BFA-B91F-14553CFCDD9A}"/>
              </a:ext>
            </a:extLst>
          </p:cNvPr>
          <p:cNvSpPr/>
          <p:nvPr/>
        </p:nvSpPr>
        <p:spPr>
          <a:xfrm>
            <a:off x="3508839" y="5596651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안내사항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773CCE0-126C-4A8C-92BA-3AB2E377BD94}"/>
              </a:ext>
            </a:extLst>
          </p:cNvPr>
          <p:cNvSpPr/>
          <p:nvPr/>
        </p:nvSpPr>
        <p:spPr>
          <a:xfrm>
            <a:off x="3507481" y="62381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Q&amp;A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F3E41E32-302A-4CE0-8F2C-59B20C1C2615}"/>
              </a:ext>
            </a:extLst>
          </p:cNvPr>
          <p:cNvSpPr/>
          <p:nvPr/>
        </p:nvSpPr>
        <p:spPr>
          <a:xfrm>
            <a:off x="1732874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승차권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D7567E0-F6E7-421E-B254-4ED04AFD636E}"/>
              </a:ext>
            </a:extLst>
          </p:cNvPr>
          <p:cNvSpPr/>
          <p:nvPr/>
        </p:nvSpPr>
        <p:spPr>
          <a:xfrm>
            <a:off x="1730071" y="309065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 예매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64C7009B-DBCE-484F-B603-919C868B6F84}"/>
              </a:ext>
            </a:extLst>
          </p:cNvPr>
          <p:cNvSpPr/>
          <p:nvPr/>
        </p:nvSpPr>
        <p:spPr>
          <a:xfrm>
            <a:off x="1728191" y="3813305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6909357-DFAA-491B-8043-25577044D52F}"/>
              </a:ext>
            </a:extLst>
          </p:cNvPr>
          <p:cNvSpPr/>
          <p:nvPr/>
        </p:nvSpPr>
        <p:spPr>
          <a:xfrm>
            <a:off x="1728191" y="4526510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9058665-F4A6-437D-8F66-143F610D00D2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 rot="5400000">
            <a:off x="5488886" y="410634"/>
            <a:ext cx="361714" cy="714683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0AA3731-A06C-4C1D-BD01-0753103AD031}"/>
              </a:ext>
            </a:extLst>
          </p:cNvPr>
          <p:cNvCxnSpPr>
            <a:stCxn id="90" idx="2"/>
            <a:endCxn id="93" idx="0"/>
          </p:cNvCxnSpPr>
          <p:nvPr/>
        </p:nvCxnSpPr>
        <p:spPr>
          <a:xfrm rot="16200000" flipH="1">
            <a:off x="6203661" y="410540"/>
            <a:ext cx="361714" cy="714869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11D56EA-072A-4800-AAED-D88AC3F882DD}"/>
              </a:ext>
            </a:extLst>
          </p:cNvPr>
          <p:cNvCxnSpPr>
            <a:stCxn id="89" idx="2"/>
            <a:endCxn id="111" idx="0"/>
          </p:cNvCxnSpPr>
          <p:nvPr/>
        </p:nvCxnSpPr>
        <p:spPr>
          <a:xfrm rot="5400000">
            <a:off x="3312882" y="367254"/>
            <a:ext cx="1059592" cy="293944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030E940-AA05-4E73-9110-3E8A2563DC7D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199314" y="1255428"/>
            <a:ext cx="1061335" cy="1164840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8BD5F3-27C5-4493-B994-EC2B28405B0F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 rot="16200000" flipH="1">
            <a:off x="5106390" y="1513191"/>
            <a:ext cx="1059592" cy="647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2448D4D-0E6B-4CA8-9E03-E51B6770C173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009739" y="609843"/>
            <a:ext cx="1059592" cy="2454268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C48DD05-C176-4EA7-99B7-F238D2F48215}"/>
              </a:ext>
            </a:extLst>
          </p:cNvPr>
          <p:cNvCxnSpPr>
            <a:stCxn id="89" idx="2"/>
            <a:endCxn id="2" idx="0"/>
          </p:cNvCxnSpPr>
          <p:nvPr/>
        </p:nvCxnSpPr>
        <p:spPr>
          <a:xfrm rot="16200000" flipH="1">
            <a:off x="6911038" y="-291457"/>
            <a:ext cx="1059592" cy="425686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C8FFBE1-C1F0-4EBA-BC2C-94086E4E95FD}"/>
              </a:ext>
            </a:extLst>
          </p:cNvPr>
          <p:cNvCxnSpPr>
            <a:stCxn id="89" idx="1"/>
            <a:endCxn id="91" idx="3"/>
          </p:cNvCxnSpPr>
          <p:nvPr/>
        </p:nvCxnSpPr>
        <p:spPr>
          <a:xfrm rot="10800000">
            <a:off x="4294321" y="749515"/>
            <a:ext cx="378000" cy="378492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4CB7AC9-0876-4512-9EB0-B05750C24F47}"/>
              </a:ext>
            </a:extLst>
          </p:cNvPr>
          <p:cNvCxnSpPr>
            <a:stCxn id="89" idx="1"/>
            <a:endCxn id="92" idx="3"/>
          </p:cNvCxnSpPr>
          <p:nvPr/>
        </p:nvCxnSpPr>
        <p:spPr>
          <a:xfrm rot="10800000" flipV="1">
            <a:off x="4294321" y="1128006"/>
            <a:ext cx="378000" cy="341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CFB1207-31EE-4D60-9B6F-1151BF0945A1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 flipH="1">
            <a:off x="2370151" y="2725122"/>
            <a:ext cx="2803" cy="3655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CDAA46-2726-400B-9FDC-F0F3186FEEA1}"/>
              </a:ext>
            </a:extLst>
          </p:cNvPr>
          <p:cNvCxnSpPr>
            <a:stCxn id="112" idx="2"/>
            <a:endCxn id="114" idx="0"/>
          </p:cNvCxnSpPr>
          <p:nvPr/>
        </p:nvCxnSpPr>
        <p:spPr>
          <a:xfrm flipH="1">
            <a:off x="2368271" y="3449001"/>
            <a:ext cx="1880" cy="3643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30F098B-A869-41DB-B5D5-CF350B141B7C}"/>
              </a:ext>
            </a:extLst>
          </p:cNvPr>
          <p:cNvCxnSpPr>
            <a:stCxn id="114" idx="2"/>
            <a:endCxn id="120" idx="0"/>
          </p:cNvCxnSpPr>
          <p:nvPr/>
        </p:nvCxnSpPr>
        <p:spPr>
          <a:xfrm>
            <a:off x="2368271" y="4171654"/>
            <a:ext cx="0" cy="354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47561" y="2726865"/>
            <a:ext cx="0" cy="27585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45087" y="3361069"/>
            <a:ext cx="2474" cy="2961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45087" y="4015611"/>
            <a:ext cx="3832" cy="28563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899B80-6323-42A8-A457-FF96C1A88B1F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>
            <a:off x="4148919" y="4659598"/>
            <a:ext cx="0" cy="28971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AB047CF-B099-4C76-8BCD-14A898FC7B4B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4148919" y="5307658"/>
            <a:ext cx="0" cy="2889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8E0AC75-DA56-4BFE-89C6-2D1A53B76D63}"/>
              </a:ext>
            </a:extLst>
          </p:cNvPr>
          <p:cNvCxnSpPr>
            <a:stCxn id="109" idx="2"/>
            <a:endCxn id="110" idx="0"/>
          </p:cNvCxnSpPr>
          <p:nvPr/>
        </p:nvCxnSpPr>
        <p:spPr>
          <a:xfrm flipH="1">
            <a:off x="4147561" y="5955000"/>
            <a:ext cx="1358" cy="2831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59972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C0ED7D2-460C-4566-B1EC-F4EEDCD018E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5959972" y="3449001"/>
            <a:ext cx="0" cy="3604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B3ACD30-3D62-4224-A25A-C9CE0DF9FF1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>
            <a:off x="5959972" y="4167804"/>
            <a:ext cx="0" cy="35531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2A973DF-B440-4880-B2EA-CA2471F7DBA7}"/>
              </a:ext>
            </a:extLst>
          </p:cNvPr>
          <p:cNvCxnSpPr>
            <a:stCxn id="102" idx="2"/>
            <a:endCxn id="103" idx="0"/>
          </p:cNvCxnSpPr>
          <p:nvPr/>
        </p:nvCxnSpPr>
        <p:spPr>
          <a:xfrm>
            <a:off x="5959972" y="4881471"/>
            <a:ext cx="0" cy="36171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66669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B8A22CA-B509-4209-87AD-101918583515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7766669" y="3449001"/>
            <a:ext cx="2657" cy="36187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1CD6248-89C2-4AE6-8DCB-3BFEA8BEF6F6}"/>
              </a:ext>
            </a:extLst>
          </p:cNvPr>
          <p:cNvCxnSpPr>
            <a:stCxn id="2" idx="2"/>
            <a:endCxn id="77" idx="0"/>
          </p:cNvCxnSpPr>
          <p:nvPr/>
        </p:nvCxnSpPr>
        <p:spPr>
          <a:xfrm>
            <a:off x="9569268" y="2725122"/>
            <a:ext cx="0" cy="36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0DC387C-6609-4899-8833-853280CA3670}"/>
              </a:ext>
            </a:extLst>
          </p:cNvPr>
          <p:cNvCxnSpPr>
            <a:stCxn id="78" idx="2"/>
            <a:endCxn id="83" idx="0"/>
          </p:cNvCxnSpPr>
          <p:nvPr/>
        </p:nvCxnSpPr>
        <p:spPr>
          <a:xfrm>
            <a:off x="9569268" y="4170711"/>
            <a:ext cx="0" cy="3558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1578B5A-C275-4AE3-8E4A-30D3B2481D2D}"/>
              </a:ext>
            </a:extLst>
          </p:cNvPr>
          <p:cNvCxnSpPr>
            <a:stCxn id="83" idx="2"/>
          </p:cNvCxnSpPr>
          <p:nvPr/>
        </p:nvCxnSpPr>
        <p:spPr>
          <a:xfrm>
            <a:off x="9569268" y="4884903"/>
            <a:ext cx="0" cy="35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43225F3-40D5-43D8-B96C-3981F6DBE566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9569268" y="3444380"/>
            <a:ext cx="0" cy="3679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BFB52261-BD55-4BE3-A642-B83A8B0B9EC3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 rot="16200000" flipH="1">
            <a:off x="6724515" y="1324619"/>
            <a:ext cx="1059592" cy="1024716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044AEDD5-0A63-4F84-A2A9-A6B3E74CF50B}"/>
              </a:ext>
            </a:extLst>
          </p:cNvPr>
          <p:cNvCxnSpPr>
            <a:stCxn id="93" idx="2"/>
            <a:endCxn id="99" idx="0"/>
          </p:cNvCxnSpPr>
          <p:nvPr/>
        </p:nvCxnSpPr>
        <p:spPr>
          <a:xfrm rot="5400000">
            <a:off x="5821167" y="1445987"/>
            <a:ext cx="1059592" cy="781981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E5A57ED7-8AAA-4FAB-B1DC-D887D09527A9}"/>
              </a:ext>
            </a:extLst>
          </p:cNvPr>
          <p:cNvCxnSpPr>
            <a:stCxn id="93" idx="2"/>
            <a:endCxn id="104" idx="0"/>
          </p:cNvCxnSpPr>
          <p:nvPr/>
        </p:nvCxnSpPr>
        <p:spPr>
          <a:xfrm rot="5400000">
            <a:off x="4914090" y="540652"/>
            <a:ext cx="1061335" cy="2594392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327852B9-559A-4CFF-8F0B-3A7554702110}"/>
              </a:ext>
            </a:extLst>
          </p:cNvPr>
          <p:cNvSpPr/>
          <p:nvPr/>
        </p:nvSpPr>
        <p:spPr>
          <a:xfrm>
            <a:off x="7774160" y="9470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챗봇문의</a:t>
            </a: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1B2CECB-69E5-47B2-B83A-3768913A4A02}"/>
              </a:ext>
            </a:extLst>
          </p:cNvPr>
          <p:cNvCxnSpPr>
            <a:stCxn id="93" idx="3"/>
            <a:endCxn id="190" idx="1"/>
          </p:cNvCxnSpPr>
          <p:nvPr/>
        </p:nvCxnSpPr>
        <p:spPr>
          <a:xfrm flipV="1">
            <a:off x="7382033" y="1126263"/>
            <a:ext cx="392127" cy="174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43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휠체어 서비스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1036150" y="2936162"/>
            <a:ext cx="4259407" cy="1200329"/>
            <a:chOff x="1036150" y="5324259"/>
            <a:chExt cx="4259407" cy="12003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12003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B2B6B4E-114B-4A1D-8DF3-394A8B4AC274}"/>
                </a:ext>
              </a:extLst>
            </p:cNvPr>
            <p:cNvSpPr/>
            <p:nvPr/>
          </p:nvSpPr>
          <p:spPr>
            <a:xfrm>
              <a:off x="2942196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2E3A86F-4101-466E-802E-93FD994A05F7}"/>
                </a:ext>
              </a:extLst>
            </p:cNvPr>
            <p:cNvSpPr/>
            <p:nvPr/>
          </p:nvSpPr>
          <p:spPr>
            <a:xfrm>
              <a:off x="218059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7FE783E-8DEF-479C-A07E-428A678C6006}"/>
                </a:ext>
              </a:extLst>
            </p:cNvPr>
            <p:cNvSpPr/>
            <p:nvPr/>
          </p:nvSpPr>
          <p:spPr>
            <a:xfrm>
              <a:off x="146277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C94C75D-6ECA-4BD4-9B4E-606948250E2E}"/>
                </a:ext>
              </a:extLst>
            </p:cNvPr>
            <p:cNvSpPr/>
            <p:nvPr/>
          </p:nvSpPr>
          <p:spPr>
            <a:xfrm>
              <a:off x="369241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F51B601-8A67-4396-90B7-7CB88B182A21}"/>
                </a:ext>
              </a:extLst>
            </p:cNvPr>
            <p:cNvSpPr/>
            <p:nvPr/>
          </p:nvSpPr>
          <p:spPr>
            <a:xfrm>
              <a:off x="441878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314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휠체어 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12232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휠체어 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1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승차권 구입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72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052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승차권 구입</a:t>
            </a:r>
            <a:r>
              <a:rPr lang="en-US" altLang="ko-KR" sz="1400" dirty="0"/>
              <a:t>/</a:t>
            </a:r>
            <a:r>
              <a:rPr lang="ko-KR" altLang="en-US" sz="1400" dirty="0"/>
              <a:t>환불</a:t>
            </a:r>
            <a:r>
              <a:rPr lang="en-US" altLang="ko-KR" sz="1400" dirty="0"/>
              <a:t>/</a:t>
            </a:r>
            <a:r>
              <a:rPr lang="ko-KR" altLang="en-US" sz="1400" dirty="0"/>
              <a:t>분실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79785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771715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73077"/>
            <a:ext cx="4350677" cy="1010191"/>
            <a:chOff x="944880" y="4554002"/>
            <a:chExt cx="4350677" cy="101019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02325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629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운행중지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지연배상신청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0893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039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열차지연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운행중지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3656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</a:t>
            </a:r>
            <a:r>
              <a:rPr lang="en-US" altLang="ko-KR" sz="1400" dirty="0"/>
              <a:t>/</a:t>
            </a:r>
            <a:r>
              <a:rPr lang="ko-KR" altLang="en-US" sz="1400" dirty="0"/>
              <a:t>운행중지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826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40577" y="2150605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85063C-615F-4D89-A211-944A3DC64C56}"/>
              </a:ext>
            </a:extLst>
          </p:cNvPr>
          <p:cNvGrpSpPr/>
          <p:nvPr/>
        </p:nvGrpSpPr>
        <p:grpSpPr>
          <a:xfrm>
            <a:off x="944880" y="3505015"/>
            <a:ext cx="4350677" cy="1010191"/>
            <a:chOff x="944880" y="3552640"/>
            <a:chExt cx="4350677" cy="101019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3414A-B9C0-4871-AC35-8E6190D3A70D}"/>
                </a:ext>
              </a:extLst>
            </p:cNvPr>
            <p:cNvSpPr txBox="1"/>
            <p:nvPr/>
          </p:nvSpPr>
          <p:spPr>
            <a:xfrm>
              <a:off x="4114859" y="4322231"/>
              <a:ext cx="1152385" cy="20005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계좌이체 신청 바로가기</a:t>
              </a:r>
            </a:p>
          </p:txBody>
        </p:sp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E200C17E-42CE-4BE5-B986-A1059DF5A14D}"/>
                </a:ext>
              </a:extLst>
            </p:cNvPr>
            <p:cNvSpPr/>
            <p:nvPr/>
          </p:nvSpPr>
          <p:spPr>
            <a:xfrm>
              <a:off x="4008817" y="4341355"/>
              <a:ext cx="164563" cy="15484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4943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열차운임 및 시간표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운임표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812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시간표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2998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6888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열차운임 및 시간표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열차운임 및 시간표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017254" y="215253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576CF1-725B-4388-82AB-51AE0163AC6F}"/>
              </a:ext>
            </a:extLst>
          </p:cNvPr>
          <p:cNvSpPr txBox="1"/>
          <p:nvPr/>
        </p:nvSpPr>
        <p:spPr>
          <a:xfrm>
            <a:off x="2705159" y="3998381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운임표 다운로드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3F5E5D94-468B-4B41-A6C1-A13F3773E337}"/>
              </a:ext>
            </a:extLst>
          </p:cNvPr>
          <p:cNvSpPr/>
          <p:nvPr/>
        </p:nvSpPr>
        <p:spPr>
          <a:xfrm>
            <a:off x="2750119" y="402589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5B29F-40D5-45FC-AAEF-DB40F7FE8930}"/>
              </a:ext>
            </a:extLst>
          </p:cNvPr>
          <p:cNvSpPr txBox="1"/>
          <p:nvPr/>
        </p:nvSpPr>
        <p:spPr>
          <a:xfrm>
            <a:off x="2705159" y="5001166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시간표 다운로드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276119F-B193-4150-B0B1-8C40B2680C84}"/>
              </a:ext>
            </a:extLst>
          </p:cNvPr>
          <p:cNvSpPr/>
          <p:nvPr/>
        </p:nvSpPr>
        <p:spPr>
          <a:xfrm>
            <a:off x="2750119" y="5028679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33828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731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화천역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화천역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978352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2449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1416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양구역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양구역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716584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852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7113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인제역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463205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76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662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고성역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고성역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201437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9496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7877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속초역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속초역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948058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602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8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양양역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양양역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69467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82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정보 구조도</a:t>
            </a:r>
            <a:r>
              <a:rPr lang="en-US" altLang="ko-KR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(</a:t>
            </a:r>
            <a:r>
              <a:rPr lang="ko-KR" altLang="en-US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관리자</a:t>
            </a:r>
            <a:r>
              <a:rPr lang="en-US" altLang="ko-KR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)</a:t>
            </a:r>
            <a:endParaRPr lang="ko-KR" altLang="en-US" u="sng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5316536" y="1582175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16536" y="95039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17465" y="265709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17465" y="338097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관광열차 등록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23809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23809" y="338096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서비스 예약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49835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498357" y="337930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공지사항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등록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495883" y="4094227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유실물 등록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499715" y="481584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1:1</a:t>
            </a:r>
            <a:r>
              <a:rPr lang="ko-KR" altLang="en-US" sz="1050" dirty="0">
                <a:solidFill>
                  <a:schemeClr val="bg1"/>
                </a:solidFill>
              </a:rPr>
              <a:t>문의 답변등록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38437" y="3017183"/>
            <a:ext cx="0" cy="36211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35963" y="3737650"/>
            <a:ext cx="2474" cy="35657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35963" y="4452576"/>
            <a:ext cx="3832" cy="3632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63889" y="3015438"/>
            <a:ext cx="0" cy="3655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57545" y="3015440"/>
            <a:ext cx="0" cy="3655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A4FCB7-FA00-4FEB-BCCA-FBA050FD795E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5956616" y="1308739"/>
            <a:ext cx="0" cy="27343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5ACFFCB-E1C6-4254-94A7-8B61DF431DC5}"/>
              </a:ext>
            </a:extLst>
          </p:cNvPr>
          <p:cNvSpPr/>
          <p:nvPr/>
        </p:nvSpPr>
        <p:spPr>
          <a:xfrm>
            <a:off x="8911122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관리자 권한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99BE5BA-C83B-4E80-BB1A-3A1EF8611EFB}"/>
              </a:ext>
            </a:extLst>
          </p:cNvPr>
          <p:cNvSpPr/>
          <p:nvPr/>
        </p:nvSpPr>
        <p:spPr>
          <a:xfrm>
            <a:off x="8911122" y="3385117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직원 등록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9890D35-43D3-4872-8C95-8BF16E843808}"/>
              </a:ext>
            </a:extLst>
          </p:cNvPr>
          <p:cNvSpPr/>
          <p:nvPr/>
        </p:nvSpPr>
        <p:spPr>
          <a:xfrm>
            <a:off x="8911122" y="4099023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직원등급 관리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31154C-72B9-4B22-BADB-570A39C41E3E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9551202" y="3015438"/>
            <a:ext cx="0" cy="36967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EA67A6-C518-42D7-83DB-E667A03E999E}"/>
              </a:ext>
            </a:extLst>
          </p:cNvPr>
          <p:cNvCxnSpPr>
            <a:stCxn id="98" idx="2"/>
            <a:endCxn id="113" idx="0"/>
          </p:cNvCxnSpPr>
          <p:nvPr/>
        </p:nvCxnSpPr>
        <p:spPr>
          <a:xfrm>
            <a:off x="9551202" y="3743466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DD6B615-78F4-489D-9E76-0C82E6B3978A}"/>
              </a:ext>
            </a:extLst>
          </p:cNvPr>
          <p:cNvSpPr/>
          <p:nvPr/>
        </p:nvSpPr>
        <p:spPr>
          <a:xfrm>
            <a:off x="8911122" y="481733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부서 조회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3A0DB3E-0281-47C1-847F-EFBAFBD476C9}"/>
              </a:ext>
            </a:extLst>
          </p:cNvPr>
          <p:cNvCxnSpPr>
            <a:endCxn id="115" idx="0"/>
          </p:cNvCxnSpPr>
          <p:nvPr/>
        </p:nvCxnSpPr>
        <p:spPr>
          <a:xfrm>
            <a:off x="9551202" y="4461781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4EF8F6-8590-4029-ACDC-EC05A9038BF9}"/>
              </a:ext>
            </a:extLst>
          </p:cNvPr>
          <p:cNvSpPr/>
          <p:nvPr/>
        </p:nvSpPr>
        <p:spPr>
          <a:xfrm>
            <a:off x="168594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결제관리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96E8FF7-69E8-4112-8D7A-11B1B577F291}"/>
              </a:ext>
            </a:extLst>
          </p:cNvPr>
          <p:cNvSpPr/>
          <p:nvPr/>
        </p:nvSpPr>
        <p:spPr>
          <a:xfrm>
            <a:off x="1685947" y="3374702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결제 취소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A57BF6-D021-4395-B712-F2679492865A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2326027" y="3017183"/>
            <a:ext cx="0" cy="3575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9203FA-BC0D-45B5-897E-CBE5B216B10B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>
            <a:off x="5956616" y="1940524"/>
            <a:ext cx="7273" cy="71656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325B156-10EC-4EFB-BC84-C3D684B2A8AD}"/>
              </a:ext>
            </a:extLst>
          </p:cNvPr>
          <p:cNvCxnSpPr>
            <a:stCxn id="89" idx="2"/>
            <a:endCxn id="117" idx="0"/>
          </p:cNvCxnSpPr>
          <p:nvPr/>
        </p:nvCxnSpPr>
        <p:spPr>
          <a:xfrm rot="5400000">
            <a:off x="3782167" y="484385"/>
            <a:ext cx="718310" cy="363058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32CBFBF-1D1F-4F2C-8F01-1F9000CBA07B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688372" y="1390590"/>
            <a:ext cx="718310" cy="181817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073D369-8D08-4F96-8F92-8AF6F67F9EE7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498797" y="1398342"/>
            <a:ext cx="716567" cy="180092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D590C99-253E-4FA0-B084-9DE0A4E4C4A3}"/>
              </a:ext>
            </a:extLst>
          </p:cNvPr>
          <p:cNvCxnSpPr>
            <a:stCxn id="89" idx="2"/>
            <a:endCxn id="97" idx="0"/>
          </p:cNvCxnSpPr>
          <p:nvPr/>
        </p:nvCxnSpPr>
        <p:spPr>
          <a:xfrm rot="16200000" flipH="1">
            <a:off x="7395627" y="501513"/>
            <a:ext cx="716565" cy="3594586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988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 시 교통비 지급 안내문</a:t>
                      </a:r>
                      <a:r>
                        <a:rPr lang="ko-KR" altLang="en-US" sz="10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0599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지연배상신청</a:t>
                      </a:r>
                      <a:r>
                        <a:rPr lang="en-US" altLang="ko-KR" sz="6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열차지연 시 교통비 지급 안내문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 시 교통비 지급 안내문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열차지연 시 교통비 지급 안내문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120769" y="2797855"/>
            <a:ext cx="3996254" cy="16927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120769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534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12939"/>
              </p:ext>
            </p:extLst>
          </p:nvPr>
        </p:nvGraphicFramePr>
        <p:xfrm>
          <a:off x="7091765" y="1109798"/>
          <a:ext cx="4490635" cy="5181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09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지연료 계좌반환 신청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이름을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4876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휴대폰번호를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5656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반환번호를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49661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입력한 반환번호가 유효하면 승차권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684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계좌주를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31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해당하는 은행명을 선택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62110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8457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입력한 계좌번호가 유효하면 계좌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486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확인버튼 클릭 시 입력한 값들이 전송되고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이후 교통비 지급 안내문 페이지로 이동</a:t>
                      </a:r>
                    </a:p>
                  </a:txBody>
                  <a:tcPr marR="7200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8953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취소 버튼 클릭 시 열차지연 시 교통비 지급 안내문 페이지로 이동</a:t>
                      </a:r>
                    </a:p>
                  </a:txBody>
                  <a:tcPr marR="7200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227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1988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지연배상신청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지연료 계좌반환 신청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64721" y="1691458"/>
            <a:ext cx="249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지연료 계좌반환 신청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 시 교통비 지급 안내문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23205"/>
            <a:ext cx="4259407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6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20ECA5-7960-4650-AB26-D4D5577AEEAC}"/>
              </a:ext>
            </a:extLst>
          </p:cNvPr>
          <p:cNvSpPr txBox="1"/>
          <p:nvPr/>
        </p:nvSpPr>
        <p:spPr>
          <a:xfrm>
            <a:off x="1036150" y="292530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1DF380-7AED-484B-B712-816BD861994E}"/>
              </a:ext>
            </a:extLst>
          </p:cNvPr>
          <p:cNvSpPr txBox="1"/>
          <p:nvPr/>
        </p:nvSpPr>
        <p:spPr>
          <a:xfrm>
            <a:off x="1036150" y="3732357"/>
            <a:ext cx="4259407" cy="20621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588892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6692AC-8E4C-42A9-A009-3608BC16A0B6}"/>
              </a:ext>
            </a:extLst>
          </p:cNvPr>
          <p:cNvSpPr txBox="1"/>
          <p:nvPr/>
        </p:nvSpPr>
        <p:spPr>
          <a:xfrm>
            <a:off x="1211579" y="3958590"/>
            <a:ext cx="214659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DBECA-1BF3-46AE-838E-5CD04D1AEE14}"/>
              </a:ext>
            </a:extLst>
          </p:cNvPr>
          <p:cNvSpPr txBox="1"/>
          <p:nvPr/>
        </p:nvSpPr>
        <p:spPr>
          <a:xfrm>
            <a:off x="1434178" y="3952240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9A7859-A1A1-4791-B299-0BE3D056D74F}"/>
              </a:ext>
            </a:extLst>
          </p:cNvPr>
          <p:cNvSpPr txBox="1"/>
          <p:nvPr/>
        </p:nvSpPr>
        <p:spPr>
          <a:xfrm>
            <a:off x="1027429" y="4174974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휴대폰번호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C81E46-7DC8-4B53-8BCB-5651D623C193}"/>
              </a:ext>
            </a:extLst>
          </p:cNvPr>
          <p:cNvSpPr txBox="1"/>
          <p:nvPr/>
        </p:nvSpPr>
        <p:spPr>
          <a:xfrm>
            <a:off x="1434178" y="4168623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F37E31-0F01-4F24-8BEB-A7AF7D194526}"/>
              </a:ext>
            </a:extLst>
          </p:cNvPr>
          <p:cNvSpPr txBox="1"/>
          <p:nvPr/>
        </p:nvSpPr>
        <p:spPr>
          <a:xfrm>
            <a:off x="1027429" y="4393775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반환번호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122E7-3FE5-4C8D-968D-A335CD7D38AD}"/>
              </a:ext>
            </a:extLst>
          </p:cNvPr>
          <p:cNvSpPr txBox="1"/>
          <p:nvPr/>
        </p:nvSpPr>
        <p:spPr>
          <a:xfrm>
            <a:off x="1434178" y="4387424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64859-5923-4CF0-A47E-A800C2AC6776}"/>
              </a:ext>
            </a:extLst>
          </p:cNvPr>
          <p:cNvSpPr txBox="1"/>
          <p:nvPr/>
        </p:nvSpPr>
        <p:spPr>
          <a:xfrm>
            <a:off x="1043770" y="3739511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승차권 정보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E3971D-A01B-41BE-9F25-4C688C948C28}"/>
              </a:ext>
            </a:extLst>
          </p:cNvPr>
          <p:cNvSpPr txBox="1"/>
          <p:nvPr/>
        </p:nvSpPr>
        <p:spPr>
          <a:xfrm>
            <a:off x="1090593" y="4821098"/>
            <a:ext cx="335645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/>
              <a:t>계좌주</a:t>
            </a:r>
            <a:endParaRPr lang="ko-KR" altLang="en-US" sz="5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DEA11-FC5F-4775-9803-55D34E494775}"/>
              </a:ext>
            </a:extLst>
          </p:cNvPr>
          <p:cNvSpPr txBox="1"/>
          <p:nvPr/>
        </p:nvSpPr>
        <p:spPr>
          <a:xfrm>
            <a:off x="1434178" y="4814748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6C7441-2D2E-4581-8C44-25BE93E979E7}"/>
              </a:ext>
            </a:extLst>
          </p:cNvPr>
          <p:cNvSpPr txBox="1"/>
          <p:nvPr/>
        </p:nvSpPr>
        <p:spPr>
          <a:xfrm>
            <a:off x="1027429" y="5037482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은행명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24F788-AED4-4B2C-81DD-09639088E87C}"/>
              </a:ext>
            </a:extLst>
          </p:cNvPr>
          <p:cNvSpPr txBox="1"/>
          <p:nvPr/>
        </p:nvSpPr>
        <p:spPr>
          <a:xfrm>
            <a:off x="1434178" y="5031131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84439F-5199-4CA4-8078-793CA95DC8C4}"/>
              </a:ext>
            </a:extLst>
          </p:cNvPr>
          <p:cNvSpPr txBox="1"/>
          <p:nvPr/>
        </p:nvSpPr>
        <p:spPr>
          <a:xfrm>
            <a:off x="1027429" y="5256283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계좌번호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BA88A2-7660-4D0A-82A9-664C8ED129D0}"/>
              </a:ext>
            </a:extLst>
          </p:cNvPr>
          <p:cNvSpPr txBox="1"/>
          <p:nvPr/>
        </p:nvSpPr>
        <p:spPr>
          <a:xfrm>
            <a:off x="1434178" y="5249932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5C13D3-20C4-4771-B196-C36F54F87B13}"/>
              </a:ext>
            </a:extLst>
          </p:cNvPr>
          <p:cNvSpPr txBox="1"/>
          <p:nvPr/>
        </p:nvSpPr>
        <p:spPr>
          <a:xfrm>
            <a:off x="1043770" y="4602019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환불계좌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0D9D43-5CE8-44CC-81BE-DA19BA198825}"/>
              </a:ext>
            </a:extLst>
          </p:cNvPr>
          <p:cNvSpPr txBox="1"/>
          <p:nvPr/>
        </p:nvSpPr>
        <p:spPr>
          <a:xfrm>
            <a:off x="2420086" y="4402665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승차권</a:t>
            </a:r>
            <a:r>
              <a:rPr lang="ko-KR" altLang="en-US" sz="400" dirty="0"/>
              <a:t> </a:t>
            </a:r>
            <a:r>
              <a:rPr lang="ko-KR" altLang="en-US" sz="400" dirty="0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7A7F13-65B7-4974-8DA7-410071A7D763}"/>
              </a:ext>
            </a:extLst>
          </p:cNvPr>
          <p:cNvSpPr txBox="1"/>
          <p:nvPr/>
        </p:nvSpPr>
        <p:spPr>
          <a:xfrm>
            <a:off x="2420086" y="5268313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계좌 인증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A3D98-8B45-4B47-999F-87EFA6C23677}"/>
              </a:ext>
            </a:extLst>
          </p:cNvPr>
          <p:cNvSpPr txBox="1"/>
          <p:nvPr/>
        </p:nvSpPr>
        <p:spPr>
          <a:xfrm>
            <a:off x="1472279" y="5076204"/>
            <a:ext cx="249842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00" dirty="0"/>
              <a:t>은행명</a:t>
            </a:r>
            <a:endParaRPr lang="ko-KR" altLang="en-US" sz="9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4EC0F7-88C9-42F2-AD86-7C9F8AFCA1C2}"/>
              </a:ext>
            </a:extLst>
          </p:cNvPr>
          <p:cNvSpPr txBox="1"/>
          <p:nvPr/>
        </p:nvSpPr>
        <p:spPr>
          <a:xfrm>
            <a:off x="2724886" y="5564491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1FDF63-F12A-495B-A652-97DC7E1F5300}"/>
              </a:ext>
            </a:extLst>
          </p:cNvPr>
          <p:cNvSpPr txBox="1"/>
          <p:nvPr/>
        </p:nvSpPr>
        <p:spPr>
          <a:xfrm>
            <a:off x="3207980" y="5564491"/>
            <a:ext cx="346239" cy="134258"/>
          </a:xfrm>
          <a:prstGeom prst="rect">
            <a:avLst/>
          </a:prstGeom>
          <a:solidFill>
            <a:srgbClr val="BFBFBF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AB35A-E123-47E2-8BFB-C022E56B0A38}"/>
              </a:ext>
            </a:extLst>
          </p:cNvPr>
          <p:cNvSpPr txBox="1"/>
          <p:nvPr/>
        </p:nvSpPr>
        <p:spPr>
          <a:xfrm>
            <a:off x="2253613" y="5054525"/>
            <a:ext cx="195831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/>
              <a:t>∨</a:t>
            </a:r>
            <a:endParaRPr lang="ko-KR" altLang="en-US" sz="8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C498EE2A-FF28-4D09-955D-9BEAB5A13A22}"/>
              </a:ext>
            </a:extLst>
          </p:cNvPr>
          <p:cNvSpPr/>
          <p:nvPr/>
        </p:nvSpPr>
        <p:spPr>
          <a:xfrm>
            <a:off x="1062558" y="39386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C04B00D7-BE5E-46F1-9FCE-1D822975ADF7}"/>
              </a:ext>
            </a:extLst>
          </p:cNvPr>
          <p:cNvSpPr/>
          <p:nvPr/>
        </p:nvSpPr>
        <p:spPr>
          <a:xfrm>
            <a:off x="883930" y="41731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89416B6C-2EFF-469A-9E59-C92AD25FEB1A}"/>
              </a:ext>
            </a:extLst>
          </p:cNvPr>
          <p:cNvSpPr/>
          <p:nvPr/>
        </p:nvSpPr>
        <p:spPr>
          <a:xfrm>
            <a:off x="940382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F711DDA4-DD09-4FCB-BDA0-8710A88352E7}"/>
              </a:ext>
            </a:extLst>
          </p:cNvPr>
          <p:cNvSpPr/>
          <p:nvPr/>
        </p:nvSpPr>
        <p:spPr>
          <a:xfrm>
            <a:off x="2275746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44F4F6E2-D0BE-458C-9138-CED925162584}"/>
              </a:ext>
            </a:extLst>
          </p:cNvPr>
          <p:cNvSpPr/>
          <p:nvPr/>
        </p:nvSpPr>
        <p:spPr>
          <a:xfrm>
            <a:off x="1005921" y="4825530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D3F10C0A-D4F8-4AC3-AB25-ADF104BB22C3}"/>
              </a:ext>
            </a:extLst>
          </p:cNvPr>
          <p:cNvSpPr/>
          <p:nvPr/>
        </p:nvSpPr>
        <p:spPr>
          <a:xfrm>
            <a:off x="1005921" y="503505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462F3CC2-956D-4BBB-B713-8BB4AAF55B80}"/>
              </a:ext>
            </a:extLst>
          </p:cNvPr>
          <p:cNvSpPr/>
          <p:nvPr/>
        </p:nvSpPr>
        <p:spPr>
          <a:xfrm>
            <a:off x="948771" y="525549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E5DF308F-7967-4C83-B271-C0CAC70175C1}"/>
              </a:ext>
            </a:extLst>
          </p:cNvPr>
          <p:cNvSpPr/>
          <p:nvPr/>
        </p:nvSpPr>
        <p:spPr>
          <a:xfrm>
            <a:off x="2273758" y="5263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7729A00E-19CC-411A-ADCA-D97D6B6DA0C8}"/>
              </a:ext>
            </a:extLst>
          </p:cNvPr>
          <p:cNvSpPr/>
          <p:nvPr/>
        </p:nvSpPr>
        <p:spPr>
          <a:xfrm>
            <a:off x="3066051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11</a:t>
            </a:r>
            <a:endParaRPr lang="ko-KR" altLang="en-US" sz="6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C4499694-154E-426C-8355-A2D7907EC074}"/>
              </a:ext>
            </a:extLst>
          </p:cNvPr>
          <p:cNvSpPr/>
          <p:nvPr/>
        </p:nvSpPr>
        <p:spPr>
          <a:xfrm>
            <a:off x="2577209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53598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96468"/>
              </p:ext>
            </p:extLst>
          </p:nvPr>
        </p:nvGraphicFramePr>
        <p:xfrm>
          <a:off x="7091765" y="1109798"/>
          <a:ext cx="4490635" cy="38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제목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의자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에어컨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2997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내용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94688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 첨부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354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전송 버튼 클릭 시 </a:t>
                      </a:r>
                      <a:r>
                        <a:rPr lang="en-US" altLang="ko-KR" sz="1000" dirty="0"/>
                        <a:t>alert</a:t>
                      </a:r>
                      <a:r>
                        <a:rPr lang="ko-KR" altLang="en-US" sz="1000" dirty="0"/>
                        <a:t>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메시지 출력 후 현재 페이지 위치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1281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 클릭 시 현재 페이지 리셋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57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132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서비스 예약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서비스 예약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58327"/>
              </p:ext>
            </p:extLst>
          </p:nvPr>
        </p:nvGraphicFramePr>
        <p:xfrm>
          <a:off x="1610686" y="2122805"/>
          <a:ext cx="3796952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952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625500" y="3036821"/>
            <a:ext cx="3782137" cy="16927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642279" y="215147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0525D00-E759-4CEC-8C5D-5C97BFE3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24922"/>
              </p:ext>
            </p:extLst>
          </p:nvPr>
        </p:nvGraphicFramePr>
        <p:xfrm>
          <a:off x="967782" y="2122805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 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9CD68F56-4D8B-4639-B68B-19303433B09A}"/>
              </a:ext>
            </a:extLst>
          </p:cNvPr>
          <p:cNvSpPr/>
          <p:nvPr/>
        </p:nvSpPr>
        <p:spPr>
          <a:xfrm>
            <a:off x="954286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AA6460-29FD-4EC7-9028-1E593897761B}"/>
              </a:ext>
            </a:extLst>
          </p:cNvPr>
          <p:cNvSpPr/>
          <p:nvPr/>
        </p:nvSpPr>
        <p:spPr>
          <a:xfrm>
            <a:off x="1706470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35B42AF-D740-4720-9BD9-F132FCF67EEE}"/>
              </a:ext>
            </a:extLst>
          </p:cNvPr>
          <p:cNvSpPr/>
          <p:nvPr/>
        </p:nvSpPr>
        <p:spPr>
          <a:xfrm>
            <a:off x="2475432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D4266B9-32EC-4D91-8AAB-69344E4DE46E}"/>
              </a:ext>
            </a:extLst>
          </p:cNvPr>
          <p:cNvSpPr/>
          <p:nvPr/>
        </p:nvSpPr>
        <p:spPr>
          <a:xfrm>
            <a:off x="3246855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CE4837F-8332-46C0-9F9C-2F85D5E7B457}"/>
              </a:ext>
            </a:extLst>
          </p:cNvPr>
          <p:cNvSpPr/>
          <p:nvPr/>
        </p:nvSpPr>
        <p:spPr>
          <a:xfrm>
            <a:off x="4030384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5E14A5-6CAE-4A7C-9EFA-C3CE0BA0A092}"/>
              </a:ext>
            </a:extLst>
          </p:cNvPr>
          <p:cNvSpPr/>
          <p:nvPr/>
        </p:nvSpPr>
        <p:spPr>
          <a:xfrm>
            <a:off x="4777931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37BAA64-8D16-445C-943E-3E9F361F8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33760"/>
              </p:ext>
            </p:extLst>
          </p:nvPr>
        </p:nvGraphicFramePr>
        <p:xfrm>
          <a:off x="967782" y="3035441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 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D43D926-698E-4D39-ABA1-6E46CC7A6BEB}"/>
              </a:ext>
            </a:extLst>
          </p:cNvPr>
          <p:cNvSpPr/>
          <p:nvPr/>
        </p:nvSpPr>
        <p:spPr>
          <a:xfrm>
            <a:off x="835391" y="24186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F7816F94-05D2-4770-ADEC-5F081F2797C3}"/>
              </a:ext>
            </a:extLst>
          </p:cNvPr>
          <p:cNvSpPr/>
          <p:nvPr/>
        </p:nvSpPr>
        <p:spPr>
          <a:xfrm>
            <a:off x="1659057" y="308598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D8693CC4-7A3E-49D6-9AAC-B01F97251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68090"/>
              </p:ext>
            </p:extLst>
          </p:nvPr>
        </p:nvGraphicFramePr>
        <p:xfrm>
          <a:off x="967782" y="482669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파일 첨부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C33983B3-0931-4444-98AA-1A8D351C438A}"/>
              </a:ext>
            </a:extLst>
          </p:cNvPr>
          <p:cNvSpPr txBox="1"/>
          <p:nvPr/>
        </p:nvSpPr>
        <p:spPr>
          <a:xfrm>
            <a:off x="1625501" y="4828912"/>
            <a:ext cx="3782136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58FBF7E9-DE99-426B-8EAC-97372DD2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68275"/>
              </p:ext>
            </p:extLst>
          </p:nvPr>
        </p:nvGraphicFramePr>
        <p:xfrm>
          <a:off x="2627342" y="550513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전송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B42DEA07-79E0-4294-8486-0A1395E9C097}"/>
              </a:ext>
            </a:extLst>
          </p:cNvPr>
          <p:cNvSpPr/>
          <p:nvPr/>
        </p:nvSpPr>
        <p:spPr>
          <a:xfrm>
            <a:off x="1660721" y="48660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DA92A33E-FD69-42F1-B495-0C031308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01212"/>
              </p:ext>
            </p:extLst>
          </p:nvPr>
        </p:nvGraphicFramePr>
        <p:xfrm>
          <a:off x="3393499" y="550513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취소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6BBFEC7D-A499-4FC5-9DA4-FA3FD7641581}"/>
              </a:ext>
            </a:extLst>
          </p:cNvPr>
          <p:cNvSpPr/>
          <p:nvPr/>
        </p:nvSpPr>
        <p:spPr>
          <a:xfrm>
            <a:off x="2652583" y="553847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D3C27A09-3D8C-47BB-9D59-30188859517A}"/>
              </a:ext>
            </a:extLst>
          </p:cNvPr>
          <p:cNvSpPr/>
          <p:nvPr/>
        </p:nvSpPr>
        <p:spPr>
          <a:xfrm>
            <a:off x="3426880" y="553847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74348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9617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여행상품에 관한 서비스를 확인할 수 있는 페이지로 기본 설정된 지역별 여행상품 페이지로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지역별 여행상품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관광 열차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175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여행상품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6D495433-5D80-41C5-8B0C-D981C1FF8369}"/>
              </a:ext>
            </a:extLst>
          </p:cNvPr>
          <p:cNvSpPr/>
          <p:nvPr/>
        </p:nvSpPr>
        <p:spPr>
          <a:xfrm>
            <a:off x="4293409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3D5CEB-1B64-4A89-87AB-F8A1D1E7CD1B}"/>
              </a:ext>
            </a:extLst>
          </p:cNvPr>
          <p:cNvGrpSpPr/>
          <p:nvPr/>
        </p:nvGrpSpPr>
        <p:grpSpPr>
          <a:xfrm>
            <a:off x="4206139" y="1585518"/>
            <a:ext cx="988414" cy="419437"/>
            <a:chOff x="3409184" y="1585518"/>
            <a:chExt cx="988414" cy="419437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077BF10-4572-448F-9ACB-6A0BA690BAB4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5E0B0B-D6CA-453A-906E-6C3F2023A0D8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지역별 여행상품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관광 열차</a:t>
              </a:r>
            </a:p>
          </p:txBody>
        </p:sp>
      </p:grp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9C06C957-64D5-41DF-BE6A-C0CC7CCF7CFA}"/>
              </a:ext>
            </a:extLst>
          </p:cNvPr>
          <p:cNvSpPr/>
          <p:nvPr/>
        </p:nvSpPr>
        <p:spPr>
          <a:xfrm>
            <a:off x="4160816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A3448599-0596-4CFF-9DFA-F9FBBBCB2367}"/>
              </a:ext>
            </a:extLst>
          </p:cNvPr>
          <p:cNvSpPr/>
          <p:nvPr/>
        </p:nvSpPr>
        <p:spPr>
          <a:xfrm>
            <a:off x="4160816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527473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6900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상품명으로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25763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  <a:endParaRPr lang="ko-KR" altLang="en-US" sz="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8191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639869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1522424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 이미지 버튼 클릭 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87938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985152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5" y="576692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69014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일자를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선택한 일자로 예매 진행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6243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9066" cy="3286577"/>
            <a:chOff x="944880" y="2495550"/>
            <a:chExt cx="4359066" cy="328657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상품명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53855" y="3720056"/>
              <a:ext cx="4239596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5" y="2797855"/>
              <a:ext cx="4239597" cy="707886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A837EA-017F-4A77-906A-054A99112A34}"/>
                </a:ext>
              </a:extLst>
            </p:cNvPr>
            <p:cNvSpPr txBox="1"/>
            <p:nvPr/>
          </p:nvSpPr>
          <p:spPr>
            <a:xfrm>
              <a:off x="4702774" y="5566683"/>
              <a:ext cx="601172" cy="215444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예매하기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67C607-5C23-4BA8-9B5C-90789FA01C9E}"/>
                </a:ext>
              </a:extLst>
            </p:cNvPr>
            <p:cNvSpPr txBox="1"/>
            <p:nvPr/>
          </p:nvSpPr>
          <p:spPr>
            <a:xfrm>
              <a:off x="1053855" y="4417984"/>
              <a:ext cx="4239596" cy="107721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＜ </a:t>
              </a:r>
              <a:r>
                <a:rPr lang="en-US" altLang="ko-KR" sz="800" dirty="0"/>
                <a:t>2024</a:t>
              </a:r>
              <a:r>
                <a:rPr lang="ko-KR" altLang="en-US" sz="800" dirty="0"/>
                <a:t>년 </a:t>
              </a:r>
              <a:r>
                <a:rPr lang="en-US" altLang="ko-KR" sz="800" dirty="0"/>
                <a:t>07</a:t>
              </a:r>
              <a:r>
                <a:rPr lang="ko-KR" altLang="en-US" sz="800" dirty="0"/>
                <a:t>월 ＞</a:t>
              </a:r>
              <a:endParaRPr lang="en-US" altLang="ko-KR" sz="800" dirty="0"/>
            </a:p>
            <a:p>
              <a:pPr algn="dist"/>
              <a:r>
                <a:rPr lang="ko-KR" altLang="en-US" sz="800" dirty="0"/>
                <a:t>일 월 화 수 목 금 토</a:t>
              </a:r>
              <a:endParaRPr lang="en-US" altLang="ko-KR" sz="800" dirty="0"/>
            </a:p>
            <a:p>
              <a:pPr algn="dist"/>
              <a:endParaRPr lang="en-US" altLang="ko-KR" sz="800" dirty="0"/>
            </a:p>
            <a:p>
              <a:pPr algn="dist"/>
              <a:r>
                <a:rPr lang="en-US" altLang="ko-KR" sz="800" dirty="0">
                  <a:solidFill>
                    <a:schemeClr val="bg1"/>
                  </a:solidFill>
                </a:rPr>
                <a:t>0</a:t>
              </a:r>
              <a:r>
                <a:rPr lang="en-US" altLang="ko-KR" sz="800" dirty="0"/>
                <a:t> 1 2 3 4 5 6</a:t>
              </a:r>
            </a:p>
            <a:p>
              <a:pPr algn="dist"/>
              <a:endParaRPr lang="en-US" altLang="ko-KR" sz="800" dirty="0"/>
            </a:p>
            <a:p>
              <a:pPr marL="228600" indent="-228600">
                <a:buAutoNum type="arabicPlain" startAt="7"/>
              </a:pPr>
              <a:r>
                <a:rPr lang="en-US" altLang="ko-KR" sz="800" dirty="0"/>
                <a:t>            8                 9                10               11               12              13</a:t>
              </a:r>
            </a:p>
            <a:p>
              <a:pPr marL="228600" indent="-228600">
                <a:buAutoNum type="arabicPlain" startAt="7"/>
              </a:pPr>
              <a:endParaRPr lang="en-US" altLang="ko-KR" sz="800" dirty="0"/>
            </a:p>
            <a:p>
              <a:r>
                <a:rPr lang="en-US" altLang="ko-KR" sz="800" dirty="0"/>
                <a:t>14               15               16               17               18               19              20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5239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4649612" y="5611264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6DF1096-00E7-4B34-A483-167A196A7BD9}"/>
              </a:ext>
            </a:extLst>
          </p:cNvPr>
          <p:cNvSpPr/>
          <p:nvPr/>
        </p:nvSpPr>
        <p:spPr>
          <a:xfrm>
            <a:off x="2571796" y="446999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5158221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감사합니다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>
                    <a:lumMod val="75000"/>
                  </a:schemeClr>
                </a:solidFill>
              </a:rPr>
              <a:t>Main layout </a:t>
            </a:r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296729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10124</Words>
  <Application>Microsoft Office PowerPoint</Application>
  <PresentationFormat>와이드스크린</PresentationFormat>
  <Paragraphs>4168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3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555</cp:revision>
  <dcterms:created xsi:type="dcterms:W3CDTF">2024-07-09T06:32:35Z</dcterms:created>
  <dcterms:modified xsi:type="dcterms:W3CDTF">2024-07-22T08:24:27Z</dcterms:modified>
</cp:coreProperties>
</file>