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4" autoAdjust="0"/>
    <p:restoredTop sz="94660"/>
  </p:normalViewPr>
  <p:slideViewPr>
    <p:cSldViewPr snapToGrid="0">
      <p:cViewPr>
        <p:scale>
          <a:sx n="100" d="100"/>
          <a:sy n="100" d="100"/>
        </p:scale>
        <p:origin x="302" y="-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53940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0249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1443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0" y="520238"/>
            <a:ext cx="5288590" cy="576214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9907"/>
              </p:ext>
            </p:extLst>
          </p:nvPr>
        </p:nvGraphicFramePr>
        <p:xfrm>
          <a:off x="7075918" y="948121"/>
          <a:ext cx="4506482" cy="353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4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92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지역명</a:t>
                      </a:r>
                      <a:r>
                        <a:rPr lang="ko-KR" altLang="en-US" sz="1000" dirty="0"/>
                        <a:t> 입력 가능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달력 폼으로 간편하게 해당 예약 날짜를 선택 할 수 있음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5686"/>
              </p:ext>
            </p:extLst>
          </p:nvPr>
        </p:nvGraphicFramePr>
        <p:xfrm>
          <a:off x="7074673" y="551669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지역명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지역명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DAB5404-1C07-4677-8E45-A83D7F4E2886}"/>
              </a:ext>
            </a:extLst>
          </p:cNvPr>
          <p:cNvSpPr txBox="1"/>
          <p:nvPr/>
        </p:nvSpPr>
        <p:spPr>
          <a:xfrm>
            <a:off x="2539102" y="3305343"/>
            <a:ext cx="417920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달력          </a:t>
            </a:r>
            <a:endParaRPr lang="ko-KR" alt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CD4A50C-C839-4926-AC8E-88BC11B1CFAF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35EB6456-CA1E-44BE-93D4-BFEAA2ABFDA1}"/>
              </a:ext>
            </a:extLst>
          </p:cNvPr>
          <p:cNvSpPr/>
          <p:nvPr/>
        </p:nvSpPr>
        <p:spPr>
          <a:xfrm>
            <a:off x="2466211" y="31614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06A14186-B1DF-4ABE-990A-418BE5BF1DA1}"/>
              </a:ext>
            </a:extLst>
          </p:cNvPr>
          <p:cNvSpPr/>
          <p:nvPr/>
        </p:nvSpPr>
        <p:spPr>
          <a:xfrm>
            <a:off x="3648328" y="347106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09A03280-3EC2-4B17-AB99-088B9D864894}"/>
              </a:ext>
            </a:extLst>
          </p:cNvPr>
          <p:cNvSpPr/>
          <p:nvPr/>
        </p:nvSpPr>
        <p:spPr>
          <a:xfrm>
            <a:off x="2802307" y="37652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11</a:t>
            </a:r>
            <a:endParaRPr lang="ko-KR" altLang="en-US" sz="8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5400D75-7BC2-4B50-B7D6-A69E196A7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93747"/>
              </p:ext>
            </p:extLst>
          </p:nvPr>
        </p:nvGraphicFramePr>
        <p:xfrm>
          <a:off x="7077869" y="4481053"/>
          <a:ext cx="4506482" cy="1541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4">
                  <a:extLst>
                    <a:ext uri="{9D8B030D-6E8A-4147-A177-3AD203B41FA5}">
                      <a16:colId xmlns:a16="http://schemas.microsoft.com/office/drawing/2014/main" val="3973206064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1737792923"/>
                    </a:ext>
                  </a:extLst>
                </a:gridCol>
              </a:tblGrid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드롭 기능으로 선택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80730"/>
                  </a:ext>
                </a:extLst>
              </a:tr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인석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창측좌석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내측좌석 드롭 기능으로 선택 가능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436345"/>
                  </a:ext>
                </a:extLst>
              </a:tr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휠체어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드롭 기능으로 선택 가능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87857"/>
                  </a:ext>
                </a:extLst>
              </a:tr>
              <a:tr h="38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7222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588185-A3E2-E269-F6B0-40B45CCB2C3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79406F-27A0-ACE1-F4F3-7B093EDAB6C7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FB429-ABFD-2167-2145-FD04358A255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6596A-C11E-D7AB-F64D-1B8CD51626F2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BDA91-11F8-62AD-BC59-A10E48DFEC75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4E4E-20BB-2F0A-1B85-1DE7DED790AF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1DA24-E74C-B5A5-3A5E-57ABA30BE560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1FB6-35D7-F036-B121-61086869BDFE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B575F-2F7C-03E3-34DD-6F93A4A0BA34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DD35D8-770F-EE24-0761-B169347AB2E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44B3A-161C-34C1-A964-807C7ADA291D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단체승차권 조회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34221-F732-9570-ABCF-E1F42323A4AA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215B5B-7EC4-E4E5-2447-642F82A97BF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A558C-ED68-0135-E28B-89CE00EEA94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42838F-B562-410D-3020-51FF3A53ABA6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0681B-C63B-6111-3455-E8A05C207659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54F-F93A-CF99-4248-91663ADFA787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90EDC2-4665-6E97-4C57-27F6DCC366F9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F1453-4952-8046-0498-948972576131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430D8F-F9BE-A019-D676-57B0D016A818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AF38D-9CB1-1FA6-1E4B-9AD398E349D7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B846E-8E59-E6E6-2F1D-36E123BC3E87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지역명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47F7B-566C-E21D-C491-CA9868A87315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803D2-7FFC-EAF2-F82A-DBE64255BC1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지역명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E97E-E19E-7131-2E1B-60ABF60FE2AC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D2657-4C88-908F-847A-33C0263467D6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A7DCF-93CB-9132-E26D-29677E211791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319FF7-68D8-BFA9-B6F0-C5E5C85C910F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66A8D-087C-3766-198D-2372A65B5788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6105B-155F-3E53-3E1A-D316486B149E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8504B5-BF94-78E8-6CB9-78C3260E2D9C}"/>
              </a:ext>
            </a:extLst>
          </p:cNvPr>
          <p:cNvSpPr txBox="1"/>
          <p:nvPr/>
        </p:nvSpPr>
        <p:spPr>
          <a:xfrm>
            <a:off x="2539102" y="3305343"/>
            <a:ext cx="417920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달력          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2DC16-3ECD-7C7E-B124-0C1C626D700F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1D5B3-D997-C6F5-FF8E-8EBAF6381160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</a:t>
            </a:r>
            <a:r>
              <a:rPr lang="en-US" altLang="ko-KR" sz="800" dirty="0"/>
              <a:t>,</a:t>
            </a:r>
            <a:r>
              <a:rPr lang="ko-KR" altLang="en-US" sz="800" dirty="0"/>
              <a:t>   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453457-2F73-FA46-34BA-D22776C383D3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</a:t>
            </a:r>
            <a:r>
              <a:rPr lang="en-US" altLang="ko-KR" sz="800" dirty="0"/>
              <a:t>,</a:t>
            </a:r>
            <a:r>
              <a:rPr lang="ko-KR" altLang="en-US" sz="800" dirty="0"/>
              <a:t>     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610137-AAA8-597C-86E8-F3F84EF274FC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C9037-B06C-AB8C-A6BA-5EAD91F0FF21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0F8890A2-A15A-52D7-751F-7A97632FCA19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57A26B7C-889D-7167-3CE9-A34A96F736E8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009DBDE9-7ED5-A1E0-6C5D-94BEBC79BCEA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570FAC1-A8B1-DBE4-8824-1A14534C73F7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DBB5EEBA-5C77-F26E-D400-08FB6FF97D7A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B8BDBAA-C8A8-8331-D13B-98077569DDAB}"/>
              </a:ext>
            </a:extLst>
          </p:cNvPr>
          <p:cNvSpPr/>
          <p:nvPr/>
        </p:nvSpPr>
        <p:spPr>
          <a:xfrm>
            <a:off x="2466211" y="31614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95DF06A8-F341-AC7E-F97F-4C7644FA4531}"/>
              </a:ext>
            </a:extLst>
          </p:cNvPr>
          <p:cNvSpPr/>
          <p:nvPr/>
        </p:nvSpPr>
        <p:spPr>
          <a:xfrm>
            <a:off x="2220936" y="351015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5C33489B-A4D6-B783-3597-9DDB4D639D60}"/>
              </a:ext>
            </a:extLst>
          </p:cNvPr>
          <p:cNvSpPr/>
          <p:nvPr/>
        </p:nvSpPr>
        <p:spPr>
          <a:xfrm>
            <a:off x="3156045" y="347765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7ACFD53-7039-882B-534A-618019A0481F}"/>
              </a:ext>
            </a:extLst>
          </p:cNvPr>
          <p:cNvSpPr/>
          <p:nvPr/>
        </p:nvSpPr>
        <p:spPr>
          <a:xfrm>
            <a:off x="3983788" y="349490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9F712B3-FF0F-64DB-9ECB-4EB773D9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D19DE74C-E437-8E69-454A-8E6CE35F3C81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416157E2-7886-C1FF-2CDF-429725507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15280"/>
              </p:ext>
            </p:extLst>
          </p:nvPr>
        </p:nvGraphicFramePr>
        <p:xfrm>
          <a:off x="7075918" y="948121"/>
          <a:ext cx="4506482" cy="447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4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92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지역명</a:t>
                      </a:r>
                      <a:r>
                        <a:rPr lang="ko-KR" altLang="en-US" sz="1000" dirty="0"/>
                        <a:t> 입력 가능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달력 폼으로 간편하게 해당 예약 날짜를 선택 할 수 있음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직접 입력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직접 입력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직접 입력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314411"/>
                  </a:ext>
                </a:extLst>
              </a:tr>
              <a:tr h="39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19881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D8343099-907C-14BF-A09D-4B3F4F423957}"/>
              </a:ext>
            </a:extLst>
          </p:cNvPr>
          <p:cNvSpPr txBox="1"/>
          <p:nvPr/>
        </p:nvSpPr>
        <p:spPr>
          <a:xfrm>
            <a:off x="2316400" y="3586363"/>
            <a:ext cx="196503" cy="2090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AE2432-9638-A049-CF89-A8467151C3C0}"/>
              </a:ext>
            </a:extLst>
          </p:cNvPr>
          <p:cNvSpPr txBox="1"/>
          <p:nvPr/>
        </p:nvSpPr>
        <p:spPr>
          <a:xfrm>
            <a:off x="4096330" y="3586363"/>
            <a:ext cx="196503" cy="2090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555DED-D78A-137C-00EE-9A5BD02C30C2}"/>
              </a:ext>
            </a:extLst>
          </p:cNvPr>
          <p:cNvSpPr txBox="1"/>
          <p:nvPr/>
        </p:nvSpPr>
        <p:spPr>
          <a:xfrm>
            <a:off x="3255939" y="3578297"/>
            <a:ext cx="196503" cy="2090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4" y="596281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6961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결제하기로 </a:t>
                      </a:r>
                      <a:r>
                        <a:rPr lang="ko-KR" altLang="en-US" sz="1500" dirty="0" err="1"/>
                        <a:t>넘어감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다시 조회하기로 가서 다시 선택함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D5FAF-D932-5B64-FD06-BFF4526D9C26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414F69-DA3C-2E14-4AF7-92E016DC1296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AAB33-45CD-77F1-44EE-8C14A01BACDA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0A7CB5-ABAB-1C8A-DD9E-5B8952E3A3C7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BB6FE-2F6C-9812-A0D1-5003CFDD257B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37A0-9DE8-9011-7C72-45A8EECDFF6D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B486-0DF0-51E4-3445-87891FC6C60C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2499-6926-998D-1CE3-383BEB3F1813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61765-6B2E-2782-E79D-D7424DEB633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AD8F83-B864-BFD6-7618-29DACBBF59E4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E08A7-F77B-1BB5-74B2-F402E48BC27A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DFBEF9-72C3-76F1-D8F9-0A175509652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572D8-3787-63AF-F9F9-E1387AFAB801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60BC0-EBC9-2C1E-4253-A3070074A035}"/>
              </a:ext>
            </a:extLst>
          </p:cNvPr>
          <p:cNvSpPr txBox="1"/>
          <p:nvPr/>
        </p:nvSpPr>
        <p:spPr>
          <a:xfrm>
            <a:off x="1043770" y="268861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10</a:t>
            </a:r>
            <a:r>
              <a:rPr lang="ko-KR" altLang="en-US" sz="800" dirty="0"/>
              <a:t>분 내에 결제하지 않으면 예약이 취소됩니다</a:t>
            </a:r>
            <a:r>
              <a:rPr lang="en-US" altLang="ko-KR" sz="800" dirty="0"/>
              <a:t>.</a:t>
            </a:r>
          </a:p>
          <a:p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CDD13-5DCC-B352-5749-106CB3E6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67234"/>
              </p:ext>
            </p:extLst>
          </p:nvPr>
        </p:nvGraphicFramePr>
        <p:xfrm>
          <a:off x="1049434" y="3278849"/>
          <a:ext cx="4341744" cy="7033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16">
                  <a:extLst>
                    <a:ext uri="{9D8B030D-6E8A-4147-A177-3AD203B41FA5}">
                      <a16:colId xmlns:a16="http://schemas.microsoft.com/office/drawing/2014/main" val="1575765460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124174708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4729954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046261367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59708847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307905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90005006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16363654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588075900"/>
                    </a:ext>
                  </a:extLst>
                </a:gridCol>
              </a:tblGrid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승차일자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출발역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도착역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결제금액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10352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07/12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CRX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역이름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역이름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07:00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08:30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2985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F627657-59BD-B439-8229-68BB5CE5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78498"/>
              </p:ext>
            </p:extLst>
          </p:nvPr>
        </p:nvGraphicFramePr>
        <p:xfrm>
          <a:off x="1043770" y="4094401"/>
          <a:ext cx="4341743" cy="699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249">
                  <a:extLst>
                    <a:ext uri="{9D8B030D-6E8A-4147-A177-3AD203B41FA5}">
                      <a16:colId xmlns:a16="http://schemas.microsoft.com/office/drawing/2014/main" val="2493835885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3568026503"/>
                    </a:ext>
                  </a:extLst>
                </a:gridCol>
                <a:gridCol w="596092">
                  <a:extLst>
                    <a:ext uri="{9D8B030D-6E8A-4147-A177-3AD203B41FA5}">
                      <a16:colId xmlns:a16="http://schemas.microsoft.com/office/drawing/2014/main" val="2074038156"/>
                    </a:ext>
                  </a:extLst>
                </a:gridCol>
                <a:gridCol w="644406">
                  <a:extLst>
                    <a:ext uri="{9D8B030D-6E8A-4147-A177-3AD203B41FA5}">
                      <a16:colId xmlns:a16="http://schemas.microsoft.com/office/drawing/2014/main" val="265184001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2955996529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89584595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4018680382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객실등급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좌석정보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승객유형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운임요금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할인금액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영수금액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67597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일반실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 err="1"/>
                        <a:t>호차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02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2C7D6E-3FD1-C965-B613-B9BB47E70748}"/>
              </a:ext>
            </a:extLst>
          </p:cNvPr>
          <p:cNvSpPr txBox="1"/>
          <p:nvPr/>
        </p:nvSpPr>
        <p:spPr>
          <a:xfrm>
            <a:off x="1059010" y="486793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할인증</a:t>
            </a:r>
            <a:r>
              <a:rPr lang="ko-KR" altLang="en-US" sz="800" b="1" dirty="0"/>
              <a:t> 적용 방법</a:t>
            </a:r>
            <a:endParaRPr lang="en-US" altLang="ko-KR" sz="800" b="1" dirty="0"/>
          </a:p>
          <a:p>
            <a:r>
              <a:rPr lang="ko-KR" altLang="en-US" sz="800" dirty="0"/>
              <a:t>운임 추가할인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다시계산 </a:t>
            </a:r>
            <a:r>
              <a:rPr lang="en-US" altLang="ko-KR" sz="800" dirty="0"/>
              <a:t>&gt; </a:t>
            </a:r>
            <a:r>
              <a:rPr lang="ko-KR" altLang="en-US" sz="800" dirty="0"/>
              <a:t>결제하기</a:t>
            </a:r>
            <a:endParaRPr lang="en-US" altLang="ko-KR" sz="800" dirty="0"/>
          </a:p>
          <a:p>
            <a:r>
              <a:rPr lang="ko-KR" altLang="en-US" sz="800" dirty="0"/>
              <a:t>특실요금은 할인대상에서 제외됩니다</a:t>
            </a:r>
            <a:r>
              <a:rPr lang="en-US" altLang="ko-KR" sz="8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282BE-91BE-67F8-148B-887C67CEBD47}"/>
              </a:ext>
            </a:extLst>
          </p:cNvPr>
          <p:cNvSpPr txBox="1"/>
          <p:nvPr/>
        </p:nvSpPr>
        <p:spPr>
          <a:xfrm>
            <a:off x="2452718" y="5416250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1DCA0-B5EA-EC77-9614-D25175B1BA2F}"/>
              </a:ext>
            </a:extLst>
          </p:cNvPr>
          <p:cNvSpPr txBox="1"/>
          <p:nvPr/>
        </p:nvSpPr>
        <p:spPr>
          <a:xfrm>
            <a:off x="3247619" y="5410071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다시계산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6B961E53-3A6A-613C-55DA-1E0367BB7A1D}"/>
              </a:ext>
            </a:extLst>
          </p:cNvPr>
          <p:cNvSpPr/>
          <p:nvPr/>
        </p:nvSpPr>
        <p:spPr>
          <a:xfrm>
            <a:off x="2348891" y="531624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4FCCE77-D0A0-A31C-1D41-DB4D31E8585F}"/>
              </a:ext>
            </a:extLst>
          </p:cNvPr>
          <p:cNvSpPr/>
          <p:nvPr/>
        </p:nvSpPr>
        <p:spPr>
          <a:xfrm>
            <a:off x="3196618" y="52934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1" y="5228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ACA4E-01EF-8698-544F-E8105C36F35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993303-A8B2-712F-8426-8A885727A70C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D585CB-834B-C3E0-EAEE-E671AACA3964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7C9CAC-C3AB-4739-A765-32F5EF984796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9E668-9D45-687A-CC8C-1F864A23B33E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EDE17-3366-6B5F-CA96-5A81E00FE1E1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1F5EF-BEDC-AC69-EC3A-DE9556B44AC7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228A9-D42D-1962-756C-BFF01ADCC167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9FD-84C6-1D11-12DF-AB68E922608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013173-5149-8DFA-F137-DEE503E4F72B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957BDC-7C14-640E-FDE0-9291271F1C35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31C17B-AC20-B34E-4C7E-4C6D428350F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07AB6B-0D84-8BD2-6CAF-4021DF6256F7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85530-1F66-B459-A3F7-8A490A4E2FEB}"/>
              </a:ext>
            </a:extLst>
          </p:cNvPr>
          <p:cNvSpPr txBox="1"/>
          <p:nvPr/>
        </p:nvSpPr>
        <p:spPr>
          <a:xfrm>
            <a:off x="1043770" y="2688612"/>
            <a:ext cx="4347405" cy="43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결제방법은 신용카드</a:t>
            </a:r>
            <a:r>
              <a:rPr lang="en-US" altLang="ko-KR" sz="800" dirty="0"/>
              <a:t>, </a:t>
            </a:r>
            <a:r>
              <a:rPr lang="ko-KR" altLang="en-US" sz="800" dirty="0"/>
              <a:t>간편결제 </a:t>
            </a:r>
            <a:r>
              <a:rPr lang="en-US" altLang="ko-KR" sz="800" dirty="0"/>
              <a:t>2</a:t>
            </a:r>
            <a:r>
              <a:rPr lang="ko-KR" altLang="en-US" sz="800" dirty="0"/>
              <a:t>가지 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간편결제의 경우 브라우저의 팝업 차단을 허용하신 후 이용해 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AB1D9A-9ACC-D254-F045-898F0C507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93680"/>
              </p:ext>
            </p:extLst>
          </p:nvPr>
        </p:nvGraphicFramePr>
        <p:xfrm>
          <a:off x="1036236" y="3195294"/>
          <a:ext cx="4347406" cy="297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84">
                  <a:extLst>
                    <a:ext uri="{9D8B030D-6E8A-4147-A177-3AD203B41FA5}">
                      <a16:colId xmlns:a16="http://schemas.microsoft.com/office/drawing/2014/main" val="4278201147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168267845"/>
                    </a:ext>
                  </a:extLst>
                </a:gridCol>
              </a:tblGrid>
              <a:tr h="297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894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219E0C-F21A-A7A4-B0EA-B15CC9FBBD4C}"/>
              </a:ext>
            </a:extLst>
          </p:cNvPr>
          <p:cNvSpPr txBox="1"/>
          <p:nvPr/>
        </p:nvSpPr>
        <p:spPr>
          <a:xfrm>
            <a:off x="1090593" y="3581307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신용카드</a:t>
            </a:r>
            <a:endParaRPr lang="ko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1EB5E-B850-EE77-B619-971EF7F3BD10}"/>
              </a:ext>
            </a:extLst>
          </p:cNvPr>
          <p:cNvSpPr/>
          <p:nvPr/>
        </p:nvSpPr>
        <p:spPr>
          <a:xfrm>
            <a:off x="1722111" y="363134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1E123-7D72-1448-A2F4-BE0A90855E18}"/>
              </a:ext>
            </a:extLst>
          </p:cNvPr>
          <p:cNvSpPr txBox="1"/>
          <p:nvPr/>
        </p:nvSpPr>
        <p:spPr>
          <a:xfrm>
            <a:off x="2007540" y="3581301"/>
            <a:ext cx="754653" cy="23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간편결제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EFBDF0-0B79-19FC-A7CB-DC1A6190F2D5}"/>
              </a:ext>
            </a:extLst>
          </p:cNvPr>
          <p:cNvSpPr/>
          <p:nvPr/>
        </p:nvSpPr>
        <p:spPr>
          <a:xfrm>
            <a:off x="2623187" y="363134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7B5F771-F2A5-9EFF-02CF-D46EC0016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58847"/>
              </p:ext>
            </p:extLst>
          </p:nvPr>
        </p:nvGraphicFramePr>
        <p:xfrm>
          <a:off x="1048705" y="3778817"/>
          <a:ext cx="4342470" cy="149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5650">
                  <a:extLst>
                    <a:ext uri="{9D8B030D-6E8A-4147-A177-3AD203B41FA5}">
                      <a16:colId xmlns:a16="http://schemas.microsoft.com/office/drawing/2014/main" val="112759418"/>
                    </a:ext>
                  </a:extLst>
                </a:gridCol>
                <a:gridCol w="3676820">
                  <a:extLst>
                    <a:ext uri="{9D8B030D-6E8A-4147-A177-3AD203B41FA5}">
                      <a16:colId xmlns:a16="http://schemas.microsoft.com/office/drawing/2014/main" val="2172307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결제정보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56149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카드종류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개인카드      법인카드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11260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22387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유효기간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1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할부개월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5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**(</a:t>
                      </a:r>
                      <a:r>
                        <a:rPr lang="ko-KR" altLang="en-US" sz="800" dirty="0"/>
                        <a:t>앞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0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인증번호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(</a:t>
                      </a:r>
                      <a:r>
                        <a:rPr lang="ko-KR" altLang="en-US" sz="800" dirty="0"/>
                        <a:t>주민등록번호 앞 </a:t>
                      </a:r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86958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4F66429B-DF6C-4F5D-4D09-F7F91EC05869}"/>
              </a:ext>
            </a:extLst>
          </p:cNvPr>
          <p:cNvSpPr/>
          <p:nvPr/>
        </p:nvSpPr>
        <p:spPr>
          <a:xfrm>
            <a:off x="2878312" y="4043289"/>
            <a:ext cx="109567" cy="11158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9A0BBF-9AEE-6F87-A86B-02A34AB6A104}"/>
              </a:ext>
            </a:extLst>
          </p:cNvPr>
          <p:cNvSpPr/>
          <p:nvPr/>
        </p:nvSpPr>
        <p:spPr>
          <a:xfrm>
            <a:off x="2245852" y="4043289"/>
            <a:ext cx="109567" cy="11158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40E76E-9F71-84BB-B0F1-FC0E9303C888}"/>
              </a:ext>
            </a:extLst>
          </p:cNvPr>
          <p:cNvSpPr/>
          <p:nvPr/>
        </p:nvSpPr>
        <p:spPr>
          <a:xfrm>
            <a:off x="175259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911649-D176-8BC5-13A0-31DC84A30C4A}"/>
              </a:ext>
            </a:extLst>
          </p:cNvPr>
          <p:cNvCxnSpPr>
            <a:cxnSpLocks/>
          </p:cNvCxnSpPr>
          <p:nvPr/>
        </p:nvCxnSpPr>
        <p:spPr>
          <a:xfrm>
            <a:off x="237704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4E66D3-DAE2-BD43-CEFE-320886C68A7F}"/>
              </a:ext>
            </a:extLst>
          </p:cNvPr>
          <p:cNvSpPr/>
          <p:nvPr/>
        </p:nvSpPr>
        <p:spPr>
          <a:xfrm>
            <a:off x="25603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A254D4-B209-5309-7B7A-562B1630D082}"/>
              </a:ext>
            </a:extLst>
          </p:cNvPr>
          <p:cNvCxnSpPr>
            <a:cxnSpLocks/>
          </p:cNvCxnSpPr>
          <p:nvPr/>
        </p:nvCxnSpPr>
        <p:spPr>
          <a:xfrm>
            <a:off x="31847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7FC95C-DA30-DFA2-222C-BA71F583ECA3}"/>
              </a:ext>
            </a:extLst>
          </p:cNvPr>
          <p:cNvSpPr/>
          <p:nvPr/>
        </p:nvSpPr>
        <p:spPr>
          <a:xfrm>
            <a:off x="33604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A50615-725F-83CB-FE6A-1818123AA353}"/>
              </a:ext>
            </a:extLst>
          </p:cNvPr>
          <p:cNvCxnSpPr>
            <a:cxnSpLocks/>
          </p:cNvCxnSpPr>
          <p:nvPr/>
        </p:nvCxnSpPr>
        <p:spPr>
          <a:xfrm>
            <a:off x="39848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D17EFF-4914-9C5B-37C3-DB2AE2E178DC}"/>
              </a:ext>
            </a:extLst>
          </p:cNvPr>
          <p:cNvSpPr/>
          <p:nvPr/>
        </p:nvSpPr>
        <p:spPr>
          <a:xfrm>
            <a:off x="4168131" y="424049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005862-DDF1-7F67-D89E-5CF225B9534A}"/>
              </a:ext>
            </a:extLst>
          </p:cNvPr>
          <p:cNvSpPr/>
          <p:nvPr/>
        </p:nvSpPr>
        <p:spPr>
          <a:xfrm>
            <a:off x="17754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D1CBF-90BC-CABB-5FCE-1420E5ADB5BC}"/>
              </a:ext>
            </a:extLst>
          </p:cNvPr>
          <p:cNvSpPr/>
          <p:nvPr/>
        </p:nvSpPr>
        <p:spPr>
          <a:xfrm>
            <a:off x="22326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B7BAD5-92BA-4D21-5F75-569BD2942663}"/>
              </a:ext>
            </a:extLst>
          </p:cNvPr>
          <p:cNvSpPr/>
          <p:nvPr/>
        </p:nvSpPr>
        <p:spPr>
          <a:xfrm>
            <a:off x="1767791" y="467483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F2B73A-4723-2702-1AD3-43C5E2E8468C}"/>
              </a:ext>
            </a:extLst>
          </p:cNvPr>
          <p:cNvSpPr/>
          <p:nvPr/>
        </p:nvSpPr>
        <p:spPr>
          <a:xfrm>
            <a:off x="1767791" y="488057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916EED-5366-FB51-7DCA-985AC5643213}"/>
              </a:ext>
            </a:extLst>
          </p:cNvPr>
          <p:cNvSpPr/>
          <p:nvPr/>
        </p:nvSpPr>
        <p:spPr>
          <a:xfrm>
            <a:off x="1767791" y="51015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1081</Words>
  <Application>Microsoft Office PowerPoint</Application>
  <PresentationFormat>와이드스크린</PresentationFormat>
  <Paragraphs>443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youngjin Lee</cp:lastModifiedBy>
  <cp:revision>38</cp:revision>
  <dcterms:created xsi:type="dcterms:W3CDTF">2024-07-09T06:32:35Z</dcterms:created>
  <dcterms:modified xsi:type="dcterms:W3CDTF">2024-07-10T15:54:26Z</dcterms:modified>
</cp:coreProperties>
</file>