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56" r:id="rId6"/>
    <p:sldId id="346" r:id="rId7"/>
    <p:sldId id="331" r:id="rId8"/>
    <p:sldId id="36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57" r:id="rId83"/>
    <p:sldId id="325" r:id="rId84"/>
    <p:sldId id="323" r:id="rId85"/>
    <p:sldId id="327" r:id="rId86"/>
    <p:sldId id="326" r:id="rId87"/>
    <p:sldId id="360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2F0D9"/>
    <a:srgbClr val="BFBFB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3A4E86-81BF-45BD-87A1-7551A7AD45A5}"/>
              </a:ext>
            </a:extLst>
          </p:cNvPr>
          <p:cNvGrpSpPr/>
          <p:nvPr/>
        </p:nvGrpSpPr>
        <p:grpSpPr>
          <a:xfrm>
            <a:off x="4446164" y="2232680"/>
            <a:ext cx="2242648" cy="2322543"/>
            <a:chOff x="4663644" y="1494448"/>
            <a:chExt cx="2880846" cy="286702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A9572A1-8307-464A-AF46-9D55085B077D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494F3D-12F2-4AE8-9E50-4EDC142208EA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5052BF-8DFD-4E06-BBE5-3FCF1B491750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428076-5C16-4106-B7AB-FE313E5D7EB3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2167F3-6E1D-4671-AA1C-1E78EF211C11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F28BF19-BEB5-4113-AAA0-53D137C4805A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DD284-EDFF-4601-BCD7-E21827997305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4300E8C-1410-41F3-9708-89CD6793EAB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F56BB9-CD70-4192-A13E-B93971E1DC5C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FEA9BA-C405-457E-8267-C91B58524487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78EB14-28A0-4C54-97AD-F3E5437C03FE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FDE922-06C6-4726-B895-D7785AD8442E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E798E5-EB80-4F96-BC8C-EE47AA591211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52C7DB5-6C96-46DA-840C-F68CA3C11ED1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074833BD-F9A2-4EA1-851F-D54AC0F4623D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다중 문서 53">
              <a:extLst>
                <a:ext uri="{FF2B5EF4-FFF2-40B4-BE49-F238E27FC236}">
                  <a16:creationId xmlns:a16="http://schemas.microsoft.com/office/drawing/2014/main" id="{B61FDD2A-83F6-4202-845F-3384B946AC2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8BC468-CB65-4B5B-B2E8-D5094FE2CBE6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61C0E75-443E-438D-90A9-05C7018EEA67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FBF195B-D2AB-4C17-90CD-031D53C58790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956F68-8C6A-425E-8B36-7C1434F782DB}"/>
              </a:ext>
            </a:extLst>
          </p:cNvPr>
          <p:cNvGrpSpPr/>
          <p:nvPr/>
        </p:nvGrpSpPr>
        <p:grpSpPr>
          <a:xfrm>
            <a:off x="4663644" y="1494448"/>
            <a:ext cx="2880846" cy="2867026"/>
            <a:chOff x="4663644" y="1494448"/>
            <a:chExt cx="2880846" cy="28670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691457-49EA-45B4-A194-B852E23E5EA9}"/>
                </a:ext>
              </a:extLst>
            </p:cNvPr>
            <p:cNvSpPr/>
            <p:nvPr/>
          </p:nvSpPr>
          <p:spPr>
            <a:xfrm>
              <a:off x="4739844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하기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3FED3D-2D2F-490A-9E99-9E7682F5777B}"/>
                </a:ext>
              </a:extLst>
            </p:cNvPr>
            <p:cNvSpPr/>
            <p:nvPr/>
          </p:nvSpPr>
          <p:spPr>
            <a:xfrm>
              <a:off x="4663644" y="1995282"/>
              <a:ext cx="2880846" cy="11740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4D97AC-BD74-4914-8C8B-7AD6F6CE69AC}"/>
                </a:ext>
              </a:extLst>
            </p:cNvPr>
            <p:cNvSpPr/>
            <p:nvPr/>
          </p:nvSpPr>
          <p:spPr>
            <a:xfrm>
              <a:off x="4872192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출발역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0CDFCC-586C-460C-9BDC-99EA8808CDAC}"/>
                </a:ext>
              </a:extLst>
            </p:cNvPr>
            <p:cNvSpPr/>
            <p:nvPr/>
          </p:nvSpPr>
          <p:spPr>
            <a:xfrm>
              <a:off x="6309248" y="2059452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도착역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FE378-A112-41A4-BD7D-D11BFADFF835}"/>
                </a:ext>
              </a:extLst>
            </p:cNvPr>
            <p:cNvSpPr/>
            <p:nvPr/>
          </p:nvSpPr>
          <p:spPr>
            <a:xfrm>
              <a:off x="4872192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2024.07.10</a:t>
              </a:r>
              <a:endParaRPr lang="ko-KR" altLang="en-US" sz="8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F4F309-3758-455C-8145-A4B3A25D2287}"/>
                </a:ext>
              </a:extLst>
            </p:cNvPr>
            <p:cNvSpPr/>
            <p:nvPr/>
          </p:nvSpPr>
          <p:spPr>
            <a:xfrm>
              <a:off x="6309248" y="2332165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r>
                <a:rPr lang="ko-KR" altLang="en-US" sz="800" dirty="0"/>
                <a:t>시 이후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8C4AAD-4A32-465A-9DF6-0413B25920E9}"/>
                </a:ext>
              </a:extLst>
            </p:cNvPr>
            <p:cNvSpPr txBox="1"/>
            <p:nvPr/>
          </p:nvSpPr>
          <p:spPr>
            <a:xfrm>
              <a:off x="5193034" y="2896141"/>
              <a:ext cx="1700462" cy="200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간편조회하기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DD20C0-6904-4E6A-AD2D-A7BE67F38792}"/>
                </a:ext>
              </a:extLst>
            </p:cNvPr>
            <p:cNvSpPr/>
            <p:nvPr/>
          </p:nvSpPr>
          <p:spPr>
            <a:xfrm>
              <a:off x="4872192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성인               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2B84F-63CE-4635-95D0-46BFCDCBACC5}"/>
                </a:ext>
              </a:extLst>
            </p:cNvPr>
            <p:cNvSpPr/>
            <p:nvPr/>
          </p:nvSpPr>
          <p:spPr>
            <a:xfrm>
              <a:off x="6309248" y="2620918"/>
              <a:ext cx="1047392" cy="208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아동               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91CE0FD-FFE9-4F2F-88EC-1C8A79AC38B8}"/>
                </a:ext>
              </a:extLst>
            </p:cNvPr>
            <p:cNvSpPr/>
            <p:nvPr/>
          </p:nvSpPr>
          <p:spPr>
            <a:xfrm>
              <a:off x="4663644" y="3390947"/>
              <a:ext cx="1443790" cy="9705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5C5CD6-EF60-42A9-8EDD-FA03666E195A}"/>
                </a:ext>
              </a:extLst>
            </p:cNvPr>
            <p:cNvSpPr/>
            <p:nvPr/>
          </p:nvSpPr>
          <p:spPr>
            <a:xfrm>
              <a:off x="6295283" y="3390947"/>
              <a:ext cx="1249207" cy="481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광고</a:t>
              </a:r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417947-F13E-4531-A45C-BB857EBC190A}"/>
                </a:ext>
              </a:extLst>
            </p:cNvPr>
            <p:cNvSpPr/>
            <p:nvPr/>
          </p:nvSpPr>
          <p:spPr>
            <a:xfrm>
              <a:off x="6293206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619B7EA-8668-4815-9E78-C5655A72B39D}"/>
                </a:ext>
              </a:extLst>
            </p:cNvPr>
            <p:cNvSpPr/>
            <p:nvPr/>
          </p:nvSpPr>
          <p:spPr>
            <a:xfrm>
              <a:off x="6960242" y="3939910"/>
              <a:ext cx="584248" cy="42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ko-KR" altLang="en-US" dirty="0"/>
                <a:t>배너</a:t>
              </a: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3FA29975-5589-49EB-9229-D8848C78DC03}"/>
                </a:ext>
              </a:extLst>
            </p:cNvPr>
            <p:cNvSpPr/>
            <p:nvPr/>
          </p:nvSpPr>
          <p:spPr>
            <a:xfrm>
              <a:off x="7422326" y="3540402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D2FA165-9091-4A88-A7D5-F12823DC63B4}"/>
                </a:ext>
              </a:extLst>
            </p:cNvPr>
            <p:cNvSpPr/>
            <p:nvPr/>
          </p:nvSpPr>
          <p:spPr>
            <a:xfrm rot="10800000">
              <a:off x="6347525" y="3555065"/>
              <a:ext cx="91684" cy="1952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9C02071F-9F49-41FD-AD09-2C59E1B84244}"/>
                </a:ext>
              </a:extLst>
            </p:cNvPr>
            <p:cNvSpPr/>
            <p:nvPr/>
          </p:nvSpPr>
          <p:spPr>
            <a:xfrm>
              <a:off x="5750532" y="2384314"/>
              <a:ext cx="130830" cy="117804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A5C743-71A1-41AE-A388-2E0EB9A8EF7C}"/>
                </a:ext>
              </a:extLst>
            </p:cNvPr>
            <p:cNvSpPr/>
            <p:nvPr/>
          </p:nvSpPr>
          <p:spPr>
            <a:xfrm>
              <a:off x="6285831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이용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안내</a:t>
              </a:r>
              <a:endParaRPr lang="en-US" altLang="ko-KR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0AF9C5-267E-4B77-BC52-6185DDC5ED48}"/>
                </a:ext>
              </a:extLst>
            </p:cNvPr>
            <p:cNvSpPr/>
            <p:nvPr/>
          </p:nvSpPr>
          <p:spPr>
            <a:xfrm>
              <a:off x="7125243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관광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열차</a:t>
              </a:r>
              <a:endParaRPr lang="en-US" altLang="ko-KR" sz="8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F6C7BC-5B39-4B26-B092-13BFCF903D21}"/>
                </a:ext>
              </a:extLst>
            </p:cNvPr>
            <p:cNvSpPr/>
            <p:nvPr/>
          </p:nvSpPr>
          <p:spPr>
            <a:xfrm>
              <a:off x="5516448" y="1494448"/>
              <a:ext cx="375699" cy="3529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/>
                <a:t>예매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EA9E453F-74F7-4AF3-9F93-F60581255486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하기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6AD5C4-4F16-4FB1-A998-6BA6A32A83B9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777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570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취로로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발권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변경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824629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817469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809564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817468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자주하는 질문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(FAQ)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1:1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(Q&amp;A)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7687"/>
              </p:ext>
            </p:extLst>
          </p:nvPr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727214"/>
            <a:chOff x="3409184" y="1585518"/>
            <a:chExt cx="988414" cy="727214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공지사항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자주하는 질문</a:t>
              </a:r>
              <a:r>
                <a:rPr lang="en-US" altLang="ko-KR" sz="700" dirty="0"/>
                <a:t>(FAQ)</a:t>
              </a:r>
            </a:p>
            <a:p>
              <a:endParaRPr lang="en-US" altLang="ko-KR" sz="200" dirty="0"/>
            </a:p>
            <a:p>
              <a:r>
                <a:rPr lang="en-US" altLang="ko-KR" sz="700" dirty="0"/>
                <a:t>1:1</a:t>
              </a:r>
              <a:r>
                <a:rPr lang="ko-KR" altLang="en-US" sz="700" dirty="0"/>
                <a:t>문의</a:t>
              </a:r>
              <a:r>
                <a:rPr lang="en-US" altLang="ko-KR" sz="700" dirty="0"/>
                <a:t>(Q&amp;A)</a:t>
              </a:r>
            </a:p>
            <a:p>
              <a:endParaRPr lang="en-US" altLang="ko-KR" sz="200" dirty="0"/>
            </a:p>
            <a:p>
              <a:r>
                <a:rPr lang="ko-KR" altLang="en-US" sz="700" dirty="0"/>
                <a:t>유실물 안내</a:t>
              </a: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52795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52795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52795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52795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423507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3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665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7820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87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9013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서비스 예약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스토리보드 반영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95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08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3834"/>
              </p:ext>
            </p:extLst>
          </p:nvPr>
        </p:nvGraphicFramePr>
        <p:xfrm>
          <a:off x="7091765" y="1109800"/>
          <a:ext cx="4490635" cy="405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서비스 예약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사업체 로그인 시 버튼 활성화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0703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834936"/>
            <a:chOff x="3409184" y="1585518"/>
            <a:chExt cx="988414" cy="8349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754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  <a:endParaRPr lang="en-US" altLang="ko-KR" sz="700" dirty="0"/>
            </a:p>
            <a:p>
              <a:endParaRPr lang="ko-KR" altLang="en-US" sz="200" dirty="0"/>
            </a:p>
            <a:p>
              <a:r>
                <a:rPr lang="ko-KR" altLang="en-US" sz="700" dirty="0"/>
                <a:t>서비스 예약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2189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FF2F606C-4FD9-410B-ABFC-CC187DCFD280}"/>
              </a:ext>
            </a:extLst>
          </p:cNvPr>
          <p:cNvSpPr/>
          <p:nvPr/>
        </p:nvSpPr>
        <p:spPr>
          <a:xfrm>
            <a:off x="3363861" y="225568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611055-FA49-427B-85BD-911CA5F3BEE9}"/>
              </a:ext>
            </a:extLst>
          </p:cNvPr>
          <p:cNvSpPr/>
          <p:nvPr/>
        </p:nvSpPr>
        <p:spPr>
          <a:xfrm>
            <a:off x="8929188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02C29C3-351F-4DBA-BCFE-2C68C87062F3}"/>
              </a:ext>
            </a:extLst>
          </p:cNvPr>
          <p:cNvSpPr/>
          <p:nvPr/>
        </p:nvSpPr>
        <p:spPr>
          <a:xfrm>
            <a:off x="8929188" y="3086031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E42C85C-C753-416E-BA99-5BA2B2BD1E3D}"/>
              </a:ext>
            </a:extLst>
          </p:cNvPr>
          <p:cNvSpPr/>
          <p:nvPr/>
        </p:nvSpPr>
        <p:spPr>
          <a:xfrm>
            <a:off x="8929188" y="381236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A3832EF-9E5D-448D-A6DD-8728E9C07AE2}"/>
              </a:ext>
            </a:extLst>
          </p:cNvPr>
          <p:cNvSpPr/>
          <p:nvPr/>
        </p:nvSpPr>
        <p:spPr>
          <a:xfrm>
            <a:off x="8929188" y="452655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수정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9BFD09F-ED67-41CA-B67F-CF008B5DEE83}"/>
              </a:ext>
            </a:extLst>
          </p:cNvPr>
          <p:cNvSpPr/>
          <p:nvPr/>
        </p:nvSpPr>
        <p:spPr>
          <a:xfrm>
            <a:off x="8929188" y="5247334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4672321" y="948832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87004" y="228769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6747564-7F42-413F-9320-0DFDF039673C}"/>
              </a:ext>
            </a:extLst>
          </p:cNvPr>
          <p:cNvSpPr/>
          <p:nvPr/>
        </p:nvSpPr>
        <p:spPr>
          <a:xfrm>
            <a:off x="3014161" y="570340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회원번호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</a:t>
            </a:r>
            <a:endParaRPr lang="en-US" altLang="ko-KR" sz="900" dirty="0"/>
          </a:p>
          <a:p>
            <a:pPr algn="ctr"/>
            <a:r>
              <a:rPr lang="ko-KR" altLang="en-US" sz="900" dirty="0"/>
              <a:t>찾기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623206-2D8E-47F2-A3E6-94E599A42D55}"/>
              </a:ext>
            </a:extLst>
          </p:cNvPr>
          <p:cNvSpPr/>
          <p:nvPr/>
        </p:nvSpPr>
        <p:spPr>
          <a:xfrm>
            <a:off x="3014161" y="129040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C525115-E946-4D25-87C8-E2F3D0F4E94B}"/>
              </a:ext>
            </a:extLst>
          </p:cNvPr>
          <p:cNvSpPr/>
          <p:nvPr/>
        </p:nvSpPr>
        <p:spPr>
          <a:xfrm>
            <a:off x="6101873" y="948832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26589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26589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지역별 여행상품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B327E11-9BFC-4185-8498-C37EC21F814F}"/>
              </a:ext>
            </a:extLst>
          </p:cNvPr>
          <p:cNvSpPr/>
          <p:nvPr/>
        </p:nvSpPr>
        <p:spPr>
          <a:xfrm>
            <a:off x="7129246" y="3810877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관광 열차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19892" y="2366773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19892" y="309065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종합이용안내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0B2F466-C840-4A61-A043-B2C566FC6655}"/>
              </a:ext>
            </a:extLst>
          </p:cNvPr>
          <p:cNvSpPr/>
          <p:nvPr/>
        </p:nvSpPr>
        <p:spPr>
          <a:xfrm>
            <a:off x="5319892" y="380945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승차권이용안내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1E57247-8C04-416C-8B30-DDA574AB6CFC}"/>
              </a:ext>
            </a:extLst>
          </p:cNvPr>
          <p:cNvSpPr/>
          <p:nvPr/>
        </p:nvSpPr>
        <p:spPr>
          <a:xfrm>
            <a:off x="5319892" y="452312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정차역이용안내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37A38C1-524D-4D94-924B-9107CBA1491E}"/>
              </a:ext>
            </a:extLst>
          </p:cNvPr>
          <p:cNvSpPr/>
          <p:nvPr/>
        </p:nvSpPr>
        <p:spPr>
          <a:xfrm>
            <a:off x="5319892" y="5243185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지연배상신청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507481" y="2368516"/>
            <a:ext cx="1280160" cy="35834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507481" y="3002720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505007" y="3657262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자주하는 질문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508839" y="430124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6767E58-9808-40C0-9C46-16A428D3BE2D}"/>
              </a:ext>
            </a:extLst>
          </p:cNvPr>
          <p:cNvSpPr/>
          <p:nvPr/>
        </p:nvSpPr>
        <p:spPr>
          <a:xfrm>
            <a:off x="3508839" y="4949309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유실물 안내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749A444-59C5-4BFA-B91F-14553CFCDD9A}"/>
              </a:ext>
            </a:extLst>
          </p:cNvPr>
          <p:cNvSpPr/>
          <p:nvPr/>
        </p:nvSpPr>
        <p:spPr>
          <a:xfrm>
            <a:off x="3508839" y="5596651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안내사항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773CCE0-126C-4A8C-92BA-3AB2E377BD94}"/>
              </a:ext>
            </a:extLst>
          </p:cNvPr>
          <p:cNvSpPr/>
          <p:nvPr/>
        </p:nvSpPr>
        <p:spPr>
          <a:xfrm>
            <a:off x="3507481" y="62381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E41E32-302A-4CE0-8F2C-59B20C1C2615}"/>
              </a:ext>
            </a:extLst>
          </p:cNvPr>
          <p:cNvSpPr/>
          <p:nvPr/>
        </p:nvSpPr>
        <p:spPr>
          <a:xfrm>
            <a:off x="1732874" y="2366773"/>
            <a:ext cx="1280160" cy="358349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승차권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D7567E0-F6E7-421E-B254-4ED04AFD636E}"/>
              </a:ext>
            </a:extLst>
          </p:cNvPr>
          <p:cNvSpPr/>
          <p:nvPr/>
        </p:nvSpPr>
        <p:spPr>
          <a:xfrm>
            <a:off x="1730071" y="3090652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승차권 예매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64C7009B-DBCE-484F-B603-919C868B6F84}"/>
              </a:ext>
            </a:extLst>
          </p:cNvPr>
          <p:cNvSpPr/>
          <p:nvPr/>
        </p:nvSpPr>
        <p:spPr>
          <a:xfrm>
            <a:off x="1728191" y="3813305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예매관리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D6909357-DFAA-491B-8043-25577044D52F}"/>
              </a:ext>
            </a:extLst>
          </p:cNvPr>
          <p:cNvSpPr/>
          <p:nvPr/>
        </p:nvSpPr>
        <p:spPr>
          <a:xfrm>
            <a:off x="1728191" y="4526510"/>
            <a:ext cx="1280160" cy="358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9058665-F4A6-437D-8F66-143F610D00D2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 rot="5400000">
            <a:off x="5488886" y="410634"/>
            <a:ext cx="361714" cy="714683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0AA3731-A06C-4C1D-BD01-0753103AD031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 rot="16200000" flipH="1">
            <a:off x="6203661" y="410540"/>
            <a:ext cx="361714" cy="714869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11D56EA-072A-4800-AAED-D88AC3F882DD}"/>
              </a:ext>
            </a:extLst>
          </p:cNvPr>
          <p:cNvCxnSpPr>
            <a:stCxn id="89" idx="2"/>
            <a:endCxn id="111" idx="0"/>
          </p:cNvCxnSpPr>
          <p:nvPr/>
        </p:nvCxnSpPr>
        <p:spPr>
          <a:xfrm rot="5400000">
            <a:off x="3312882" y="367254"/>
            <a:ext cx="1059592" cy="293944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030E940-AA05-4E73-9110-3E8A2563DC7D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199314" y="1255428"/>
            <a:ext cx="1061335" cy="1164840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88BD5F3-27C5-4493-B994-EC2B28405B0F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 rot="16200000" flipH="1">
            <a:off x="5106390" y="1513191"/>
            <a:ext cx="1059592" cy="647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448D4D-0E6B-4CA8-9E03-E51B6770C173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009739" y="609843"/>
            <a:ext cx="1059592" cy="2454268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48DD05-C176-4EA7-99B7-F238D2F48215}"/>
              </a:ext>
            </a:extLst>
          </p:cNvPr>
          <p:cNvCxnSpPr>
            <a:stCxn id="89" idx="2"/>
            <a:endCxn id="2" idx="0"/>
          </p:cNvCxnSpPr>
          <p:nvPr/>
        </p:nvCxnSpPr>
        <p:spPr>
          <a:xfrm rot="16200000" flipH="1">
            <a:off x="6911038" y="-291457"/>
            <a:ext cx="1059592" cy="4256867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C8FFBE1-C1F0-4EBA-BC2C-94086E4E95FD}"/>
              </a:ext>
            </a:extLst>
          </p:cNvPr>
          <p:cNvCxnSpPr>
            <a:stCxn id="89" idx="1"/>
            <a:endCxn id="91" idx="3"/>
          </p:cNvCxnSpPr>
          <p:nvPr/>
        </p:nvCxnSpPr>
        <p:spPr>
          <a:xfrm rot="10800000">
            <a:off x="4294321" y="749515"/>
            <a:ext cx="378000" cy="378492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CB7AC9-0876-4512-9EB0-B05750C24F47}"/>
              </a:ext>
            </a:extLst>
          </p:cNvPr>
          <p:cNvCxnSpPr>
            <a:stCxn id="89" idx="1"/>
            <a:endCxn id="92" idx="3"/>
          </p:cNvCxnSpPr>
          <p:nvPr/>
        </p:nvCxnSpPr>
        <p:spPr>
          <a:xfrm rot="10800000" flipV="1">
            <a:off x="4294321" y="1128006"/>
            <a:ext cx="378000" cy="341571"/>
          </a:xfrm>
          <a:prstGeom prst="bentConnector3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CFB1207-31EE-4D60-9B6F-1151BF0945A1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370151" y="2725122"/>
            <a:ext cx="2803" cy="365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CDAA46-2726-400B-9FDC-F0F3186FEEA1}"/>
              </a:ext>
            </a:extLst>
          </p:cNvPr>
          <p:cNvCxnSpPr>
            <a:stCxn id="112" idx="2"/>
            <a:endCxn id="114" idx="0"/>
          </p:cNvCxnSpPr>
          <p:nvPr/>
        </p:nvCxnSpPr>
        <p:spPr>
          <a:xfrm flipH="1">
            <a:off x="2368271" y="3449001"/>
            <a:ext cx="1880" cy="3643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30F098B-A869-41DB-B5D5-CF350B141B7C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>
            <a:off x="2368271" y="4171654"/>
            <a:ext cx="0" cy="3548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47561" y="2726865"/>
            <a:ext cx="0" cy="2758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45087" y="3361069"/>
            <a:ext cx="2474" cy="2961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45087" y="4015611"/>
            <a:ext cx="3832" cy="28563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899B80-6323-42A8-A457-FF96C1A88B1F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4148919" y="4659598"/>
            <a:ext cx="0" cy="28971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AB047CF-B099-4C76-8BCD-14A898FC7B4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4148919" y="5307658"/>
            <a:ext cx="0" cy="28899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8E0AC75-DA56-4BFE-89C6-2D1A53B76D63}"/>
              </a:ext>
            </a:extLst>
          </p:cNvPr>
          <p:cNvCxnSpPr>
            <a:stCxn id="109" idx="2"/>
            <a:endCxn id="110" idx="0"/>
          </p:cNvCxnSpPr>
          <p:nvPr/>
        </p:nvCxnSpPr>
        <p:spPr>
          <a:xfrm flipH="1">
            <a:off x="4147561" y="5955000"/>
            <a:ext cx="1358" cy="283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59972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C0ED7D2-460C-4566-B1EC-F4EEDCD018E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5959972" y="3449001"/>
            <a:ext cx="0" cy="3604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B3ACD30-3D62-4224-A25A-C9CE0DF9FF1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5959972" y="4167804"/>
            <a:ext cx="0" cy="35531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2A973DF-B440-4880-B2EA-CA2471F7DBA7}"/>
              </a:ext>
            </a:extLst>
          </p:cNvPr>
          <p:cNvCxnSpPr>
            <a:stCxn id="102" idx="2"/>
            <a:endCxn id="103" idx="0"/>
          </p:cNvCxnSpPr>
          <p:nvPr/>
        </p:nvCxnSpPr>
        <p:spPr>
          <a:xfrm>
            <a:off x="5959972" y="4881471"/>
            <a:ext cx="0" cy="36171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66669" y="2725122"/>
            <a:ext cx="0" cy="3655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B8A22CA-B509-4209-87AD-101918583515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7766669" y="3449001"/>
            <a:ext cx="2657" cy="3618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1CD6248-89C2-4AE6-8DCB-3BFEA8BEF6F6}"/>
              </a:ext>
            </a:extLst>
          </p:cNvPr>
          <p:cNvCxnSpPr>
            <a:stCxn id="2" idx="2"/>
            <a:endCxn id="77" idx="0"/>
          </p:cNvCxnSpPr>
          <p:nvPr/>
        </p:nvCxnSpPr>
        <p:spPr>
          <a:xfrm>
            <a:off x="9569268" y="2725122"/>
            <a:ext cx="0" cy="36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0DC387C-6609-4899-8833-853280CA3670}"/>
              </a:ext>
            </a:extLst>
          </p:cNvPr>
          <p:cNvCxnSpPr>
            <a:stCxn id="78" idx="2"/>
            <a:endCxn id="83" idx="0"/>
          </p:cNvCxnSpPr>
          <p:nvPr/>
        </p:nvCxnSpPr>
        <p:spPr>
          <a:xfrm>
            <a:off x="9569268" y="4170711"/>
            <a:ext cx="0" cy="355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1578B5A-C275-4AE3-8E4A-30D3B2481D2D}"/>
              </a:ext>
            </a:extLst>
          </p:cNvPr>
          <p:cNvCxnSpPr>
            <a:stCxn id="83" idx="2"/>
          </p:cNvCxnSpPr>
          <p:nvPr/>
        </p:nvCxnSpPr>
        <p:spPr>
          <a:xfrm>
            <a:off x="9569268" y="4884903"/>
            <a:ext cx="0" cy="3582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43225F3-40D5-43D8-B96C-3981F6DBE566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9569268" y="3444380"/>
            <a:ext cx="0" cy="3679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B52261-BD55-4BE3-A642-B83A8B0B9EC3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 rot="16200000" flipH="1">
            <a:off x="6724515" y="1324619"/>
            <a:ext cx="1059592" cy="1024716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044AEDD5-0A63-4F84-A2A9-A6B3E74CF50B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5400000">
            <a:off x="5821167" y="1445987"/>
            <a:ext cx="1059592" cy="781981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E5A57ED7-8AAA-4FAB-B1DC-D887D09527A9}"/>
              </a:ext>
            </a:extLst>
          </p:cNvPr>
          <p:cNvCxnSpPr>
            <a:stCxn id="93" idx="2"/>
            <a:endCxn id="104" idx="0"/>
          </p:cNvCxnSpPr>
          <p:nvPr/>
        </p:nvCxnSpPr>
        <p:spPr>
          <a:xfrm rot="5400000">
            <a:off x="4914090" y="540652"/>
            <a:ext cx="1061335" cy="2594392"/>
          </a:xfrm>
          <a:prstGeom prst="bentConnector3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327852B9-559A-4CFF-8F0B-3A7554702110}"/>
              </a:ext>
            </a:extLst>
          </p:cNvPr>
          <p:cNvSpPr/>
          <p:nvPr/>
        </p:nvSpPr>
        <p:spPr>
          <a:xfrm>
            <a:off x="7774160" y="947088"/>
            <a:ext cx="1280160" cy="35834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챗봇문의</a:t>
            </a: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B2CECB-69E5-47B2-B83A-3768913A4A02}"/>
              </a:ext>
            </a:extLst>
          </p:cNvPr>
          <p:cNvCxnSpPr>
            <a:stCxn id="93" idx="3"/>
            <a:endCxn id="190" idx="1"/>
          </p:cNvCxnSpPr>
          <p:nvPr/>
        </p:nvCxnSpPr>
        <p:spPr>
          <a:xfrm flipV="1">
            <a:off x="7382033" y="1126263"/>
            <a:ext cx="392127" cy="174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31874" y="243434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정보 구조도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(</a:t>
            </a:r>
            <a:r>
              <a:rPr lang="ko-KR" altLang="en-US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관리자</a:t>
            </a:r>
            <a:r>
              <a:rPr lang="en-US" altLang="ko-KR" u="sng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)</a:t>
            </a:r>
            <a:endParaRPr lang="ko-KR" altLang="en-US" u="sng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96DEE33-A022-416C-97DE-B09F0E81270C}"/>
              </a:ext>
            </a:extLst>
          </p:cNvPr>
          <p:cNvSpPr/>
          <p:nvPr/>
        </p:nvSpPr>
        <p:spPr>
          <a:xfrm>
            <a:off x="5316536" y="1582175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95D45BF-4B04-40F0-A050-3D7061119F8E}"/>
              </a:ext>
            </a:extLst>
          </p:cNvPr>
          <p:cNvSpPr/>
          <p:nvPr/>
        </p:nvSpPr>
        <p:spPr>
          <a:xfrm>
            <a:off x="5316536" y="95039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메인페이지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3DE90A9-E003-4714-A8EA-CAB6179DA6FD}"/>
              </a:ext>
            </a:extLst>
          </p:cNvPr>
          <p:cNvSpPr/>
          <p:nvPr/>
        </p:nvSpPr>
        <p:spPr>
          <a:xfrm>
            <a:off x="7117465" y="265709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여행상품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B497896-8CD6-4747-88DA-29DA20EE7B24}"/>
              </a:ext>
            </a:extLst>
          </p:cNvPr>
          <p:cNvSpPr/>
          <p:nvPr/>
        </p:nvSpPr>
        <p:spPr>
          <a:xfrm>
            <a:off x="7117465" y="3380970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관광열차 등록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D28122-2531-4344-98FF-DBAEEA2102B4}"/>
              </a:ext>
            </a:extLst>
          </p:cNvPr>
          <p:cNvSpPr/>
          <p:nvPr/>
        </p:nvSpPr>
        <p:spPr>
          <a:xfrm>
            <a:off x="5323809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B24E612-7778-4473-9A5A-21AC74AF6808}"/>
              </a:ext>
            </a:extLst>
          </p:cNvPr>
          <p:cNvSpPr/>
          <p:nvPr/>
        </p:nvSpPr>
        <p:spPr>
          <a:xfrm>
            <a:off x="5323809" y="338096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서비스 예약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19145B-1CFC-4147-9F1C-69D5B6A971F1}"/>
              </a:ext>
            </a:extLst>
          </p:cNvPr>
          <p:cNvSpPr/>
          <p:nvPr/>
        </p:nvSpPr>
        <p:spPr>
          <a:xfrm>
            <a:off x="349835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고객안내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40374DD-6466-48E5-BFA5-A004F0C88E26}"/>
              </a:ext>
            </a:extLst>
          </p:cNvPr>
          <p:cNvSpPr/>
          <p:nvPr/>
        </p:nvSpPr>
        <p:spPr>
          <a:xfrm>
            <a:off x="3498357" y="3379301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공지사항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등록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6260918-FF24-4A4D-BF41-66C5463D9F85}"/>
              </a:ext>
            </a:extLst>
          </p:cNvPr>
          <p:cNvSpPr/>
          <p:nvPr/>
        </p:nvSpPr>
        <p:spPr>
          <a:xfrm>
            <a:off x="3495883" y="409422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유실물 등록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D195BA-F226-46E0-A0E4-2810FCD0FD80}"/>
              </a:ext>
            </a:extLst>
          </p:cNvPr>
          <p:cNvSpPr/>
          <p:nvPr/>
        </p:nvSpPr>
        <p:spPr>
          <a:xfrm>
            <a:off x="3499715" y="481584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1:1</a:t>
            </a:r>
            <a:r>
              <a:rPr lang="ko-KR" altLang="en-US" sz="1050" dirty="0">
                <a:solidFill>
                  <a:schemeClr val="bg1"/>
                </a:solidFill>
              </a:rPr>
              <a:t>문의 답변등록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C7C74C-864D-4391-9419-B9958DAC7C8F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4138437" y="3017183"/>
            <a:ext cx="0" cy="3621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31106E-73A1-460A-B41D-4106EA19725F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 flipH="1">
            <a:off x="4135963" y="3737650"/>
            <a:ext cx="2474" cy="3565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B5F57C-01BB-4B21-A463-3D62C23CB925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4135963" y="4452576"/>
            <a:ext cx="3832" cy="3632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1EDCBC-9C56-4CE4-88EC-B8D5748C5AA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5963889" y="3015438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AF2D7-3B37-4781-9438-29F8C04371C8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>
            <a:off x="7757545" y="3015440"/>
            <a:ext cx="0" cy="3655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A4FCB7-FA00-4FEB-BCCA-FBA050FD795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5956616" y="1308739"/>
            <a:ext cx="0" cy="27343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5ACFFCB-E1C6-4254-94A7-8B61DF431DC5}"/>
              </a:ext>
            </a:extLst>
          </p:cNvPr>
          <p:cNvSpPr/>
          <p:nvPr/>
        </p:nvSpPr>
        <p:spPr>
          <a:xfrm>
            <a:off x="8911122" y="2657089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관리자 권한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99BE5BA-C83B-4E80-BB1A-3A1EF8611EFB}"/>
              </a:ext>
            </a:extLst>
          </p:cNvPr>
          <p:cNvSpPr/>
          <p:nvPr/>
        </p:nvSpPr>
        <p:spPr>
          <a:xfrm>
            <a:off x="8911122" y="3385117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 등록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9890D35-43D3-4872-8C95-8BF16E843808}"/>
              </a:ext>
            </a:extLst>
          </p:cNvPr>
          <p:cNvSpPr/>
          <p:nvPr/>
        </p:nvSpPr>
        <p:spPr>
          <a:xfrm>
            <a:off x="8911122" y="4099023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직원등급 관리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1154C-72B9-4B22-BADB-570A39C41E3E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9551202" y="3015438"/>
            <a:ext cx="0" cy="36967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6EA67A6-C518-42D7-83DB-E667A03E999E}"/>
              </a:ext>
            </a:extLst>
          </p:cNvPr>
          <p:cNvCxnSpPr>
            <a:stCxn id="98" idx="2"/>
            <a:endCxn id="113" idx="0"/>
          </p:cNvCxnSpPr>
          <p:nvPr/>
        </p:nvCxnSpPr>
        <p:spPr>
          <a:xfrm>
            <a:off x="9551202" y="3743466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D6B615-78F4-489D-9E76-0C82E6B3978A}"/>
              </a:ext>
            </a:extLst>
          </p:cNvPr>
          <p:cNvSpPr/>
          <p:nvPr/>
        </p:nvSpPr>
        <p:spPr>
          <a:xfrm>
            <a:off x="8911122" y="4817338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부서 조회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3A0DB3E-0281-47C1-847F-EFBAFBD476C9}"/>
              </a:ext>
            </a:extLst>
          </p:cNvPr>
          <p:cNvCxnSpPr>
            <a:endCxn id="115" idx="0"/>
          </p:cNvCxnSpPr>
          <p:nvPr/>
        </p:nvCxnSpPr>
        <p:spPr>
          <a:xfrm>
            <a:off x="9551202" y="4461781"/>
            <a:ext cx="0" cy="355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4EF8F6-8590-4029-ACDC-EC05A9038BF9}"/>
              </a:ext>
            </a:extLst>
          </p:cNvPr>
          <p:cNvSpPr/>
          <p:nvPr/>
        </p:nvSpPr>
        <p:spPr>
          <a:xfrm>
            <a:off x="1685947" y="2658834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결제관리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96E8FF7-69E8-4112-8D7A-11B1B577F291}"/>
              </a:ext>
            </a:extLst>
          </p:cNvPr>
          <p:cNvSpPr/>
          <p:nvPr/>
        </p:nvSpPr>
        <p:spPr>
          <a:xfrm>
            <a:off x="1685947" y="3374702"/>
            <a:ext cx="1280160" cy="35834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결제 취소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6A57BF6-D021-4395-B712-F2679492865A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2326027" y="3017183"/>
            <a:ext cx="0" cy="3575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9203FA-BC0D-45B5-897E-CBE5B216B10B}"/>
              </a:ext>
            </a:extLst>
          </p:cNvPr>
          <p:cNvCxnSpPr>
            <a:stCxn id="89" idx="2"/>
            <a:endCxn id="99" idx="0"/>
          </p:cNvCxnSpPr>
          <p:nvPr/>
        </p:nvCxnSpPr>
        <p:spPr>
          <a:xfrm>
            <a:off x="5956616" y="1940524"/>
            <a:ext cx="7273" cy="71656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325B156-10EC-4EFB-BC84-C3D684B2A8AD}"/>
              </a:ext>
            </a:extLst>
          </p:cNvPr>
          <p:cNvCxnSpPr>
            <a:stCxn id="89" idx="2"/>
            <a:endCxn id="117" idx="0"/>
          </p:cNvCxnSpPr>
          <p:nvPr/>
        </p:nvCxnSpPr>
        <p:spPr>
          <a:xfrm rot="5400000">
            <a:off x="3782167" y="484385"/>
            <a:ext cx="718310" cy="363058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E32CBFBF-1D1F-4F2C-8F01-1F9000CBA07B}"/>
              </a:ext>
            </a:extLst>
          </p:cNvPr>
          <p:cNvCxnSpPr>
            <a:stCxn id="89" idx="2"/>
            <a:endCxn id="104" idx="0"/>
          </p:cNvCxnSpPr>
          <p:nvPr/>
        </p:nvCxnSpPr>
        <p:spPr>
          <a:xfrm rot="5400000">
            <a:off x="4688372" y="1390590"/>
            <a:ext cx="718310" cy="181817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073D369-8D08-4F96-8F92-8AF6F67F9EE7}"/>
              </a:ext>
            </a:extLst>
          </p:cNvPr>
          <p:cNvCxnSpPr>
            <a:stCxn id="89" idx="2"/>
            <a:endCxn id="94" idx="0"/>
          </p:cNvCxnSpPr>
          <p:nvPr/>
        </p:nvCxnSpPr>
        <p:spPr>
          <a:xfrm rot="16200000" flipH="1">
            <a:off x="6498797" y="1398342"/>
            <a:ext cx="716567" cy="1800929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D590C99-253E-4FA0-B084-9DE0A4E4C4A3}"/>
              </a:ext>
            </a:extLst>
          </p:cNvPr>
          <p:cNvCxnSpPr>
            <a:stCxn id="89" idx="2"/>
            <a:endCxn id="97" idx="0"/>
          </p:cNvCxnSpPr>
          <p:nvPr/>
        </p:nvCxnSpPr>
        <p:spPr>
          <a:xfrm rot="16200000" flipH="1">
            <a:off x="7395627" y="501513"/>
            <a:ext cx="716565" cy="3594586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988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12939"/>
              </p:ext>
            </p:extLst>
          </p:nvPr>
        </p:nvGraphicFramePr>
        <p:xfrm>
          <a:off x="7091765" y="1109798"/>
          <a:ext cx="4490635" cy="518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확인버튼 클릭 시 입력한 값들이 전송되고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468"/>
              </p:ext>
            </p:extLst>
          </p:nvPr>
        </p:nvGraphicFramePr>
        <p:xfrm>
          <a:off x="7091765" y="1109798"/>
          <a:ext cx="4490635" cy="38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 선택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의자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에어컨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2997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4688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 첨부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354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전송 버튼 클릭 시 </a:t>
                      </a:r>
                      <a:r>
                        <a:rPr lang="en-US" altLang="ko-KR" sz="1000" dirty="0"/>
                        <a:t>alert</a:t>
                      </a:r>
                      <a:r>
                        <a:rPr lang="ko-KR" altLang="en-US" sz="1000" dirty="0"/>
                        <a:t>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메시지 출력 후 현재 페이지 위치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1281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취소 버튼 클릭 시 현재 페이지 리셋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57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132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서비스 예약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서비스 예약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8327"/>
              </p:ext>
            </p:extLst>
          </p:nvPr>
        </p:nvGraphicFramePr>
        <p:xfrm>
          <a:off x="1610686" y="2122805"/>
          <a:ext cx="3796952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952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625500" y="3036821"/>
            <a:ext cx="3782137" cy="16927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642279" y="215147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0525D00-E759-4CEC-8C5D-5C97BFE3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4922"/>
              </p:ext>
            </p:extLst>
          </p:nvPr>
        </p:nvGraphicFramePr>
        <p:xfrm>
          <a:off x="967782" y="2122805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 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CD68F56-4D8B-4639-B68B-19303433B09A}"/>
              </a:ext>
            </a:extLst>
          </p:cNvPr>
          <p:cNvSpPr/>
          <p:nvPr/>
        </p:nvSpPr>
        <p:spPr>
          <a:xfrm>
            <a:off x="954286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AA6460-29FD-4EC7-9028-1E593897761B}"/>
              </a:ext>
            </a:extLst>
          </p:cNvPr>
          <p:cNvSpPr/>
          <p:nvPr/>
        </p:nvSpPr>
        <p:spPr>
          <a:xfrm>
            <a:off x="1706470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35B42AF-D740-4720-9BD9-F132FCF67EEE}"/>
              </a:ext>
            </a:extLst>
          </p:cNvPr>
          <p:cNvSpPr/>
          <p:nvPr/>
        </p:nvSpPr>
        <p:spPr>
          <a:xfrm>
            <a:off x="2475432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4266B9-32EC-4D91-8AAB-69344E4DE46E}"/>
              </a:ext>
            </a:extLst>
          </p:cNvPr>
          <p:cNvSpPr/>
          <p:nvPr/>
        </p:nvSpPr>
        <p:spPr>
          <a:xfrm>
            <a:off x="3246855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CE4837F-8332-46C0-9F9C-2F85D5E7B457}"/>
              </a:ext>
            </a:extLst>
          </p:cNvPr>
          <p:cNvSpPr/>
          <p:nvPr/>
        </p:nvSpPr>
        <p:spPr>
          <a:xfrm>
            <a:off x="4030384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35E14A5-6CAE-4A7C-9EFA-C3CE0BA0A092}"/>
              </a:ext>
            </a:extLst>
          </p:cNvPr>
          <p:cNvSpPr/>
          <p:nvPr/>
        </p:nvSpPr>
        <p:spPr>
          <a:xfrm>
            <a:off x="4777931" y="2421603"/>
            <a:ext cx="629707" cy="507509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ko-KR" altLang="en-US" sz="500" dirty="0"/>
              <a:t>품  목</a:t>
            </a:r>
            <a:endParaRPr lang="en-US" altLang="ko-KR" sz="500" dirty="0"/>
          </a:p>
          <a:p>
            <a:pPr algn="ctr"/>
            <a:r>
              <a:rPr lang="ko-KR" altLang="en-US" sz="500" dirty="0"/>
              <a:t>이미지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37BAA64-8D16-445C-943E-3E9F361F8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3760"/>
              </p:ext>
            </p:extLst>
          </p:nvPr>
        </p:nvGraphicFramePr>
        <p:xfrm>
          <a:off x="967782" y="3035441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 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D43D926-698E-4D39-ABA1-6E46CC7A6BEB}"/>
              </a:ext>
            </a:extLst>
          </p:cNvPr>
          <p:cNvSpPr/>
          <p:nvPr/>
        </p:nvSpPr>
        <p:spPr>
          <a:xfrm>
            <a:off x="835391" y="24186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7816F94-05D2-4770-ADEC-5F081F2797C3}"/>
              </a:ext>
            </a:extLst>
          </p:cNvPr>
          <p:cNvSpPr/>
          <p:nvPr/>
        </p:nvSpPr>
        <p:spPr>
          <a:xfrm>
            <a:off x="1659057" y="308598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D8693CC4-7A3E-49D6-9AAC-B01F9725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8090"/>
              </p:ext>
            </p:extLst>
          </p:nvPr>
        </p:nvGraphicFramePr>
        <p:xfrm>
          <a:off x="967782" y="482669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 첨부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C33983B3-0931-4444-98AA-1A8D351C438A}"/>
              </a:ext>
            </a:extLst>
          </p:cNvPr>
          <p:cNvSpPr txBox="1"/>
          <p:nvPr/>
        </p:nvSpPr>
        <p:spPr>
          <a:xfrm>
            <a:off x="1625501" y="4828912"/>
            <a:ext cx="3782136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58FBF7E9-DE99-426B-8EAC-97372DD2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68275"/>
              </p:ext>
            </p:extLst>
          </p:nvPr>
        </p:nvGraphicFramePr>
        <p:xfrm>
          <a:off x="2627342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B42DEA07-79E0-4294-8486-0A1395E9C097}"/>
              </a:ext>
            </a:extLst>
          </p:cNvPr>
          <p:cNvSpPr/>
          <p:nvPr/>
        </p:nvSpPr>
        <p:spPr>
          <a:xfrm>
            <a:off x="1660721" y="48660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DA92A33E-FD69-42F1-B495-0C031308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01212"/>
              </p:ext>
            </p:extLst>
          </p:nvPr>
        </p:nvGraphicFramePr>
        <p:xfrm>
          <a:off x="3393499" y="5505138"/>
          <a:ext cx="62970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0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취소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6BBFEC7D-A499-4FC5-9DA4-FA3FD7641581}"/>
              </a:ext>
            </a:extLst>
          </p:cNvPr>
          <p:cNvSpPr/>
          <p:nvPr/>
        </p:nvSpPr>
        <p:spPr>
          <a:xfrm>
            <a:off x="2652583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D3C27A09-3D8C-47BB-9D59-30188859517A}"/>
              </a:ext>
            </a:extLst>
          </p:cNvPr>
          <p:cNvSpPr/>
          <p:nvPr/>
        </p:nvSpPr>
        <p:spPr>
          <a:xfrm>
            <a:off x="3426880" y="553847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434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9974</Words>
  <Application>Microsoft Office PowerPoint</Application>
  <PresentationFormat>와이드스크린</PresentationFormat>
  <Paragraphs>4200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373</cp:revision>
  <dcterms:created xsi:type="dcterms:W3CDTF">2024-07-09T06:32:35Z</dcterms:created>
  <dcterms:modified xsi:type="dcterms:W3CDTF">2024-07-19T02:20:54Z</dcterms:modified>
</cp:coreProperties>
</file>