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4" r:id="rId7"/>
    <p:sldId id="267" r:id="rId8"/>
    <p:sldId id="262" r:id="rId9"/>
    <p:sldId id="271" r:id="rId10"/>
    <p:sldId id="272" r:id="rId11"/>
    <p:sldId id="274" r:id="rId12"/>
    <p:sldId id="273" r:id="rId13"/>
    <p:sldId id="260" r:id="rId14"/>
    <p:sldId id="266" r:id="rId15"/>
    <p:sldId id="261" r:id="rId16"/>
    <p:sldId id="263" r:id="rId17"/>
    <p:sldId id="269" r:id="rId18"/>
    <p:sldId id="268" r:id="rId19"/>
    <p:sldId id="283" r:id="rId20"/>
    <p:sldId id="289" r:id="rId21"/>
    <p:sldId id="285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2" autoAdjust="0"/>
    <p:restoredTop sz="94660"/>
  </p:normalViewPr>
  <p:slideViewPr>
    <p:cSldViewPr snapToGrid="0">
      <p:cViewPr>
        <p:scale>
          <a:sx n="125" d="100"/>
          <a:sy n="125" d="100"/>
        </p:scale>
        <p:origin x="9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9195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4842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444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8958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74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36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삭제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2639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400DB0-7EFC-4915-A0EF-36FBFB81B6BB}"/>
              </a:ext>
            </a:extLst>
          </p:cNvPr>
          <p:cNvSpPr txBox="1"/>
          <p:nvPr/>
        </p:nvSpPr>
        <p:spPr>
          <a:xfrm>
            <a:off x="4141858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3968027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48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89595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171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57384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BDFDA84F-AAF5-49AE-B68A-EB1A882215D5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5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3304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52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21385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573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9879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084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6263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7620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34518" y="2684758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7770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네이버페이로 구입했는데 환불은 어떻게 하나요</a:t>
            </a:r>
            <a:r>
              <a:rPr lang="en-US" altLang="ko-KR" sz="500" dirty="0"/>
              <a:t>?</a:t>
            </a:r>
            <a:endParaRPr lang="ko-KR" altLang="en-US" sz="5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203BBD7-F838-41AB-B9CD-7A332B9F5C73}"/>
              </a:ext>
            </a:extLst>
          </p:cNvPr>
          <p:cNvCxnSpPr>
            <a:cxnSpLocks/>
          </p:cNvCxnSpPr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F37DEC-EEC3-49D0-B870-3CA15E4C4B49}"/>
              </a:ext>
            </a:extLst>
          </p:cNvPr>
          <p:cNvSpPr txBox="1"/>
          <p:nvPr/>
        </p:nvSpPr>
        <p:spPr>
          <a:xfrm>
            <a:off x="1977619" y="378066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D08CE9-60A5-4E21-B485-FBE808B94453}"/>
              </a:ext>
            </a:extLst>
          </p:cNvPr>
          <p:cNvCxnSpPr>
            <a:cxnSpLocks/>
          </p:cNvCxnSpPr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7621FD6-7019-488D-8319-D6C3B92E9981}"/>
              </a:ext>
            </a:extLst>
          </p:cNvPr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5FC7932-186B-41E6-B84B-3E3C5C573FEB}"/>
              </a:ext>
            </a:extLst>
          </p:cNvPr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BB932-FBF2-4B0F-815B-A54911CE2BCC}"/>
              </a:ext>
            </a:extLst>
          </p:cNvPr>
          <p:cNvSpPr txBox="1"/>
          <p:nvPr/>
        </p:nvSpPr>
        <p:spPr>
          <a:xfrm>
            <a:off x="2334518" y="3959955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8E5149-B33A-46FE-93BF-E5CD9EE8F4F5}"/>
              </a:ext>
            </a:extLst>
          </p:cNvPr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김의겸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0157F-9816-4111-962E-945F77D858E7}"/>
              </a:ext>
            </a:extLst>
          </p:cNvPr>
          <p:cNvSpPr txBox="1"/>
          <p:nvPr/>
        </p:nvSpPr>
        <p:spPr>
          <a:xfrm>
            <a:off x="1978351" y="4146136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  <a:endParaRPr lang="ko-KR" altLang="en-US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도착역 </a:t>
            </a:r>
            <a:endParaRPr lang="en-US" altLang="ko-KR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C3E524-0E36-447A-A9D8-E55301826F3F}"/>
              </a:ext>
            </a:extLst>
          </p:cNvPr>
          <p:cNvSpPr txBox="1"/>
          <p:nvPr/>
        </p:nvSpPr>
        <p:spPr>
          <a:xfrm>
            <a:off x="4400550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8B0A29D3-090B-40EC-8538-D828256E36E9}"/>
              </a:ext>
            </a:extLst>
          </p:cNvPr>
          <p:cNvSpPr/>
          <p:nvPr/>
        </p:nvSpPr>
        <p:spPr>
          <a:xfrm>
            <a:off x="4240643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96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5833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답변 입력 후 등록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18984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화면이름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7620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34518" y="2684758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7770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네이버페이로 구입했는데 환불은 어떻게 하나요</a:t>
            </a:r>
            <a:r>
              <a:rPr lang="en-US" altLang="ko-KR" sz="500" dirty="0"/>
              <a:t>?</a:t>
            </a:r>
            <a:endParaRPr lang="ko-KR" altLang="en-US" sz="5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203BBD7-F838-41AB-B9CD-7A332B9F5C73}"/>
              </a:ext>
            </a:extLst>
          </p:cNvPr>
          <p:cNvCxnSpPr>
            <a:cxnSpLocks/>
          </p:cNvCxnSpPr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F37DEC-EEC3-49D0-B870-3CA15E4C4B49}"/>
              </a:ext>
            </a:extLst>
          </p:cNvPr>
          <p:cNvSpPr txBox="1"/>
          <p:nvPr/>
        </p:nvSpPr>
        <p:spPr>
          <a:xfrm>
            <a:off x="1977619" y="378066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D08CE9-60A5-4E21-B485-FBE808B94453}"/>
              </a:ext>
            </a:extLst>
          </p:cNvPr>
          <p:cNvCxnSpPr>
            <a:cxnSpLocks/>
          </p:cNvCxnSpPr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7621FD6-7019-488D-8319-D6C3B92E9981}"/>
              </a:ext>
            </a:extLst>
          </p:cNvPr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5FC7932-186B-41E6-B84B-3E3C5C573FEB}"/>
              </a:ext>
            </a:extLst>
          </p:cNvPr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BB932-FBF2-4B0F-815B-A54911CE2BCC}"/>
              </a:ext>
            </a:extLst>
          </p:cNvPr>
          <p:cNvSpPr txBox="1"/>
          <p:nvPr/>
        </p:nvSpPr>
        <p:spPr>
          <a:xfrm>
            <a:off x="2334518" y="3959955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8E5149-B33A-46FE-93BF-E5CD9EE8F4F5}"/>
              </a:ext>
            </a:extLst>
          </p:cNvPr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김의겸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0157F-9816-4111-962E-945F77D858E7}"/>
              </a:ext>
            </a:extLst>
          </p:cNvPr>
          <p:cNvSpPr txBox="1"/>
          <p:nvPr/>
        </p:nvSpPr>
        <p:spPr>
          <a:xfrm>
            <a:off x="1978351" y="4146136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  <a:endParaRPr lang="ko-KR" altLang="en-US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CE1199-2E06-4DA3-B5E5-3B7D7415891B}"/>
              </a:ext>
            </a:extLst>
          </p:cNvPr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8FDFF9-7235-43D0-B6FA-6A6F229FDFE2}"/>
              </a:ext>
            </a:extLst>
          </p:cNvPr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855EEFC-BB36-4C39-AE27-D74387AED4B6}"/>
              </a:ext>
            </a:extLst>
          </p:cNvPr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2BCF9643-BEFB-4DA0-A5B3-9120903757DB}"/>
              </a:ext>
            </a:extLst>
          </p:cNvPr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5595FD-3974-4011-B5C0-6475F9ACAEEE}"/>
              </a:ext>
            </a:extLst>
          </p:cNvPr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677863A-1CB7-47C6-BAD3-0C3413AF186B}"/>
              </a:ext>
            </a:extLst>
          </p:cNvPr>
          <p:cNvCxnSpPr>
            <a:cxnSpLocks/>
          </p:cNvCxnSpPr>
          <p:nvPr/>
        </p:nvCxnSpPr>
        <p:spPr>
          <a:xfrm>
            <a:off x="2047057" y="4958182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93C4661-E4D5-4B54-922D-94536524888B}"/>
              </a:ext>
            </a:extLst>
          </p:cNvPr>
          <p:cNvCxnSpPr>
            <a:cxnSpLocks/>
          </p:cNvCxnSpPr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38051CA-E33E-4176-BBB4-6AE4CE1ECBE7}"/>
              </a:ext>
            </a:extLst>
          </p:cNvPr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8D75F8BF-DD08-4ECA-AFD2-1FC5F7F46547}"/>
              </a:ext>
            </a:extLst>
          </p:cNvPr>
          <p:cNvSpPr/>
          <p:nvPr/>
        </p:nvSpPr>
        <p:spPr>
          <a:xfrm>
            <a:off x="4200255" y="49805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489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16512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851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05402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BDFDA84F-AAF5-49AE-B68A-EB1A882215D5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2131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9959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747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9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039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484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2144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2223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7177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목록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DF61C229-6AD1-4737-8FBB-45C7954C08EF}"/>
              </a:ext>
            </a:extLst>
          </p:cNvPr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66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10637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327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52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0973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1511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17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93247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12785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29724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400DB0-7EFC-4915-A0EF-36FBFB81B6BB}"/>
              </a:ext>
            </a:extLst>
          </p:cNvPr>
          <p:cNvSpPr txBox="1"/>
          <p:nvPr/>
        </p:nvSpPr>
        <p:spPr>
          <a:xfrm>
            <a:off x="4141858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3968027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530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79826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7707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78355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5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2805</Words>
  <Application>Microsoft Office PowerPoint</Application>
  <PresentationFormat>와이드스크린</PresentationFormat>
  <Paragraphs>1093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2024-07-09T06:32:35Z</dcterms:created>
  <dcterms:modified xsi:type="dcterms:W3CDTF">2024-07-11T08:35:23Z</dcterms:modified>
</cp:coreProperties>
</file>