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63" r:id="rId3"/>
    <p:sldId id="321" r:id="rId4"/>
    <p:sldId id="300" r:id="rId5"/>
    <p:sldId id="301" r:id="rId6"/>
    <p:sldId id="302" r:id="rId7"/>
    <p:sldId id="303" r:id="rId8"/>
    <p:sldId id="32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C5E0B4"/>
    <a:srgbClr val="FFF2CC"/>
    <a:srgbClr val="BFBFB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자주하는 질문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38097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38096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7930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공지사항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등록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09422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1584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1:1</a:t>
            </a:r>
            <a:r>
              <a:rPr lang="ko-KR" altLang="en-US" sz="1050" dirty="0">
                <a:solidFill>
                  <a:schemeClr val="bg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621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37650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52576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38511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099023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6967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43466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1733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61781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결제관리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374702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 취소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575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08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1751</Words>
  <Application>Microsoft Office PowerPoint</Application>
  <PresentationFormat>와이드스크린</PresentationFormat>
  <Paragraphs>751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386</cp:revision>
  <dcterms:created xsi:type="dcterms:W3CDTF">2024-07-09T06:32:35Z</dcterms:created>
  <dcterms:modified xsi:type="dcterms:W3CDTF">2024-07-19T08:13:21Z</dcterms:modified>
</cp:coreProperties>
</file>