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6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0249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443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8C4CFA-B6DB-4BE0-9FD0-FD4B4D825C1C}"/>
              </a:ext>
            </a:extLst>
          </p:cNvPr>
          <p:cNvGrpSpPr/>
          <p:nvPr/>
        </p:nvGrpSpPr>
        <p:grpSpPr>
          <a:xfrm>
            <a:off x="169240" y="4339230"/>
            <a:ext cx="1479258" cy="765216"/>
            <a:chOff x="169240" y="4339230"/>
            <a:chExt cx="1479258" cy="76521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C0622BD-4B24-4FA8-8317-C32435478E53}"/>
                </a:ext>
              </a:extLst>
            </p:cNvPr>
            <p:cNvSpPr txBox="1"/>
            <p:nvPr/>
          </p:nvSpPr>
          <p:spPr>
            <a:xfrm>
              <a:off x="169240" y="4688948"/>
              <a:ext cx="1479258" cy="41549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기차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삭제</a:t>
              </a: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6432252F-AB97-4934-AE7D-718C1BE70717}"/>
                </a:ext>
              </a:extLst>
            </p:cNvPr>
            <p:cNvCxnSpPr>
              <a:cxnSpLocks/>
            </p:cNvCxnSpPr>
            <p:nvPr/>
          </p:nvCxnSpPr>
          <p:spPr>
            <a:xfrm>
              <a:off x="901529" y="4339230"/>
              <a:ext cx="0" cy="34038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269481"/>
            <a:ext cx="1535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91409" y="1036672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565177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74360"/>
            <a:ext cx="0" cy="11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61438"/>
              </p:ext>
            </p:extLst>
          </p:nvPr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이용안내에 관한 서비스를 제공받을 수 있는 페이지로 클릭 시 기본설정인 종합이용안내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종합이용안내 페이지로 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할인제도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열차서비스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연계교통서비스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237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317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690125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할인제도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0809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할인제도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696436"/>
            <a:chOff x="3409184" y="1585518"/>
            <a:chExt cx="988414" cy="6964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91409" y="1036672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565177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74360"/>
            <a:ext cx="0" cy="11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6055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이용안내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할인제도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2690125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할인제도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863868" y="164556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할인제도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1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91409" y="1036672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565177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74360"/>
            <a:ext cx="0" cy="11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166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863868" y="164556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95383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할인제도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2690125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열차서비스</a:t>
            </a:r>
          </a:p>
        </p:txBody>
      </p: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91409" y="1036672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565177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74360"/>
            <a:ext cx="0" cy="11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2018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863868" y="164556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7583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할인제도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243840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78603"/>
            <a:chOff x="1036150" y="2797855"/>
            <a:chExt cx="4259407" cy="13786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14793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557</Words>
  <Application>Microsoft Office PowerPoint</Application>
  <PresentationFormat>와이드스크린</PresentationFormat>
  <Paragraphs>293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2024-07-09T06:32:35Z</dcterms:created>
  <dcterms:modified xsi:type="dcterms:W3CDTF">2024-07-10T08:44:24Z</dcterms:modified>
</cp:coreProperties>
</file>