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125" d="100"/>
          <a:sy n="125" d="100"/>
        </p:scale>
        <p:origin x="96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286359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6985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</a:t>
                      </a:r>
                      <a:r>
                        <a:rPr lang="ko-KR" altLang="en-US" sz="1200" i="0" dirty="0"/>
                        <a:t>메인페이지로</a:t>
                      </a:r>
                      <a:r>
                        <a:rPr lang="ko-KR" altLang="en-US" sz="1200" dirty="0"/>
                        <a:t>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290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868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4468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9343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37595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60FF3943-C366-4CDC-9C93-9B0781E3FDE7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7E076FD-8E1A-462B-8F3D-64BB48B5D3A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33124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294748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90490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1161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286359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4343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회원번호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찾기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286359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03667"/>
              </p:ext>
            </p:extLst>
          </p:nvPr>
        </p:nvGraphicFramePr>
        <p:xfrm>
          <a:off x="7091765" y="952501"/>
          <a:ext cx="4516961" cy="243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222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비밀번호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찾기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286359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9008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286359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8977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0278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F5FCEE2-3785-4ABC-82A4-DAA99F3F6E9E}"/>
              </a:ext>
            </a:extLst>
          </p:cNvPr>
          <p:cNvSpPr/>
          <p:nvPr/>
        </p:nvSpPr>
        <p:spPr>
          <a:xfrm>
            <a:off x="2299739" y="3594817"/>
            <a:ext cx="130715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FD83175-20F5-47DB-A602-33CFC1E3A5E3}"/>
              </a:ext>
            </a:extLst>
          </p:cNvPr>
          <p:cNvSpPr/>
          <p:nvPr/>
        </p:nvSpPr>
        <p:spPr>
          <a:xfrm>
            <a:off x="3837563" y="3584748"/>
            <a:ext cx="130715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1360976-C310-4B41-8A2B-77172E314307}"/>
              </a:ext>
            </a:extLst>
          </p:cNvPr>
          <p:cNvCxnSpPr>
            <a:cxnSpLocks/>
          </p:cNvCxnSpPr>
          <p:nvPr/>
        </p:nvCxnSpPr>
        <p:spPr>
          <a:xfrm>
            <a:off x="3656171" y="378380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2743453" y="529872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1217</Words>
  <Application>Microsoft Office PowerPoint</Application>
  <PresentationFormat>와이드스크린</PresentationFormat>
  <Paragraphs>444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68</cp:revision>
  <dcterms:created xsi:type="dcterms:W3CDTF">2024-07-09T06:32:35Z</dcterms:created>
  <dcterms:modified xsi:type="dcterms:W3CDTF">2024-07-11T08:36:25Z</dcterms:modified>
</cp:coreProperties>
</file>