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2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D1253-7C29-4AC3-A4F6-98FF01485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CD51CF-86A7-4631-ACCC-4069B102F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258D7-D923-4641-B98C-DA86F8CA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06D00-4AE4-40D2-ABDE-B2A0483C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E2C61-9024-480B-8F1A-DD1C99CB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3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EC982-CAC6-406C-8854-F19F6EB8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1DA3A-160E-48D9-8AC2-B93E3C460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45595-7440-4005-AB10-514A06DD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8B580-3D32-425B-9461-BE941E57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50F04-4D19-4171-BE41-0C5D56DD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3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8330B1-F726-4EF3-B61F-A3B63C611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4D1A52-7537-4A15-8E40-BDDD2CA25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3F05D-E894-4635-82BE-751C00F8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DECDA-92C9-4C7E-9F0A-70FCE5FF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9253B-E249-44C5-9353-9F4DF112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6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A653-D3BC-4BDB-81AC-2D048704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E2342-39FF-4EAB-A714-D7E6B510A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FF47F-CBD4-484C-BCE5-11A5234C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A4346-061C-401D-9441-BB1DA97B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323F7-227D-487E-9735-4B3B8629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8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0C1AB-6603-49FF-8D5E-E77D7531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E2C5FA-C565-40CE-BE21-28011E906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8FA05-54DC-4853-A90D-2B211D31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AD2E1-8D36-4E12-905F-8786862C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A4C38-2571-4B5E-AAD6-E67EC438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7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3C2E3-DE35-4CD0-81B9-0F9FD432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04916-ABA6-4159-8BAB-EE8AFDEA8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F0AA3-BAB4-4F85-A520-49D1999C0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3373AB-EACE-4C74-A05F-B15C7ECD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2B8559-CC71-4464-A0BC-FB3B1575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B6190-B255-4B91-8FEC-46ACD5F8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2019B-6FC1-4061-8772-2FB8E025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51A3D-12AF-4B27-8566-8EF4AE76F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D8FEE8-5DFA-478E-B5E4-5D5365191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6E4606-5C27-430E-A543-0FB9089F3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940677-8E0C-42C3-BD17-0D843199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007C90-0A61-435F-893E-F40B3195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AD8F2A-8BEE-4E26-981A-371FB325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5F8928-E454-459A-8722-492A1A10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50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0ADE9-F44A-4F68-A84E-0B493D0D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5B5E65-7541-48C8-BEC7-3971DE99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F9880F-F01B-4802-BE31-61D1C83B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8BC809-BBBF-4A9A-9D13-3AFF5EEA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05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4B2910-AFCA-4F56-84EC-0457B1E8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E41B88-738C-4D65-88DF-41116738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2D032C-8CE3-40BE-872F-1123302B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4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1F36B-8424-4866-98DA-9685E816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637D4-70B5-4D5F-99DB-7BDAE0341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EABADF-DE4C-4598-BC55-BE4877946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F02B4-1455-4613-B057-6325D456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4CF295-4BB3-4311-A689-EBA50733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02C274-FC68-4A29-98F0-1C579AA0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8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3831C-0B21-4892-9E30-D8E0859C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417792-6E36-459A-8501-B972D5711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DED10-B695-42AB-89A4-34B9C8A5C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BF4AE7-40B6-4BD5-BDB2-DC671286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53151-56EB-46E7-99DA-AF2D32FB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67755C-D304-47CE-87C8-DC30B825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5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B5E196-E509-4396-AB1B-AAA3E2A1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06340-23AE-4CDF-816E-E8E64DB2A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0D774-779C-47A3-919B-FA8A04734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D8DF-4FC6-4971-9918-F7638C273F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E9EEE-0C8E-4C88-A57D-8E2119208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8BA13-FE82-4700-B218-1C2673D8F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5030449" y="1029052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5618517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C4DBEA4-FF54-47DE-B039-27A87C91E1A8}"/>
              </a:ext>
            </a:extLst>
          </p:cNvPr>
          <p:cNvSpPr/>
          <p:nvPr/>
        </p:nvSpPr>
        <p:spPr>
          <a:xfrm>
            <a:off x="5303177" y="130596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246C3E-1FAE-4B6F-9314-14CE397BA89A}"/>
              </a:ext>
            </a:extLst>
          </p:cNvPr>
          <p:cNvSpPr/>
          <p:nvPr/>
        </p:nvSpPr>
        <p:spPr>
          <a:xfrm>
            <a:off x="5595495" y="130469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55817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</p:spTree>
    <p:extLst>
      <p:ext uri="{BB962C8B-B14F-4D97-AF65-F5344CB8AC3E}">
        <p14:creationId xmlns:p14="http://schemas.microsoft.com/office/powerpoint/2010/main" val="353940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38403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6CE4CF6-032E-42E1-B413-D6A542A099C9}"/>
              </a:ext>
            </a:extLst>
          </p:cNvPr>
          <p:cNvSpPr/>
          <p:nvPr/>
        </p:nvSpPr>
        <p:spPr>
          <a:xfrm>
            <a:off x="2055364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53AD7-9541-4DCB-860A-9BBEF4F62FE6}"/>
              </a:ext>
            </a:extLst>
          </p:cNvPr>
          <p:cNvSpPr/>
          <p:nvPr/>
        </p:nvSpPr>
        <p:spPr>
          <a:xfrm>
            <a:off x="1979164" y="2565734"/>
            <a:ext cx="2880846" cy="1174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16EFB4-ED14-4962-A497-2C5BF81BBF57}"/>
              </a:ext>
            </a:extLst>
          </p:cNvPr>
          <p:cNvSpPr/>
          <p:nvPr/>
        </p:nvSpPr>
        <p:spPr>
          <a:xfrm>
            <a:off x="2187712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출발역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7D251E-9281-4E20-B7CC-DCAFEE292E86}"/>
              </a:ext>
            </a:extLst>
          </p:cNvPr>
          <p:cNvSpPr/>
          <p:nvPr/>
        </p:nvSpPr>
        <p:spPr>
          <a:xfrm>
            <a:off x="3624768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도착역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72C10A-C5B7-405C-AB13-35FC410420AE}"/>
              </a:ext>
            </a:extLst>
          </p:cNvPr>
          <p:cNvSpPr/>
          <p:nvPr/>
        </p:nvSpPr>
        <p:spPr>
          <a:xfrm>
            <a:off x="2187712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2024.07.10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80C3E7-D9F3-40BB-83D1-1BC7EAE9006E}"/>
              </a:ext>
            </a:extLst>
          </p:cNvPr>
          <p:cNvSpPr/>
          <p:nvPr/>
        </p:nvSpPr>
        <p:spPr>
          <a:xfrm>
            <a:off x="3624768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12</a:t>
            </a:r>
            <a:r>
              <a:rPr lang="ko-KR" altLang="en-US" sz="800" dirty="0"/>
              <a:t>시 이후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6CC81B-3208-4CB8-ADEB-8439B08C901B}"/>
              </a:ext>
            </a:extLst>
          </p:cNvPr>
          <p:cNvSpPr txBox="1"/>
          <p:nvPr/>
        </p:nvSpPr>
        <p:spPr>
          <a:xfrm>
            <a:off x="2508554" y="3466593"/>
            <a:ext cx="1700462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간편조회하기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37C959-7B12-4780-B079-09DA272AF8C0}"/>
              </a:ext>
            </a:extLst>
          </p:cNvPr>
          <p:cNvSpPr/>
          <p:nvPr/>
        </p:nvSpPr>
        <p:spPr>
          <a:xfrm>
            <a:off x="2187712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성인               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34A6F3-FE0C-4E1F-AB94-6953AAEFA0C0}"/>
              </a:ext>
            </a:extLst>
          </p:cNvPr>
          <p:cNvSpPr/>
          <p:nvPr/>
        </p:nvSpPr>
        <p:spPr>
          <a:xfrm>
            <a:off x="3624768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아동               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1E42BBB-3A88-41C2-9129-441E81DC9C65}"/>
              </a:ext>
            </a:extLst>
          </p:cNvPr>
          <p:cNvSpPr/>
          <p:nvPr/>
        </p:nvSpPr>
        <p:spPr>
          <a:xfrm>
            <a:off x="1979164" y="3961399"/>
            <a:ext cx="1443790" cy="97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A7830E-C46A-4F86-B75A-47954D1429F1}"/>
              </a:ext>
            </a:extLst>
          </p:cNvPr>
          <p:cNvSpPr/>
          <p:nvPr/>
        </p:nvSpPr>
        <p:spPr>
          <a:xfrm>
            <a:off x="3610803" y="3961399"/>
            <a:ext cx="1249207" cy="481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021DB8E-89F1-4221-AD75-6218B7C65570}"/>
              </a:ext>
            </a:extLst>
          </p:cNvPr>
          <p:cNvSpPr/>
          <p:nvPr/>
        </p:nvSpPr>
        <p:spPr>
          <a:xfrm>
            <a:off x="3608726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D6ACF6-DDA5-4416-AB54-04BF7AC87468}"/>
              </a:ext>
            </a:extLst>
          </p:cNvPr>
          <p:cNvSpPr/>
          <p:nvPr/>
        </p:nvSpPr>
        <p:spPr>
          <a:xfrm>
            <a:off x="4275762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49D1ABC1-B9C4-4D2A-8C9C-F99D132CC32C}"/>
              </a:ext>
            </a:extLst>
          </p:cNvPr>
          <p:cNvSpPr/>
          <p:nvPr/>
        </p:nvSpPr>
        <p:spPr>
          <a:xfrm>
            <a:off x="4737846" y="4110854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3918977-ADD3-4CE1-96B7-79B808CB70C0}"/>
              </a:ext>
            </a:extLst>
          </p:cNvPr>
          <p:cNvSpPr/>
          <p:nvPr/>
        </p:nvSpPr>
        <p:spPr>
          <a:xfrm rot="10800000">
            <a:off x="3663045" y="4125517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다중 문서 28">
            <a:extLst>
              <a:ext uri="{FF2B5EF4-FFF2-40B4-BE49-F238E27FC236}">
                <a16:creationId xmlns:a16="http://schemas.microsoft.com/office/drawing/2014/main" id="{6D534A5F-7C93-490F-9A83-EF45225BEDDA}"/>
              </a:ext>
            </a:extLst>
          </p:cNvPr>
          <p:cNvSpPr/>
          <p:nvPr/>
        </p:nvSpPr>
        <p:spPr>
          <a:xfrm>
            <a:off x="3066052" y="2954766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01DC7CA-3A8C-4389-8B83-D4B6AC4FFAC3}"/>
              </a:ext>
            </a:extLst>
          </p:cNvPr>
          <p:cNvSpPr/>
          <p:nvPr/>
        </p:nvSpPr>
        <p:spPr>
          <a:xfrm>
            <a:off x="3601351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이용</a:t>
            </a:r>
            <a:endParaRPr lang="en-US" altLang="ko-KR" sz="800" dirty="0"/>
          </a:p>
          <a:p>
            <a:pPr algn="ctr"/>
            <a:r>
              <a:rPr lang="ko-KR" altLang="en-US" sz="800" dirty="0"/>
              <a:t>안내</a:t>
            </a:r>
            <a:endParaRPr lang="en-US" altLang="ko-KR" sz="8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51FE057-C5D1-4018-8600-FEBF4D34E76E}"/>
              </a:ext>
            </a:extLst>
          </p:cNvPr>
          <p:cNvSpPr/>
          <p:nvPr/>
        </p:nvSpPr>
        <p:spPr>
          <a:xfrm>
            <a:off x="4440763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관광</a:t>
            </a:r>
            <a:endParaRPr lang="en-US" altLang="ko-KR" sz="800" dirty="0"/>
          </a:p>
          <a:p>
            <a:pPr algn="ctr"/>
            <a:r>
              <a:rPr lang="ko-KR" altLang="en-US" sz="800" dirty="0"/>
              <a:t>열차</a:t>
            </a:r>
            <a:endParaRPr lang="en-US" altLang="ko-KR" sz="8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64E0CCB-6285-4BAF-95DC-07D9B3CD7A01}"/>
              </a:ext>
            </a:extLst>
          </p:cNvPr>
          <p:cNvSpPr/>
          <p:nvPr/>
        </p:nvSpPr>
        <p:spPr>
          <a:xfrm>
            <a:off x="2831968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5030449" y="1029052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5618517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C4DBEA4-FF54-47DE-B039-27A87C91E1A8}"/>
              </a:ext>
            </a:extLst>
          </p:cNvPr>
          <p:cNvSpPr/>
          <p:nvPr/>
        </p:nvSpPr>
        <p:spPr>
          <a:xfrm>
            <a:off x="5303177" y="130596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246C3E-1FAE-4B6F-9314-14CE397BA89A}"/>
              </a:ext>
            </a:extLst>
          </p:cNvPr>
          <p:cNvSpPr/>
          <p:nvPr/>
        </p:nvSpPr>
        <p:spPr>
          <a:xfrm>
            <a:off x="5595495" y="130469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55817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595118"/>
              </p:ext>
            </p:extLst>
          </p:nvPr>
        </p:nvGraphicFramePr>
        <p:xfrm>
          <a:off x="7091765" y="990786"/>
          <a:ext cx="4490635" cy="5239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751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94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회사명 </a:t>
                      </a:r>
                      <a:r>
                        <a:rPr lang="en-US" altLang="ko-KR" sz="1500" dirty="0"/>
                        <a:t>CRX</a:t>
                      </a:r>
                      <a:r>
                        <a:rPr lang="ko-KR" altLang="en-US" sz="1500" dirty="0"/>
                        <a:t>를 본 따 만든 메인 화면 로고</a:t>
                      </a:r>
                      <a:r>
                        <a:rPr lang="en-US" altLang="ko-KR" sz="1500" dirty="0"/>
                        <a:t>.</a:t>
                      </a:r>
                    </a:p>
                    <a:p>
                      <a:pPr latinLnBrk="1"/>
                      <a:r>
                        <a:rPr lang="ko-KR" altLang="en-US" sz="1500" dirty="0"/>
                        <a:t>클릭 시 메인 페이지로 이동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94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승차권 버튼에 마우스를 갖다 대면 승차권 관련 드롭다운 메뉴 표시됨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94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고객안내 버튼에 마우스를 갖다 대면 고객안내 관련 드롭다운 메뉴 표시됨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694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이용안내 버튼에 마우스를 갖다 대면 이용안내 관련 드롭다운 메뉴 표시됨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694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여행상품 버튼에 마우스를 갖다 대면 여행상품 관련 드롭다운 메뉴 표시됨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694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회원가입 버튼을 누르면 회원가입 페이지로 이동됨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694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로그인 버튼을 누르면 로그인 페이지로 이동됨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802890"/>
              </p:ext>
            </p:extLst>
          </p:nvPr>
        </p:nvGraphicFramePr>
        <p:xfrm>
          <a:off x="7091765" y="560529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Main_01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메인페이지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20432B8-0EEF-4C46-BEE6-DCE37BD50BC2}"/>
              </a:ext>
            </a:extLst>
          </p:cNvPr>
          <p:cNvSpPr/>
          <p:nvPr/>
        </p:nvSpPr>
        <p:spPr>
          <a:xfrm>
            <a:off x="912834" y="107447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9AFAFF56-FA28-4DCF-8D3B-035AA43C5478}"/>
              </a:ext>
            </a:extLst>
          </p:cNvPr>
          <p:cNvSpPr/>
          <p:nvPr/>
        </p:nvSpPr>
        <p:spPr>
          <a:xfrm>
            <a:off x="2029658" y="106322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2A2D813E-D5B0-4E84-9E67-C03AEA6345FB}"/>
              </a:ext>
            </a:extLst>
          </p:cNvPr>
          <p:cNvSpPr/>
          <p:nvPr/>
        </p:nvSpPr>
        <p:spPr>
          <a:xfrm>
            <a:off x="2778046" y="105456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5E9D543B-EA37-4133-B3B8-CA3CBE503B35}"/>
              </a:ext>
            </a:extLst>
          </p:cNvPr>
          <p:cNvSpPr/>
          <p:nvPr/>
        </p:nvSpPr>
        <p:spPr>
          <a:xfrm>
            <a:off x="3463819" y="105464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84D657CA-97D1-48A9-9044-14CA61C404FF}"/>
              </a:ext>
            </a:extLst>
          </p:cNvPr>
          <p:cNvSpPr/>
          <p:nvPr/>
        </p:nvSpPr>
        <p:spPr>
          <a:xfrm>
            <a:off x="4287525" y="105456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2" name="순서도: 연결자 51">
            <a:extLst>
              <a:ext uri="{FF2B5EF4-FFF2-40B4-BE49-F238E27FC236}">
                <a16:creationId xmlns:a16="http://schemas.microsoft.com/office/drawing/2014/main" id="{5948076E-5A07-43F0-B3CD-8B177410A659}"/>
              </a:ext>
            </a:extLst>
          </p:cNvPr>
          <p:cNvSpPr/>
          <p:nvPr/>
        </p:nvSpPr>
        <p:spPr>
          <a:xfrm>
            <a:off x="4822951" y="97851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78D04133-5578-461F-9729-D15F871126D0}"/>
              </a:ext>
            </a:extLst>
          </p:cNvPr>
          <p:cNvSpPr/>
          <p:nvPr/>
        </p:nvSpPr>
        <p:spPr>
          <a:xfrm>
            <a:off x="5776708" y="120670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69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6CE4CF6-032E-42E1-B413-D6A542A099C9}"/>
              </a:ext>
            </a:extLst>
          </p:cNvPr>
          <p:cNvSpPr/>
          <p:nvPr/>
        </p:nvSpPr>
        <p:spPr>
          <a:xfrm>
            <a:off x="2055364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53AD7-9541-4DCB-860A-9BBEF4F62FE6}"/>
              </a:ext>
            </a:extLst>
          </p:cNvPr>
          <p:cNvSpPr/>
          <p:nvPr/>
        </p:nvSpPr>
        <p:spPr>
          <a:xfrm>
            <a:off x="1979164" y="2565734"/>
            <a:ext cx="2880846" cy="1174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16EFB4-ED14-4962-A497-2C5BF81BBF57}"/>
              </a:ext>
            </a:extLst>
          </p:cNvPr>
          <p:cNvSpPr/>
          <p:nvPr/>
        </p:nvSpPr>
        <p:spPr>
          <a:xfrm>
            <a:off x="2187712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출발역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7D251E-9281-4E20-B7CC-DCAFEE292E86}"/>
              </a:ext>
            </a:extLst>
          </p:cNvPr>
          <p:cNvSpPr/>
          <p:nvPr/>
        </p:nvSpPr>
        <p:spPr>
          <a:xfrm>
            <a:off x="3624768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도착역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72C10A-C5B7-405C-AB13-35FC410420AE}"/>
              </a:ext>
            </a:extLst>
          </p:cNvPr>
          <p:cNvSpPr/>
          <p:nvPr/>
        </p:nvSpPr>
        <p:spPr>
          <a:xfrm>
            <a:off x="2187712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2024.07.10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80C3E7-D9F3-40BB-83D1-1BC7EAE9006E}"/>
              </a:ext>
            </a:extLst>
          </p:cNvPr>
          <p:cNvSpPr/>
          <p:nvPr/>
        </p:nvSpPr>
        <p:spPr>
          <a:xfrm>
            <a:off x="3624768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12</a:t>
            </a:r>
            <a:r>
              <a:rPr lang="ko-KR" altLang="en-US" sz="800" dirty="0"/>
              <a:t>시 이후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6CC81B-3208-4CB8-ADEB-8439B08C901B}"/>
              </a:ext>
            </a:extLst>
          </p:cNvPr>
          <p:cNvSpPr txBox="1"/>
          <p:nvPr/>
        </p:nvSpPr>
        <p:spPr>
          <a:xfrm>
            <a:off x="2508554" y="3466593"/>
            <a:ext cx="1700462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간편조회하기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37C959-7B12-4780-B079-09DA272AF8C0}"/>
              </a:ext>
            </a:extLst>
          </p:cNvPr>
          <p:cNvSpPr/>
          <p:nvPr/>
        </p:nvSpPr>
        <p:spPr>
          <a:xfrm>
            <a:off x="2187712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성인               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34A6F3-FE0C-4E1F-AB94-6953AAEFA0C0}"/>
              </a:ext>
            </a:extLst>
          </p:cNvPr>
          <p:cNvSpPr/>
          <p:nvPr/>
        </p:nvSpPr>
        <p:spPr>
          <a:xfrm>
            <a:off x="3624768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아동               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1E42BBB-3A88-41C2-9129-441E81DC9C65}"/>
              </a:ext>
            </a:extLst>
          </p:cNvPr>
          <p:cNvSpPr/>
          <p:nvPr/>
        </p:nvSpPr>
        <p:spPr>
          <a:xfrm>
            <a:off x="1979164" y="3961399"/>
            <a:ext cx="1443790" cy="97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A7830E-C46A-4F86-B75A-47954D1429F1}"/>
              </a:ext>
            </a:extLst>
          </p:cNvPr>
          <p:cNvSpPr/>
          <p:nvPr/>
        </p:nvSpPr>
        <p:spPr>
          <a:xfrm>
            <a:off x="3610803" y="3961399"/>
            <a:ext cx="1249207" cy="481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021DB8E-89F1-4221-AD75-6218B7C65570}"/>
              </a:ext>
            </a:extLst>
          </p:cNvPr>
          <p:cNvSpPr/>
          <p:nvPr/>
        </p:nvSpPr>
        <p:spPr>
          <a:xfrm>
            <a:off x="3608726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D6ACF6-DDA5-4416-AB54-04BF7AC87468}"/>
              </a:ext>
            </a:extLst>
          </p:cNvPr>
          <p:cNvSpPr/>
          <p:nvPr/>
        </p:nvSpPr>
        <p:spPr>
          <a:xfrm>
            <a:off x="4275762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49D1ABC1-B9C4-4D2A-8C9C-F99D132CC32C}"/>
              </a:ext>
            </a:extLst>
          </p:cNvPr>
          <p:cNvSpPr/>
          <p:nvPr/>
        </p:nvSpPr>
        <p:spPr>
          <a:xfrm>
            <a:off x="4737846" y="4110854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3918977-ADD3-4CE1-96B7-79B808CB70C0}"/>
              </a:ext>
            </a:extLst>
          </p:cNvPr>
          <p:cNvSpPr/>
          <p:nvPr/>
        </p:nvSpPr>
        <p:spPr>
          <a:xfrm rot="10800000">
            <a:off x="3663045" y="4125517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다중 문서 28">
            <a:extLst>
              <a:ext uri="{FF2B5EF4-FFF2-40B4-BE49-F238E27FC236}">
                <a16:creationId xmlns:a16="http://schemas.microsoft.com/office/drawing/2014/main" id="{6D534A5F-7C93-490F-9A83-EF45225BEDDA}"/>
              </a:ext>
            </a:extLst>
          </p:cNvPr>
          <p:cNvSpPr/>
          <p:nvPr/>
        </p:nvSpPr>
        <p:spPr>
          <a:xfrm>
            <a:off x="3066052" y="2954766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01DC7CA-3A8C-4389-8B83-D4B6AC4FFAC3}"/>
              </a:ext>
            </a:extLst>
          </p:cNvPr>
          <p:cNvSpPr/>
          <p:nvPr/>
        </p:nvSpPr>
        <p:spPr>
          <a:xfrm>
            <a:off x="3601351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이용</a:t>
            </a:r>
            <a:endParaRPr lang="en-US" altLang="ko-KR" sz="800" dirty="0"/>
          </a:p>
          <a:p>
            <a:pPr algn="ctr"/>
            <a:r>
              <a:rPr lang="ko-KR" altLang="en-US" sz="800" dirty="0"/>
              <a:t>안내</a:t>
            </a:r>
            <a:endParaRPr lang="en-US" altLang="ko-KR" sz="8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51FE057-C5D1-4018-8600-FEBF4D34E76E}"/>
              </a:ext>
            </a:extLst>
          </p:cNvPr>
          <p:cNvSpPr/>
          <p:nvPr/>
        </p:nvSpPr>
        <p:spPr>
          <a:xfrm>
            <a:off x="4440763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관광</a:t>
            </a:r>
            <a:endParaRPr lang="en-US" altLang="ko-KR" sz="800" dirty="0"/>
          </a:p>
          <a:p>
            <a:pPr algn="ctr"/>
            <a:r>
              <a:rPr lang="ko-KR" altLang="en-US" sz="800" dirty="0"/>
              <a:t>열차</a:t>
            </a:r>
            <a:endParaRPr lang="en-US" altLang="ko-KR" sz="8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64E0CCB-6285-4BAF-95DC-07D9B3CD7A01}"/>
              </a:ext>
            </a:extLst>
          </p:cNvPr>
          <p:cNvSpPr/>
          <p:nvPr/>
        </p:nvSpPr>
        <p:spPr>
          <a:xfrm>
            <a:off x="2831968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5536872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751610"/>
              </p:ext>
            </p:extLst>
          </p:nvPr>
        </p:nvGraphicFramePr>
        <p:xfrm>
          <a:off x="7091765" y="990786"/>
          <a:ext cx="4490635" cy="5280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435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807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승차권 관련 드롭다운 메뉴 표시</a:t>
                      </a:r>
                      <a:r>
                        <a:rPr lang="en-US" altLang="ko-KR" sz="1500" dirty="0"/>
                        <a:t>. </a:t>
                      </a:r>
                      <a:r>
                        <a:rPr lang="ko-KR" altLang="en-US" sz="1500" dirty="0"/>
                        <a:t>승차권 예매와 발권</a:t>
                      </a:r>
                      <a:r>
                        <a:rPr lang="en-US" altLang="ko-KR" sz="1500" dirty="0"/>
                        <a:t>/</a:t>
                      </a:r>
                      <a:r>
                        <a:rPr lang="ko-KR" altLang="en-US" sz="1500" dirty="0"/>
                        <a:t>취소</a:t>
                      </a:r>
                      <a:r>
                        <a:rPr lang="en-US" altLang="ko-KR" sz="1500" dirty="0"/>
                        <a:t>/</a:t>
                      </a:r>
                      <a:r>
                        <a:rPr lang="ko-KR" altLang="en-US" sz="1500" dirty="0"/>
                        <a:t>변경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결제페이지로 연결된다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807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고객안내 관련 드롭다운 메뉴 표시</a:t>
                      </a:r>
                      <a:r>
                        <a:rPr lang="en-US" altLang="ko-KR" sz="1500" dirty="0"/>
                        <a:t>. </a:t>
                      </a:r>
                      <a:r>
                        <a:rPr lang="ko-KR" altLang="en-US" sz="1500" dirty="0"/>
                        <a:t>공지사항</a:t>
                      </a:r>
                      <a:r>
                        <a:rPr lang="en-US" altLang="ko-KR" sz="1500" dirty="0"/>
                        <a:t>, FAQ, </a:t>
                      </a:r>
                      <a:r>
                        <a:rPr lang="ko-KR" altLang="en-US" sz="1500" dirty="0"/>
                        <a:t>고객센터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유실물 안내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안내사항</a:t>
                      </a:r>
                      <a:r>
                        <a:rPr lang="en-US" altLang="ko-KR" sz="1500" dirty="0"/>
                        <a:t>, 1:1</a:t>
                      </a:r>
                      <a:r>
                        <a:rPr lang="ko-KR" altLang="en-US" sz="1500" dirty="0"/>
                        <a:t>문의 페이지로 연결된다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807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이용안내 관련 드롭다운 메뉴 표시</a:t>
                      </a:r>
                      <a:r>
                        <a:rPr lang="en-US" altLang="ko-KR" sz="1500" dirty="0"/>
                        <a:t>. </a:t>
                      </a:r>
                      <a:r>
                        <a:rPr lang="ko-KR" altLang="en-US" sz="1500" dirty="0"/>
                        <a:t>종합이용안내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승차권 이용안내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 err="1"/>
                        <a:t>정차역</a:t>
                      </a:r>
                      <a:r>
                        <a:rPr lang="ko-KR" altLang="en-US" sz="1500" dirty="0"/>
                        <a:t> 이용안내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지연배상 신청 페이지로 연결된다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807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여행상품 관련 드롭다운 메뉴 표시</a:t>
                      </a:r>
                      <a:r>
                        <a:rPr lang="en-US" altLang="ko-KR" sz="1500" dirty="0"/>
                        <a:t>. </a:t>
                      </a:r>
                      <a:r>
                        <a:rPr lang="ko-KR" altLang="en-US" sz="1500" dirty="0"/>
                        <a:t>지역별 여행상품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관광열차 페이지로 연결된다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807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마이페이지 관련 드롭다운 메뉴 표시</a:t>
                      </a:r>
                      <a:r>
                        <a:rPr lang="en-US" altLang="ko-KR" sz="1500" dirty="0"/>
                        <a:t>. </a:t>
                      </a:r>
                      <a:r>
                        <a:rPr lang="ko-KR" altLang="en-US" sz="1500" dirty="0"/>
                        <a:t>장바구니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개인정보 수정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발권</a:t>
                      </a:r>
                      <a:r>
                        <a:rPr lang="en-US" altLang="ko-KR" sz="1500" dirty="0"/>
                        <a:t>/</a:t>
                      </a:r>
                      <a:r>
                        <a:rPr lang="ko-KR" altLang="en-US" sz="1500" dirty="0"/>
                        <a:t>취소</a:t>
                      </a:r>
                      <a:r>
                        <a:rPr lang="en-US" altLang="ko-KR" sz="1500" dirty="0"/>
                        <a:t>/</a:t>
                      </a:r>
                      <a:r>
                        <a:rPr lang="ko-KR" altLang="en-US" sz="1500" dirty="0"/>
                        <a:t>변경 페이지로 연결된다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807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버튼 클릭 시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로그아웃 되며 메인 페이지로 연결된다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657163"/>
              </p:ext>
            </p:extLst>
          </p:nvPr>
        </p:nvGraphicFramePr>
        <p:xfrm>
          <a:off x="7091765" y="560529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Main_02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메인페이지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9AFAFF56-FA28-4DCF-8D3B-035AA43C5478}"/>
              </a:ext>
            </a:extLst>
          </p:cNvPr>
          <p:cNvSpPr/>
          <p:nvPr/>
        </p:nvSpPr>
        <p:spPr>
          <a:xfrm>
            <a:off x="2029658" y="106322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2A2D813E-D5B0-4E84-9E67-C03AEA6345FB}"/>
              </a:ext>
            </a:extLst>
          </p:cNvPr>
          <p:cNvSpPr/>
          <p:nvPr/>
        </p:nvSpPr>
        <p:spPr>
          <a:xfrm>
            <a:off x="2778046" y="105456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5E9D543B-EA37-4133-B3B8-CA3CBE503B35}"/>
              </a:ext>
            </a:extLst>
          </p:cNvPr>
          <p:cNvSpPr/>
          <p:nvPr/>
        </p:nvSpPr>
        <p:spPr>
          <a:xfrm>
            <a:off x="3463819" y="105464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84D657CA-97D1-48A9-9044-14CA61C404FF}"/>
              </a:ext>
            </a:extLst>
          </p:cNvPr>
          <p:cNvSpPr/>
          <p:nvPr/>
        </p:nvSpPr>
        <p:spPr>
          <a:xfrm>
            <a:off x="4287525" y="105456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2" name="순서도: 연결자 51">
            <a:extLst>
              <a:ext uri="{FF2B5EF4-FFF2-40B4-BE49-F238E27FC236}">
                <a16:creationId xmlns:a16="http://schemas.microsoft.com/office/drawing/2014/main" id="{5948076E-5A07-43F0-B3CD-8B177410A659}"/>
              </a:ext>
            </a:extLst>
          </p:cNvPr>
          <p:cNvSpPr/>
          <p:nvPr/>
        </p:nvSpPr>
        <p:spPr>
          <a:xfrm>
            <a:off x="5690804" y="11904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78D04133-5578-461F-9729-D15F871126D0}"/>
              </a:ext>
            </a:extLst>
          </p:cNvPr>
          <p:cNvSpPr/>
          <p:nvPr/>
        </p:nvSpPr>
        <p:spPr>
          <a:xfrm>
            <a:off x="5327157" y="98105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F69F99D-E45B-4C99-8F0C-B145A55C9AE3}"/>
              </a:ext>
            </a:extLst>
          </p:cNvPr>
          <p:cNvSpPr txBox="1"/>
          <p:nvPr/>
        </p:nvSpPr>
        <p:spPr>
          <a:xfrm>
            <a:off x="5157284" y="1248172"/>
            <a:ext cx="7278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0C419588-1FAE-4E0E-977B-4D9CFDBE8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740" y="1538393"/>
            <a:ext cx="4155600" cy="98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5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38403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6CE4CF6-032E-42E1-B413-D6A542A099C9}"/>
              </a:ext>
            </a:extLst>
          </p:cNvPr>
          <p:cNvSpPr/>
          <p:nvPr/>
        </p:nvSpPr>
        <p:spPr>
          <a:xfrm>
            <a:off x="2055364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53AD7-9541-4DCB-860A-9BBEF4F62FE6}"/>
              </a:ext>
            </a:extLst>
          </p:cNvPr>
          <p:cNvSpPr/>
          <p:nvPr/>
        </p:nvSpPr>
        <p:spPr>
          <a:xfrm>
            <a:off x="1979164" y="2565734"/>
            <a:ext cx="2880846" cy="1174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16EFB4-ED14-4962-A497-2C5BF81BBF57}"/>
              </a:ext>
            </a:extLst>
          </p:cNvPr>
          <p:cNvSpPr/>
          <p:nvPr/>
        </p:nvSpPr>
        <p:spPr>
          <a:xfrm>
            <a:off x="2187712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출발역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7D251E-9281-4E20-B7CC-DCAFEE292E86}"/>
              </a:ext>
            </a:extLst>
          </p:cNvPr>
          <p:cNvSpPr/>
          <p:nvPr/>
        </p:nvSpPr>
        <p:spPr>
          <a:xfrm>
            <a:off x="3624768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도착역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72C10A-C5B7-405C-AB13-35FC410420AE}"/>
              </a:ext>
            </a:extLst>
          </p:cNvPr>
          <p:cNvSpPr/>
          <p:nvPr/>
        </p:nvSpPr>
        <p:spPr>
          <a:xfrm>
            <a:off x="2187712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2024.07.10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80C3E7-D9F3-40BB-83D1-1BC7EAE9006E}"/>
              </a:ext>
            </a:extLst>
          </p:cNvPr>
          <p:cNvSpPr/>
          <p:nvPr/>
        </p:nvSpPr>
        <p:spPr>
          <a:xfrm>
            <a:off x="3624768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12</a:t>
            </a:r>
            <a:r>
              <a:rPr lang="ko-KR" altLang="en-US" sz="800" dirty="0"/>
              <a:t>시 이후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6CC81B-3208-4CB8-ADEB-8439B08C901B}"/>
              </a:ext>
            </a:extLst>
          </p:cNvPr>
          <p:cNvSpPr txBox="1"/>
          <p:nvPr/>
        </p:nvSpPr>
        <p:spPr>
          <a:xfrm>
            <a:off x="2508554" y="3466593"/>
            <a:ext cx="1700462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간편조회하기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37C959-7B12-4780-B079-09DA272AF8C0}"/>
              </a:ext>
            </a:extLst>
          </p:cNvPr>
          <p:cNvSpPr/>
          <p:nvPr/>
        </p:nvSpPr>
        <p:spPr>
          <a:xfrm>
            <a:off x="2187712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성인               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34A6F3-FE0C-4E1F-AB94-6953AAEFA0C0}"/>
              </a:ext>
            </a:extLst>
          </p:cNvPr>
          <p:cNvSpPr/>
          <p:nvPr/>
        </p:nvSpPr>
        <p:spPr>
          <a:xfrm>
            <a:off x="3624768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아동               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1E42BBB-3A88-41C2-9129-441E81DC9C65}"/>
              </a:ext>
            </a:extLst>
          </p:cNvPr>
          <p:cNvSpPr/>
          <p:nvPr/>
        </p:nvSpPr>
        <p:spPr>
          <a:xfrm>
            <a:off x="1979164" y="3961399"/>
            <a:ext cx="1443790" cy="97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A7830E-C46A-4F86-B75A-47954D1429F1}"/>
              </a:ext>
            </a:extLst>
          </p:cNvPr>
          <p:cNvSpPr/>
          <p:nvPr/>
        </p:nvSpPr>
        <p:spPr>
          <a:xfrm>
            <a:off x="3610803" y="3961399"/>
            <a:ext cx="1249207" cy="481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021DB8E-89F1-4221-AD75-6218B7C65570}"/>
              </a:ext>
            </a:extLst>
          </p:cNvPr>
          <p:cNvSpPr/>
          <p:nvPr/>
        </p:nvSpPr>
        <p:spPr>
          <a:xfrm>
            <a:off x="3608726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D6ACF6-DDA5-4416-AB54-04BF7AC87468}"/>
              </a:ext>
            </a:extLst>
          </p:cNvPr>
          <p:cNvSpPr/>
          <p:nvPr/>
        </p:nvSpPr>
        <p:spPr>
          <a:xfrm>
            <a:off x="4275762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49D1ABC1-B9C4-4D2A-8C9C-F99D132CC32C}"/>
              </a:ext>
            </a:extLst>
          </p:cNvPr>
          <p:cNvSpPr/>
          <p:nvPr/>
        </p:nvSpPr>
        <p:spPr>
          <a:xfrm>
            <a:off x="4737846" y="4110854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3918977-ADD3-4CE1-96B7-79B808CB70C0}"/>
              </a:ext>
            </a:extLst>
          </p:cNvPr>
          <p:cNvSpPr/>
          <p:nvPr/>
        </p:nvSpPr>
        <p:spPr>
          <a:xfrm rot="10800000">
            <a:off x="3663045" y="4125517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다중 문서 28">
            <a:extLst>
              <a:ext uri="{FF2B5EF4-FFF2-40B4-BE49-F238E27FC236}">
                <a16:creationId xmlns:a16="http://schemas.microsoft.com/office/drawing/2014/main" id="{6D534A5F-7C93-490F-9A83-EF45225BEDDA}"/>
              </a:ext>
            </a:extLst>
          </p:cNvPr>
          <p:cNvSpPr/>
          <p:nvPr/>
        </p:nvSpPr>
        <p:spPr>
          <a:xfrm>
            <a:off x="3066052" y="2954766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01DC7CA-3A8C-4389-8B83-D4B6AC4FFAC3}"/>
              </a:ext>
            </a:extLst>
          </p:cNvPr>
          <p:cNvSpPr/>
          <p:nvPr/>
        </p:nvSpPr>
        <p:spPr>
          <a:xfrm>
            <a:off x="3601351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이용</a:t>
            </a:r>
            <a:endParaRPr lang="en-US" altLang="ko-KR" sz="800" dirty="0"/>
          </a:p>
          <a:p>
            <a:pPr algn="ctr"/>
            <a:r>
              <a:rPr lang="ko-KR" altLang="en-US" sz="800" dirty="0"/>
              <a:t>안내</a:t>
            </a:r>
            <a:endParaRPr lang="en-US" altLang="ko-KR" sz="8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51FE057-C5D1-4018-8600-FEBF4D34E76E}"/>
              </a:ext>
            </a:extLst>
          </p:cNvPr>
          <p:cNvSpPr/>
          <p:nvPr/>
        </p:nvSpPr>
        <p:spPr>
          <a:xfrm>
            <a:off x="4440763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관광</a:t>
            </a:r>
            <a:endParaRPr lang="en-US" altLang="ko-KR" sz="800" dirty="0"/>
          </a:p>
          <a:p>
            <a:pPr algn="ctr"/>
            <a:r>
              <a:rPr lang="ko-KR" altLang="en-US" sz="800" dirty="0"/>
              <a:t>열차</a:t>
            </a:r>
            <a:endParaRPr lang="en-US" altLang="ko-KR" sz="8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64E0CCB-6285-4BAF-95DC-07D9B3CD7A01}"/>
              </a:ext>
            </a:extLst>
          </p:cNvPr>
          <p:cNvSpPr/>
          <p:nvPr/>
        </p:nvSpPr>
        <p:spPr>
          <a:xfrm>
            <a:off x="2831968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C4DBEA4-FF54-47DE-B039-27A87C91E1A8}"/>
              </a:ext>
            </a:extLst>
          </p:cNvPr>
          <p:cNvSpPr/>
          <p:nvPr/>
        </p:nvSpPr>
        <p:spPr>
          <a:xfrm>
            <a:off x="5303177" y="130596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246C3E-1FAE-4B6F-9314-14CE397BA89A}"/>
              </a:ext>
            </a:extLst>
          </p:cNvPr>
          <p:cNvSpPr/>
          <p:nvPr/>
        </p:nvSpPr>
        <p:spPr>
          <a:xfrm>
            <a:off x="5595495" y="130469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41447"/>
              </p:ext>
            </p:extLst>
          </p:nvPr>
        </p:nvGraphicFramePr>
        <p:xfrm>
          <a:off x="7091765" y="990785"/>
          <a:ext cx="4490635" cy="5279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139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38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출발역과 </a:t>
                      </a:r>
                      <a:r>
                        <a:rPr lang="ko-KR" altLang="en-US" sz="1500" dirty="0" err="1"/>
                        <a:t>도착역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출발 할 날짜와 시간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탑승인원을 선택 한다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조회 탭을 클릭 할 경우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예매 한 티켓의 정보를 조회 할 수 있다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762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이용안내 탭을 클릭 할 경우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종합이용안내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승차권 이용안내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 err="1"/>
                        <a:t>정차역</a:t>
                      </a:r>
                      <a:r>
                        <a:rPr lang="ko-KR" altLang="en-US" sz="1500" dirty="0"/>
                        <a:t> 이용안내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지연배상 신청 페이지로 연결된다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38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관광열차 탭을 클릭 할 경우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관광열차의 배차 조회 페이지로 연결된다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439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달력을 통해 날짜 선택 기능을 구현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762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예매 탭에서 조건을 선택하고 간편 조회 할 경우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해당 조건에 맞는 배차를 조회 할 수 있다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439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공지사항 타이틀이 출력된다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29590"/>
                  </a:ext>
                </a:extLst>
              </a:tr>
              <a:tr h="439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캐러셀을</a:t>
                      </a:r>
                      <a:r>
                        <a:rPr lang="ko-KR" altLang="en-US" sz="1500" dirty="0"/>
                        <a:t> 이용하여 광고가 출력된다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839183"/>
                  </a:ext>
                </a:extLst>
              </a:tr>
              <a:tr h="439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9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광고가 출력되는 배너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182068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011850"/>
              </p:ext>
            </p:extLst>
          </p:nvPr>
        </p:nvGraphicFramePr>
        <p:xfrm>
          <a:off x="7091765" y="560529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Main_03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메인페이지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20432B8-0EEF-4C46-BEE6-DCE37BD50BC2}"/>
              </a:ext>
            </a:extLst>
          </p:cNvPr>
          <p:cNvSpPr/>
          <p:nvPr/>
        </p:nvSpPr>
        <p:spPr>
          <a:xfrm>
            <a:off x="2095635" y="174172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9AFAFF56-FA28-4DCF-8D3B-035AA43C5478}"/>
              </a:ext>
            </a:extLst>
          </p:cNvPr>
          <p:cNvSpPr/>
          <p:nvPr/>
        </p:nvSpPr>
        <p:spPr>
          <a:xfrm>
            <a:off x="2854479" y="172074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2A2D813E-D5B0-4E84-9E67-C03AEA6345FB}"/>
              </a:ext>
            </a:extLst>
          </p:cNvPr>
          <p:cNvSpPr/>
          <p:nvPr/>
        </p:nvSpPr>
        <p:spPr>
          <a:xfrm>
            <a:off x="3652815" y="172988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5E9D543B-EA37-4133-B3B8-CA3CBE503B35}"/>
              </a:ext>
            </a:extLst>
          </p:cNvPr>
          <p:cNvSpPr/>
          <p:nvPr/>
        </p:nvSpPr>
        <p:spPr>
          <a:xfrm>
            <a:off x="4472470" y="172074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FA9AE90-7525-45C3-BDCB-5E6101A69E0C}"/>
              </a:ext>
            </a:extLst>
          </p:cNvPr>
          <p:cNvSpPr txBox="1"/>
          <p:nvPr/>
        </p:nvSpPr>
        <p:spPr>
          <a:xfrm>
            <a:off x="5458158" y="1042532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69A5268-C9F2-4DA5-9AE1-6CF801B8167F}"/>
              </a:ext>
            </a:extLst>
          </p:cNvPr>
          <p:cNvSpPr txBox="1"/>
          <p:nvPr/>
        </p:nvSpPr>
        <p:spPr>
          <a:xfrm>
            <a:off x="4839550" y="1045357"/>
            <a:ext cx="7278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711A97DF-FB2F-4E42-AF52-5B4BC331FEE9}"/>
              </a:ext>
            </a:extLst>
          </p:cNvPr>
          <p:cNvSpPr/>
          <p:nvPr/>
        </p:nvSpPr>
        <p:spPr>
          <a:xfrm>
            <a:off x="3259064" y="284768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754B3272-A286-4EC4-9945-DB3A8AA0638F}"/>
              </a:ext>
            </a:extLst>
          </p:cNvPr>
          <p:cNvSpPr/>
          <p:nvPr/>
        </p:nvSpPr>
        <p:spPr>
          <a:xfrm>
            <a:off x="2171299" y="342900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08712263-DA9D-4C00-A188-E3C8E264FC00}"/>
              </a:ext>
            </a:extLst>
          </p:cNvPr>
          <p:cNvSpPr/>
          <p:nvPr/>
        </p:nvSpPr>
        <p:spPr>
          <a:xfrm>
            <a:off x="1717587" y="388332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157DB9DC-8734-4B03-8FE4-BC0F96138B46}"/>
              </a:ext>
            </a:extLst>
          </p:cNvPr>
          <p:cNvSpPr/>
          <p:nvPr/>
        </p:nvSpPr>
        <p:spPr>
          <a:xfrm>
            <a:off x="3506669" y="381721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D2D9E166-0704-4D3E-BAEF-0A9E4E4C7E5F}"/>
              </a:ext>
            </a:extLst>
          </p:cNvPr>
          <p:cNvSpPr/>
          <p:nvPr/>
        </p:nvSpPr>
        <p:spPr>
          <a:xfrm>
            <a:off x="3444841" y="444570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391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C4DBEA4-FF54-47DE-B039-27A87C91E1A8}"/>
              </a:ext>
            </a:extLst>
          </p:cNvPr>
          <p:cNvSpPr/>
          <p:nvPr/>
        </p:nvSpPr>
        <p:spPr>
          <a:xfrm>
            <a:off x="5303177" y="130596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8246C3E-1FAE-4B6F-9314-14CE397BA89A}"/>
              </a:ext>
            </a:extLst>
          </p:cNvPr>
          <p:cNvSpPr/>
          <p:nvPr/>
        </p:nvSpPr>
        <p:spPr>
          <a:xfrm>
            <a:off x="5595495" y="1304694"/>
            <a:ext cx="184666" cy="184666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506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488559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마이페이지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A61CD-7574-4C33-BB85-E1FDE3D71734}"/>
              </a:ext>
            </a:extLst>
          </p:cNvPr>
          <p:cNvSpPr txBox="1"/>
          <p:nvPr/>
        </p:nvSpPr>
        <p:spPr>
          <a:xfrm>
            <a:off x="5429583" y="1042532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BA57B6-018C-4151-BCC6-3C0BD2FA6992}"/>
              </a:ext>
            </a:extLst>
          </p:cNvPr>
          <p:cNvSpPr txBox="1"/>
          <p:nvPr/>
        </p:nvSpPr>
        <p:spPr>
          <a:xfrm>
            <a:off x="4810975" y="1045357"/>
            <a:ext cx="7278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A0C9402-668F-467C-96E9-5DB1FAE3EE50}"/>
              </a:ext>
            </a:extLst>
          </p:cNvPr>
          <p:cNvSpPr/>
          <p:nvPr/>
        </p:nvSpPr>
        <p:spPr>
          <a:xfrm>
            <a:off x="1110088" y="2036358"/>
            <a:ext cx="2880846" cy="1174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60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670</Words>
  <Application>Microsoft Office PowerPoint</Application>
  <PresentationFormat>와이드스크린</PresentationFormat>
  <Paragraphs>239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한컴 고딕</vt:lpstr>
      <vt:lpstr>Arial</vt:lpstr>
      <vt:lpstr>Magneto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</cp:revision>
  <dcterms:created xsi:type="dcterms:W3CDTF">2024-07-09T06:32:35Z</dcterms:created>
  <dcterms:modified xsi:type="dcterms:W3CDTF">2024-07-10T08:41:50Z</dcterms:modified>
</cp:coreProperties>
</file>