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4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Default Extension="gif" ContentType="image/gif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60"/>
  </p:notesMasterIdLst>
  <p:sldIdLst>
    <p:sldId id="256" r:id="rId2"/>
    <p:sldId id="257" r:id="rId3"/>
    <p:sldId id="263" r:id="rId4"/>
    <p:sldId id="265" r:id="rId5"/>
    <p:sldId id="317" r:id="rId6"/>
    <p:sldId id="316" r:id="rId7"/>
    <p:sldId id="290" r:id="rId8"/>
    <p:sldId id="318" r:id="rId9"/>
    <p:sldId id="289" r:id="rId10"/>
    <p:sldId id="266" r:id="rId11"/>
    <p:sldId id="267" r:id="rId12"/>
    <p:sldId id="268" r:id="rId13"/>
    <p:sldId id="269" r:id="rId14"/>
    <p:sldId id="270" r:id="rId15"/>
    <p:sldId id="278" r:id="rId16"/>
    <p:sldId id="271" r:id="rId17"/>
    <p:sldId id="321" r:id="rId18"/>
    <p:sldId id="272" r:id="rId19"/>
    <p:sldId id="279" r:id="rId20"/>
    <p:sldId id="325" r:id="rId21"/>
    <p:sldId id="327" r:id="rId22"/>
    <p:sldId id="274" r:id="rId23"/>
    <p:sldId id="275" r:id="rId24"/>
    <p:sldId id="319" r:id="rId25"/>
    <p:sldId id="326" r:id="rId26"/>
    <p:sldId id="282" r:id="rId27"/>
    <p:sldId id="280" r:id="rId28"/>
    <p:sldId id="276" r:id="rId29"/>
    <p:sldId id="281" r:id="rId30"/>
    <p:sldId id="284" r:id="rId31"/>
    <p:sldId id="323" r:id="rId32"/>
    <p:sldId id="285" r:id="rId33"/>
    <p:sldId id="286" r:id="rId34"/>
    <p:sldId id="287" r:id="rId35"/>
    <p:sldId id="258" r:id="rId36"/>
    <p:sldId id="262" r:id="rId37"/>
    <p:sldId id="259" r:id="rId38"/>
    <p:sldId id="260" r:id="rId39"/>
    <p:sldId id="261" r:id="rId40"/>
    <p:sldId id="294" r:id="rId41"/>
    <p:sldId id="295" r:id="rId42"/>
    <p:sldId id="296" r:id="rId43"/>
    <p:sldId id="298" r:id="rId44"/>
    <p:sldId id="320" r:id="rId45"/>
    <p:sldId id="299" r:id="rId46"/>
    <p:sldId id="300" r:id="rId47"/>
    <p:sldId id="301" r:id="rId48"/>
    <p:sldId id="304" r:id="rId49"/>
    <p:sldId id="309" r:id="rId50"/>
    <p:sldId id="311" r:id="rId51"/>
    <p:sldId id="312" r:id="rId52"/>
    <p:sldId id="313" r:id="rId53"/>
    <p:sldId id="314" r:id="rId54"/>
    <p:sldId id="315" r:id="rId55"/>
    <p:sldId id="305" r:id="rId56"/>
    <p:sldId id="306" r:id="rId57"/>
    <p:sldId id="307" r:id="rId58"/>
    <p:sldId id="308" r:id="rId5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Dorado Garcés" initials="LDG" lastIdx="1" clrIdx="0">
    <p:extLst>
      <p:ext uri="{19B8F6BF-5375-455C-9EA6-DF929625EA0E}">
        <p15:presenceInfo xmlns:p15="http://schemas.microsoft.com/office/powerpoint/2012/main" xmlns="" userId="Luis Dorado Garcé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14F13"/>
    <a:srgbClr val="0070BC"/>
    <a:srgbClr val="FFC000"/>
    <a:srgbClr val="48F27D"/>
    <a:srgbClr val="D9E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-60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image" Target="../media/image1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image" Target="../media/image11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image" Target="../media/image1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2176E-8F1A-4816-A03B-E988A9CAE223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C8E3B56B-3698-486A-959C-87F4DC95A8E9}">
      <dgm:prSet phldrT="[Texto]"/>
      <dgm:spPr/>
      <dgm:t>
        <a:bodyPr/>
        <a:lstStyle/>
        <a:p>
          <a:r>
            <a:rPr lang="es-ES" dirty="0" smtClean="0"/>
            <a:t>Ficheros</a:t>
          </a:r>
          <a:endParaRPr lang="es-ES" dirty="0"/>
        </a:p>
      </dgm:t>
    </dgm:pt>
    <dgm:pt modelId="{9ABAEA21-85C7-4CE9-BDFC-DA20B9E29AB8}" type="parTrans" cxnId="{40FE8430-E8F6-4478-A02C-042810840665}">
      <dgm:prSet/>
      <dgm:spPr/>
      <dgm:t>
        <a:bodyPr/>
        <a:lstStyle/>
        <a:p>
          <a:endParaRPr lang="es-ES"/>
        </a:p>
      </dgm:t>
    </dgm:pt>
    <dgm:pt modelId="{17E8AABF-EC21-45B3-9336-E11344CCBB03}" type="sibTrans" cxnId="{40FE8430-E8F6-4478-A02C-042810840665}">
      <dgm:prSet/>
      <dgm:spPr/>
      <dgm:t>
        <a:bodyPr/>
        <a:lstStyle/>
        <a:p>
          <a:endParaRPr lang="es-ES"/>
        </a:p>
      </dgm:t>
    </dgm:pt>
    <dgm:pt modelId="{F3635888-CE6F-4767-8725-49D13FC1E969}">
      <dgm:prSet phldrT="[Texto]"/>
      <dgm:spPr/>
      <dgm:t>
        <a:bodyPr/>
        <a:lstStyle/>
        <a:p>
          <a:r>
            <a:rPr lang="es-ES" dirty="0" smtClean="0"/>
            <a:t>Ejecutables</a:t>
          </a:r>
          <a:endParaRPr lang="es-ES" dirty="0"/>
        </a:p>
      </dgm:t>
    </dgm:pt>
    <dgm:pt modelId="{6CA28BD7-04DD-43A9-AD56-33C4B667BE6C}" type="parTrans" cxnId="{2F8C8B0D-D5F6-4915-8D2B-745DEDE26EE6}">
      <dgm:prSet/>
      <dgm:spPr/>
      <dgm:t>
        <a:bodyPr/>
        <a:lstStyle/>
        <a:p>
          <a:endParaRPr lang="es-ES"/>
        </a:p>
      </dgm:t>
    </dgm:pt>
    <dgm:pt modelId="{44D0BD8F-8823-41A3-AFFB-EC11E57537D1}" type="sibTrans" cxnId="{2F8C8B0D-D5F6-4915-8D2B-745DEDE26EE6}">
      <dgm:prSet/>
      <dgm:spPr/>
      <dgm:t>
        <a:bodyPr/>
        <a:lstStyle/>
        <a:p>
          <a:endParaRPr lang="es-ES"/>
        </a:p>
      </dgm:t>
    </dgm:pt>
    <dgm:pt modelId="{F9FFDEE5-3C51-438A-A625-D52F572685F9}">
      <dgm:prSet phldrT="[Texto]"/>
      <dgm:spPr/>
      <dgm:t>
        <a:bodyPr/>
        <a:lstStyle/>
        <a:p>
          <a:r>
            <a:rPr lang="es-ES" dirty="0" smtClean="0"/>
            <a:t>Programas o Aplicaciones</a:t>
          </a:r>
          <a:endParaRPr lang="es-ES" dirty="0"/>
        </a:p>
      </dgm:t>
    </dgm:pt>
    <dgm:pt modelId="{C2D47AE2-63A8-4D8E-9F38-AEBCDEFC6AC0}" type="parTrans" cxnId="{08B5B7AE-C842-4D65-81A5-3A6116E34588}">
      <dgm:prSet/>
      <dgm:spPr/>
      <dgm:t>
        <a:bodyPr/>
        <a:lstStyle/>
        <a:p>
          <a:endParaRPr lang="es-ES"/>
        </a:p>
      </dgm:t>
    </dgm:pt>
    <dgm:pt modelId="{D31E8372-9571-4A01-AA5B-2A48520044AF}" type="sibTrans" cxnId="{08B5B7AE-C842-4D65-81A5-3A6116E34588}">
      <dgm:prSet/>
      <dgm:spPr/>
      <dgm:t>
        <a:bodyPr/>
        <a:lstStyle/>
        <a:p>
          <a:endParaRPr lang="es-ES"/>
        </a:p>
      </dgm:t>
    </dgm:pt>
    <dgm:pt modelId="{BC1B04AD-B2FD-44D0-A82D-FB26DC382487}">
      <dgm:prSet phldrT="[Texto]"/>
      <dgm:spPr>
        <a:solidFill>
          <a:srgbClr val="FFC000"/>
        </a:solidFill>
      </dgm:spPr>
      <dgm:t>
        <a:bodyPr/>
        <a:lstStyle/>
        <a:p>
          <a:r>
            <a:rPr lang="es-ES" b="1" dirty="0" smtClean="0"/>
            <a:t>Ficheros</a:t>
          </a:r>
          <a:r>
            <a:rPr lang="es-ES" dirty="0" smtClean="0"/>
            <a:t> estructurados en base a </a:t>
          </a:r>
          <a:r>
            <a:rPr lang="es-ES" b="1" dirty="0" smtClean="0"/>
            <a:t>registros</a:t>
          </a:r>
          <a:endParaRPr lang="es-ES" b="1" dirty="0"/>
        </a:p>
      </dgm:t>
    </dgm:pt>
    <dgm:pt modelId="{73B31C40-B76A-475D-A98E-305FC0158BFE}" type="parTrans" cxnId="{86CBB940-5650-423E-8C62-A240B19633B6}">
      <dgm:prSet/>
      <dgm:spPr/>
      <dgm:t>
        <a:bodyPr/>
        <a:lstStyle/>
        <a:p>
          <a:endParaRPr lang="es-ES"/>
        </a:p>
      </dgm:t>
    </dgm:pt>
    <dgm:pt modelId="{0F3DBFA1-9B52-4B67-AE14-E3CDBBD743BA}" type="sibTrans" cxnId="{86CBB940-5650-423E-8C62-A240B19633B6}">
      <dgm:prSet/>
      <dgm:spPr/>
      <dgm:t>
        <a:bodyPr/>
        <a:lstStyle/>
        <a:p>
          <a:endParaRPr lang="es-ES"/>
        </a:p>
      </dgm:t>
    </dgm:pt>
    <dgm:pt modelId="{ECCB7DE9-1B61-4941-931E-A35CFBF876A9}">
      <dgm:prSet phldrT="[Texto]"/>
      <dgm:spPr/>
      <dgm:t>
        <a:bodyPr/>
        <a:lstStyle/>
        <a:p>
          <a:r>
            <a:rPr lang="es-ES" dirty="0" smtClean="0"/>
            <a:t>Ficheros de datos</a:t>
          </a:r>
          <a:endParaRPr lang="es-ES" dirty="0"/>
        </a:p>
      </dgm:t>
    </dgm:pt>
    <dgm:pt modelId="{04436D68-A331-4673-936D-6F2599D1DCAB}" type="parTrans" cxnId="{B2ABAC9F-B26E-49BF-99E2-44D36C8555D1}">
      <dgm:prSet/>
      <dgm:spPr/>
      <dgm:t>
        <a:bodyPr/>
        <a:lstStyle/>
        <a:p>
          <a:endParaRPr lang="es-ES"/>
        </a:p>
      </dgm:t>
    </dgm:pt>
    <dgm:pt modelId="{61E87D4E-315C-4609-92AA-E45842460128}" type="sibTrans" cxnId="{B2ABAC9F-B26E-49BF-99E2-44D36C8555D1}">
      <dgm:prSet/>
      <dgm:spPr/>
      <dgm:t>
        <a:bodyPr/>
        <a:lstStyle/>
        <a:p>
          <a:endParaRPr lang="es-ES"/>
        </a:p>
      </dgm:t>
    </dgm:pt>
    <dgm:pt modelId="{99125B11-B2D4-407A-8E2A-D7640EFD67A7}">
      <dgm:prSet phldrT="[Texto]"/>
      <dgm:spPr/>
      <dgm:t>
        <a:bodyPr/>
        <a:lstStyle/>
        <a:p>
          <a:r>
            <a:rPr lang="es-ES" dirty="0" smtClean="0"/>
            <a:t>Otros ficheros de datos</a:t>
          </a:r>
          <a:endParaRPr lang="es-ES" dirty="0"/>
        </a:p>
      </dgm:t>
    </dgm:pt>
    <dgm:pt modelId="{F2C4CBA2-3A95-46AB-AD01-F5EBFDE74243}" type="parTrans" cxnId="{B1A49923-5343-4449-A680-016C64218662}">
      <dgm:prSet/>
      <dgm:spPr/>
      <dgm:t>
        <a:bodyPr/>
        <a:lstStyle/>
        <a:p>
          <a:endParaRPr lang="es-ES"/>
        </a:p>
      </dgm:t>
    </dgm:pt>
    <dgm:pt modelId="{3BDB7B11-9762-402A-A1EA-9F7191D86B14}" type="sibTrans" cxnId="{B1A49923-5343-4449-A680-016C64218662}">
      <dgm:prSet/>
      <dgm:spPr/>
      <dgm:t>
        <a:bodyPr/>
        <a:lstStyle/>
        <a:p>
          <a:endParaRPr lang="es-ES"/>
        </a:p>
      </dgm:t>
    </dgm:pt>
    <dgm:pt modelId="{00DD18E4-6998-4071-BB49-1CCEA26AAA48}" type="pres">
      <dgm:prSet presAssocID="{BFA2176E-8F1A-4816-A03B-E988A9CAE2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3978FC6-FD44-4653-B6E9-5EF74DB1854B}" type="pres">
      <dgm:prSet presAssocID="{C8E3B56B-3698-486A-959C-87F4DC95A8E9}" presName="root1" presStyleCnt="0"/>
      <dgm:spPr/>
    </dgm:pt>
    <dgm:pt modelId="{0DD48F63-D300-46EB-844D-2BC76F10B315}" type="pres">
      <dgm:prSet presAssocID="{C8E3B56B-3698-486A-959C-87F4DC95A8E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883CBC-C20B-4514-8259-9D4F5E1CCB1F}" type="pres">
      <dgm:prSet presAssocID="{C8E3B56B-3698-486A-959C-87F4DC95A8E9}" presName="level2hierChild" presStyleCnt="0"/>
      <dgm:spPr/>
    </dgm:pt>
    <dgm:pt modelId="{E36868DD-E0B5-4B17-93DF-EC2207149949}" type="pres">
      <dgm:prSet presAssocID="{6CA28BD7-04DD-43A9-AD56-33C4B667BE6C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854F9C94-7B52-4815-97A5-5686CFB36A5C}" type="pres">
      <dgm:prSet presAssocID="{6CA28BD7-04DD-43A9-AD56-33C4B667BE6C}" presName="connTx" presStyleLbl="parChTrans1D2" presStyleIdx="0" presStyleCnt="2"/>
      <dgm:spPr/>
      <dgm:t>
        <a:bodyPr/>
        <a:lstStyle/>
        <a:p>
          <a:endParaRPr lang="es-ES"/>
        </a:p>
      </dgm:t>
    </dgm:pt>
    <dgm:pt modelId="{399E8C6D-FD00-4675-A53A-F4207DA23D9F}" type="pres">
      <dgm:prSet presAssocID="{F3635888-CE6F-4767-8725-49D13FC1E969}" presName="root2" presStyleCnt="0"/>
      <dgm:spPr/>
    </dgm:pt>
    <dgm:pt modelId="{C94D98BA-C2CA-4FF2-81E0-768436CD1918}" type="pres">
      <dgm:prSet presAssocID="{F3635888-CE6F-4767-8725-49D13FC1E96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EC7820-B5DF-459D-8152-7DEDADAE2735}" type="pres">
      <dgm:prSet presAssocID="{F3635888-CE6F-4767-8725-49D13FC1E969}" presName="level3hierChild" presStyleCnt="0"/>
      <dgm:spPr/>
    </dgm:pt>
    <dgm:pt modelId="{DE77BC9B-B7B5-4034-A136-3DD92E2488DC}" type="pres">
      <dgm:prSet presAssocID="{C2D47AE2-63A8-4D8E-9F38-AEBCDEFC6AC0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479B816E-C9EA-43A2-8DE5-E0C0BB7A8C8F}" type="pres">
      <dgm:prSet presAssocID="{C2D47AE2-63A8-4D8E-9F38-AEBCDEFC6AC0}" presName="connTx" presStyleLbl="parChTrans1D3" presStyleIdx="0" presStyleCnt="3"/>
      <dgm:spPr/>
      <dgm:t>
        <a:bodyPr/>
        <a:lstStyle/>
        <a:p>
          <a:endParaRPr lang="es-ES"/>
        </a:p>
      </dgm:t>
    </dgm:pt>
    <dgm:pt modelId="{89CBEBB4-9860-4CC0-ABE5-74954CB897AF}" type="pres">
      <dgm:prSet presAssocID="{F9FFDEE5-3C51-438A-A625-D52F572685F9}" presName="root2" presStyleCnt="0"/>
      <dgm:spPr/>
    </dgm:pt>
    <dgm:pt modelId="{826FCF34-36BD-4D08-9865-5A9B31E30487}" type="pres">
      <dgm:prSet presAssocID="{F9FFDEE5-3C51-438A-A625-D52F572685F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18527B-93D8-460D-84BF-A2239DEAAB09}" type="pres">
      <dgm:prSet presAssocID="{F9FFDEE5-3C51-438A-A625-D52F572685F9}" presName="level3hierChild" presStyleCnt="0"/>
      <dgm:spPr/>
    </dgm:pt>
    <dgm:pt modelId="{CA44D779-2D82-46AC-9FF9-40B7C74ABA3A}" type="pres">
      <dgm:prSet presAssocID="{04436D68-A331-4673-936D-6F2599D1DCAB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D2DF63C5-8211-4939-B2C3-CD217C69DA1B}" type="pres">
      <dgm:prSet presAssocID="{04436D68-A331-4673-936D-6F2599D1DCAB}" presName="connTx" presStyleLbl="parChTrans1D2" presStyleIdx="1" presStyleCnt="2"/>
      <dgm:spPr/>
      <dgm:t>
        <a:bodyPr/>
        <a:lstStyle/>
        <a:p>
          <a:endParaRPr lang="es-ES"/>
        </a:p>
      </dgm:t>
    </dgm:pt>
    <dgm:pt modelId="{274754BD-8B65-4546-9006-5C43F30D29F8}" type="pres">
      <dgm:prSet presAssocID="{ECCB7DE9-1B61-4941-931E-A35CFBF876A9}" presName="root2" presStyleCnt="0"/>
      <dgm:spPr/>
    </dgm:pt>
    <dgm:pt modelId="{0408CC5B-ED49-4E87-82CB-095C77A1AC81}" type="pres">
      <dgm:prSet presAssocID="{ECCB7DE9-1B61-4941-931E-A35CFBF876A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350D0B-8BCE-413B-88F9-10DE9336E046}" type="pres">
      <dgm:prSet presAssocID="{ECCB7DE9-1B61-4941-931E-A35CFBF876A9}" presName="level3hierChild" presStyleCnt="0"/>
      <dgm:spPr/>
    </dgm:pt>
    <dgm:pt modelId="{B9123E4D-2A95-4F81-8FB4-C3EE96C499AB}" type="pres">
      <dgm:prSet presAssocID="{73B31C40-B76A-475D-A98E-305FC0158BFE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8A66EC0E-3025-48B3-8B38-3B99D77E63EB}" type="pres">
      <dgm:prSet presAssocID="{73B31C40-B76A-475D-A98E-305FC0158BFE}" presName="connTx" presStyleLbl="parChTrans1D3" presStyleIdx="1" presStyleCnt="3"/>
      <dgm:spPr/>
      <dgm:t>
        <a:bodyPr/>
        <a:lstStyle/>
        <a:p>
          <a:endParaRPr lang="es-ES"/>
        </a:p>
      </dgm:t>
    </dgm:pt>
    <dgm:pt modelId="{A2249038-828A-4BBB-808E-AF5BB7E2004D}" type="pres">
      <dgm:prSet presAssocID="{BC1B04AD-B2FD-44D0-A82D-FB26DC382487}" presName="root2" presStyleCnt="0"/>
      <dgm:spPr/>
    </dgm:pt>
    <dgm:pt modelId="{B69772E3-ACD4-4C8E-B086-295A812AF532}" type="pres">
      <dgm:prSet presAssocID="{BC1B04AD-B2FD-44D0-A82D-FB26DC38248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26BF696-9226-4B41-8B1A-EBD73392896A}" type="pres">
      <dgm:prSet presAssocID="{BC1B04AD-B2FD-44D0-A82D-FB26DC382487}" presName="level3hierChild" presStyleCnt="0"/>
      <dgm:spPr/>
    </dgm:pt>
    <dgm:pt modelId="{B05FA96E-E95D-4D44-9233-E1E97BD839E7}" type="pres">
      <dgm:prSet presAssocID="{F2C4CBA2-3A95-46AB-AD01-F5EBFDE74243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9120892A-DD7A-4FF5-BE31-C0C3DF6A774C}" type="pres">
      <dgm:prSet presAssocID="{F2C4CBA2-3A95-46AB-AD01-F5EBFDE74243}" presName="connTx" presStyleLbl="parChTrans1D3" presStyleIdx="2" presStyleCnt="3"/>
      <dgm:spPr/>
      <dgm:t>
        <a:bodyPr/>
        <a:lstStyle/>
        <a:p>
          <a:endParaRPr lang="es-ES"/>
        </a:p>
      </dgm:t>
    </dgm:pt>
    <dgm:pt modelId="{3B1FFB90-6E5D-4F7C-963C-49A961676F24}" type="pres">
      <dgm:prSet presAssocID="{99125B11-B2D4-407A-8E2A-D7640EFD67A7}" presName="root2" presStyleCnt="0"/>
      <dgm:spPr/>
    </dgm:pt>
    <dgm:pt modelId="{2ED4CD57-2FC1-4924-9CC7-B0D604A98F31}" type="pres">
      <dgm:prSet presAssocID="{99125B11-B2D4-407A-8E2A-D7640EFD67A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D3C7C3-FC41-4C6C-9FF0-F0357930C9E4}" type="pres">
      <dgm:prSet presAssocID="{99125B11-B2D4-407A-8E2A-D7640EFD67A7}" presName="level3hierChild" presStyleCnt="0"/>
      <dgm:spPr/>
    </dgm:pt>
  </dgm:ptLst>
  <dgm:cxnLst>
    <dgm:cxn modelId="{5B2FFB4D-C64F-4C4C-B9B7-0B9814B2C160}" type="presOf" srcId="{BC1B04AD-B2FD-44D0-A82D-FB26DC382487}" destId="{B69772E3-ACD4-4C8E-B086-295A812AF532}" srcOrd="0" destOrd="0" presId="urn:microsoft.com/office/officeart/2005/8/layout/hierarchy2"/>
    <dgm:cxn modelId="{1F97C6E1-F4EF-4805-928A-4CEF569C0DDE}" type="presOf" srcId="{73B31C40-B76A-475D-A98E-305FC0158BFE}" destId="{B9123E4D-2A95-4F81-8FB4-C3EE96C499AB}" srcOrd="0" destOrd="0" presId="urn:microsoft.com/office/officeart/2005/8/layout/hierarchy2"/>
    <dgm:cxn modelId="{2D14BD69-330A-4240-8684-059D56621459}" type="presOf" srcId="{04436D68-A331-4673-936D-6F2599D1DCAB}" destId="{CA44D779-2D82-46AC-9FF9-40B7C74ABA3A}" srcOrd="0" destOrd="0" presId="urn:microsoft.com/office/officeart/2005/8/layout/hierarchy2"/>
    <dgm:cxn modelId="{05948351-5EEA-4B19-97C3-C582C015D757}" type="presOf" srcId="{6CA28BD7-04DD-43A9-AD56-33C4B667BE6C}" destId="{E36868DD-E0B5-4B17-93DF-EC2207149949}" srcOrd="0" destOrd="0" presId="urn:microsoft.com/office/officeart/2005/8/layout/hierarchy2"/>
    <dgm:cxn modelId="{177EC646-04D7-4C8B-8B01-08255C2EC845}" type="presOf" srcId="{F2C4CBA2-3A95-46AB-AD01-F5EBFDE74243}" destId="{B05FA96E-E95D-4D44-9233-E1E97BD839E7}" srcOrd="0" destOrd="0" presId="urn:microsoft.com/office/officeart/2005/8/layout/hierarchy2"/>
    <dgm:cxn modelId="{0C669804-6DA9-428D-B1B0-EB393C784774}" type="presOf" srcId="{99125B11-B2D4-407A-8E2A-D7640EFD67A7}" destId="{2ED4CD57-2FC1-4924-9CC7-B0D604A98F31}" srcOrd="0" destOrd="0" presId="urn:microsoft.com/office/officeart/2005/8/layout/hierarchy2"/>
    <dgm:cxn modelId="{B1A49923-5343-4449-A680-016C64218662}" srcId="{ECCB7DE9-1B61-4941-931E-A35CFBF876A9}" destId="{99125B11-B2D4-407A-8E2A-D7640EFD67A7}" srcOrd="1" destOrd="0" parTransId="{F2C4CBA2-3A95-46AB-AD01-F5EBFDE74243}" sibTransId="{3BDB7B11-9762-402A-A1EA-9F7191D86B14}"/>
    <dgm:cxn modelId="{2F8C8B0D-D5F6-4915-8D2B-745DEDE26EE6}" srcId="{C8E3B56B-3698-486A-959C-87F4DC95A8E9}" destId="{F3635888-CE6F-4767-8725-49D13FC1E969}" srcOrd="0" destOrd="0" parTransId="{6CA28BD7-04DD-43A9-AD56-33C4B667BE6C}" sibTransId="{44D0BD8F-8823-41A3-AFFB-EC11E57537D1}"/>
    <dgm:cxn modelId="{B1725AB0-ADC9-4302-8CFE-9CCE43317560}" type="presOf" srcId="{6CA28BD7-04DD-43A9-AD56-33C4B667BE6C}" destId="{854F9C94-7B52-4815-97A5-5686CFB36A5C}" srcOrd="1" destOrd="0" presId="urn:microsoft.com/office/officeart/2005/8/layout/hierarchy2"/>
    <dgm:cxn modelId="{B65D80CF-2E60-42B8-9D38-6D42EA73934C}" type="presOf" srcId="{C2D47AE2-63A8-4D8E-9F38-AEBCDEFC6AC0}" destId="{DE77BC9B-B7B5-4034-A136-3DD92E2488DC}" srcOrd="0" destOrd="0" presId="urn:microsoft.com/office/officeart/2005/8/layout/hierarchy2"/>
    <dgm:cxn modelId="{6B751A73-CEB0-4A0F-A229-C62F1E70F0A3}" type="presOf" srcId="{F3635888-CE6F-4767-8725-49D13FC1E969}" destId="{C94D98BA-C2CA-4FF2-81E0-768436CD1918}" srcOrd="0" destOrd="0" presId="urn:microsoft.com/office/officeart/2005/8/layout/hierarchy2"/>
    <dgm:cxn modelId="{86CBB940-5650-423E-8C62-A240B19633B6}" srcId="{ECCB7DE9-1B61-4941-931E-A35CFBF876A9}" destId="{BC1B04AD-B2FD-44D0-A82D-FB26DC382487}" srcOrd="0" destOrd="0" parTransId="{73B31C40-B76A-475D-A98E-305FC0158BFE}" sibTransId="{0F3DBFA1-9B52-4B67-AE14-E3CDBBD743BA}"/>
    <dgm:cxn modelId="{40FE8430-E8F6-4478-A02C-042810840665}" srcId="{BFA2176E-8F1A-4816-A03B-E988A9CAE223}" destId="{C8E3B56B-3698-486A-959C-87F4DC95A8E9}" srcOrd="0" destOrd="0" parTransId="{9ABAEA21-85C7-4CE9-BDFC-DA20B9E29AB8}" sibTransId="{17E8AABF-EC21-45B3-9336-E11344CCBB03}"/>
    <dgm:cxn modelId="{65A49426-4035-4AA6-B91F-E56FAC8272BA}" type="presOf" srcId="{ECCB7DE9-1B61-4941-931E-A35CFBF876A9}" destId="{0408CC5B-ED49-4E87-82CB-095C77A1AC81}" srcOrd="0" destOrd="0" presId="urn:microsoft.com/office/officeart/2005/8/layout/hierarchy2"/>
    <dgm:cxn modelId="{F016AEF4-0489-457D-A77A-3FDAEDD574F2}" type="presOf" srcId="{04436D68-A331-4673-936D-6F2599D1DCAB}" destId="{D2DF63C5-8211-4939-B2C3-CD217C69DA1B}" srcOrd="1" destOrd="0" presId="urn:microsoft.com/office/officeart/2005/8/layout/hierarchy2"/>
    <dgm:cxn modelId="{435330E7-492A-4E3E-8670-ECEC638010CC}" type="presOf" srcId="{C8E3B56B-3698-486A-959C-87F4DC95A8E9}" destId="{0DD48F63-D300-46EB-844D-2BC76F10B315}" srcOrd="0" destOrd="0" presId="urn:microsoft.com/office/officeart/2005/8/layout/hierarchy2"/>
    <dgm:cxn modelId="{88E189B7-C96C-4114-AF0C-D87259241823}" type="presOf" srcId="{C2D47AE2-63A8-4D8E-9F38-AEBCDEFC6AC0}" destId="{479B816E-C9EA-43A2-8DE5-E0C0BB7A8C8F}" srcOrd="1" destOrd="0" presId="urn:microsoft.com/office/officeart/2005/8/layout/hierarchy2"/>
    <dgm:cxn modelId="{621E36AA-F341-422F-AA22-1D588B27AED9}" type="presOf" srcId="{F2C4CBA2-3A95-46AB-AD01-F5EBFDE74243}" destId="{9120892A-DD7A-4FF5-BE31-C0C3DF6A774C}" srcOrd="1" destOrd="0" presId="urn:microsoft.com/office/officeart/2005/8/layout/hierarchy2"/>
    <dgm:cxn modelId="{FC687082-6FB1-4AE1-ADD2-A42722DE6FFF}" type="presOf" srcId="{BFA2176E-8F1A-4816-A03B-E988A9CAE223}" destId="{00DD18E4-6998-4071-BB49-1CCEA26AAA48}" srcOrd="0" destOrd="0" presId="urn:microsoft.com/office/officeart/2005/8/layout/hierarchy2"/>
    <dgm:cxn modelId="{A4E8065C-195B-4311-A247-E8E75531BA73}" type="presOf" srcId="{73B31C40-B76A-475D-A98E-305FC0158BFE}" destId="{8A66EC0E-3025-48B3-8B38-3B99D77E63EB}" srcOrd="1" destOrd="0" presId="urn:microsoft.com/office/officeart/2005/8/layout/hierarchy2"/>
    <dgm:cxn modelId="{1F5FCDE4-0A84-48CF-B363-52895A5D7EF3}" type="presOf" srcId="{F9FFDEE5-3C51-438A-A625-D52F572685F9}" destId="{826FCF34-36BD-4D08-9865-5A9B31E30487}" srcOrd="0" destOrd="0" presId="urn:microsoft.com/office/officeart/2005/8/layout/hierarchy2"/>
    <dgm:cxn modelId="{08B5B7AE-C842-4D65-81A5-3A6116E34588}" srcId="{F3635888-CE6F-4767-8725-49D13FC1E969}" destId="{F9FFDEE5-3C51-438A-A625-D52F572685F9}" srcOrd="0" destOrd="0" parTransId="{C2D47AE2-63A8-4D8E-9F38-AEBCDEFC6AC0}" sibTransId="{D31E8372-9571-4A01-AA5B-2A48520044AF}"/>
    <dgm:cxn modelId="{B2ABAC9F-B26E-49BF-99E2-44D36C8555D1}" srcId="{C8E3B56B-3698-486A-959C-87F4DC95A8E9}" destId="{ECCB7DE9-1B61-4941-931E-A35CFBF876A9}" srcOrd="1" destOrd="0" parTransId="{04436D68-A331-4673-936D-6F2599D1DCAB}" sibTransId="{61E87D4E-315C-4609-92AA-E45842460128}"/>
    <dgm:cxn modelId="{7EAA4088-DB1A-401B-996B-672FCE1E6167}" type="presParOf" srcId="{00DD18E4-6998-4071-BB49-1CCEA26AAA48}" destId="{A3978FC6-FD44-4653-B6E9-5EF74DB1854B}" srcOrd="0" destOrd="0" presId="urn:microsoft.com/office/officeart/2005/8/layout/hierarchy2"/>
    <dgm:cxn modelId="{2FE280D4-152A-43A6-8B00-4C3FAAF4A502}" type="presParOf" srcId="{A3978FC6-FD44-4653-B6E9-5EF74DB1854B}" destId="{0DD48F63-D300-46EB-844D-2BC76F10B315}" srcOrd="0" destOrd="0" presId="urn:microsoft.com/office/officeart/2005/8/layout/hierarchy2"/>
    <dgm:cxn modelId="{B927B445-26F2-4827-86B9-DAE7EC4BC110}" type="presParOf" srcId="{A3978FC6-FD44-4653-B6E9-5EF74DB1854B}" destId="{DD883CBC-C20B-4514-8259-9D4F5E1CCB1F}" srcOrd="1" destOrd="0" presId="urn:microsoft.com/office/officeart/2005/8/layout/hierarchy2"/>
    <dgm:cxn modelId="{E4521003-CB9D-4EE8-8608-962227C68DD8}" type="presParOf" srcId="{DD883CBC-C20B-4514-8259-9D4F5E1CCB1F}" destId="{E36868DD-E0B5-4B17-93DF-EC2207149949}" srcOrd="0" destOrd="0" presId="urn:microsoft.com/office/officeart/2005/8/layout/hierarchy2"/>
    <dgm:cxn modelId="{937344D9-6797-4EC3-ACA6-07BD125BBC60}" type="presParOf" srcId="{E36868DD-E0B5-4B17-93DF-EC2207149949}" destId="{854F9C94-7B52-4815-97A5-5686CFB36A5C}" srcOrd="0" destOrd="0" presId="urn:microsoft.com/office/officeart/2005/8/layout/hierarchy2"/>
    <dgm:cxn modelId="{D1A1CF8E-D293-4F34-82FC-FFDCFAED8AAB}" type="presParOf" srcId="{DD883CBC-C20B-4514-8259-9D4F5E1CCB1F}" destId="{399E8C6D-FD00-4675-A53A-F4207DA23D9F}" srcOrd="1" destOrd="0" presId="urn:microsoft.com/office/officeart/2005/8/layout/hierarchy2"/>
    <dgm:cxn modelId="{7B25BFC2-37D7-4C21-BBCF-5C06EDCA04DD}" type="presParOf" srcId="{399E8C6D-FD00-4675-A53A-F4207DA23D9F}" destId="{C94D98BA-C2CA-4FF2-81E0-768436CD1918}" srcOrd="0" destOrd="0" presId="urn:microsoft.com/office/officeart/2005/8/layout/hierarchy2"/>
    <dgm:cxn modelId="{18BBA7A3-992F-4CAD-B6ED-1C79C2FBE200}" type="presParOf" srcId="{399E8C6D-FD00-4675-A53A-F4207DA23D9F}" destId="{50EC7820-B5DF-459D-8152-7DEDADAE2735}" srcOrd="1" destOrd="0" presId="urn:microsoft.com/office/officeart/2005/8/layout/hierarchy2"/>
    <dgm:cxn modelId="{E7FA87B0-FD13-433E-9B6B-2F6A989F8F6D}" type="presParOf" srcId="{50EC7820-B5DF-459D-8152-7DEDADAE2735}" destId="{DE77BC9B-B7B5-4034-A136-3DD92E2488DC}" srcOrd="0" destOrd="0" presId="urn:microsoft.com/office/officeart/2005/8/layout/hierarchy2"/>
    <dgm:cxn modelId="{C2209671-780A-42AC-8CE4-52A25DE11D76}" type="presParOf" srcId="{DE77BC9B-B7B5-4034-A136-3DD92E2488DC}" destId="{479B816E-C9EA-43A2-8DE5-E0C0BB7A8C8F}" srcOrd="0" destOrd="0" presId="urn:microsoft.com/office/officeart/2005/8/layout/hierarchy2"/>
    <dgm:cxn modelId="{95DF5B6C-71A9-47E3-AA78-CD3320A85805}" type="presParOf" srcId="{50EC7820-B5DF-459D-8152-7DEDADAE2735}" destId="{89CBEBB4-9860-4CC0-ABE5-74954CB897AF}" srcOrd="1" destOrd="0" presId="urn:microsoft.com/office/officeart/2005/8/layout/hierarchy2"/>
    <dgm:cxn modelId="{A984A6A2-AEF4-48F6-B218-1A2AB5306986}" type="presParOf" srcId="{89CBEBB4-9860-4CC0-ABE5-74954CB897AF}" destId="{826FCF34-36BD-4D08-9865-5A9B31E30487}" srcOrd="0" destOrd="0" presId="urn:microsoft.com/office/officeart/2005/8/layout/hierarchy2"/>
    <dgm:cxn modelId="{D227060A-1DBE-4E9C-9CF4-D337F2629006}" type="presParOf" srcId="{89CBEBB4-9860-4CC0-ABE5-74954CB897AF}" destId="{1C18527B-93D8-460D-84BF-A2239DEAAB09}" srcOrd="1" destOrd="0" presId="urn:microsoft.com/office/officeart/2005/8/layout/hierarchy2"/>
    <dgm:cxn modelId="{7F6FEE0F-9D50-4BD4-A664-02D58C1747DB}" type="presParOf" srcId="{DD883CBC-C20B-4514-8259-9D4F5E1CCB1F}" destId="{CA44D779-2D82-46AC-9FF9-40B7C74ABA3A}" srcOrd="2" destOrd="0" presId="urn:microsoft.com/office/officeart/2005/8/layout/hierarchy2"/>
    <dgm:cxn modelId="{1D8258BD-9604-40F9-A132-38288B056949}" type="presParOf" srcId="{CA44D779-2D82-46AC-9FF9-40B7C74ABA3A}" destId="{D2DF63C5-8211-4939-B2C3-CD217C69DA1B}" srcOrd="0" destOrd="0" presId="urn:microsoft.com/office/officeart/2005/8/layout/hierarchy2"/>
    <dgm:cxn modelId="{77520CBD-56AF-4678-A298-D170FDFAA706}" type="presParOf" srcId="{DD883CBC-C20B-4514-8259-9D4F5E1CCB1F}" destId="{274754BD-8B65-4546-9006-5C43F30D29F8}" srcOrd="3" destOrd="0" presId="urn:microsoft.com/office/officeart/2005/8/layout/hierarchy2"/>
    <dgm:cxn modelId="{F99D1197-2241-489A-BA7B-A68980819DC8}" type="presParOf" srcId="{274754BD-8B65-4546-9006-5C43F30D29F8}" destId="{0408CC5B-ED49-4E87-82CB-095C77A1AC81}" srcOrd="0" destOrd="0" presId="urn:microsoft.com/office/officeart/2005/8/layout/hierarchy2"/>
    <dgm:cxn modelId="{5D3C392D-A1D4-4D55-A2CC-BC2B65116269}" type="presParOf" srcId="{274754BD-8B65-4546-9006-5C43F30D29F8}" destId="{3E350D0B-8BCE-413B-88F9-10DE9336E046}" srcOrd="1" destOrd="0" presId="urn:microsoft.com/office/officeart/2005/8/layout/hierarchy2"/>
    <dgm:cxn modelId="{3C71E58C-FD5B-4317-A3DA-FE4822AD31D5}" type="presParOf" srcId="{3E350D0B-8BCE-413B-88F9-10DE9336E046}" destId="{B9123E4D-2A95-4F81-8FB4-C3EE96C499AB}" srcOrd="0" destOrd="0" presId="urn:microsoft.com/office/officeart/2005/8/layout/hierarchy2"/>
    <dgm:cxn modelId="{97C0DB4F-60C0-4391-8E60-2577F612B63C}" type="presParOf" srcId="{B9123E4D-2A95-4F81-8FB4-C3EE96C499AB}" destId="{8A66EC0E-3025-48B3-8B38-3B99D77E63EB}" srcOrd="0" destOrd="0" presId="urn:microsoft.com/office/officeart/2005/8/layout/hierarchy2"/>
    <dgm:cxn modelId="{E72A3F91-8717-484E-8698-63A6D6EED1EB}" type="presParOf" srcId="{3E350D0B-8BCE-413B-88F9-10DE9336E046}" destId="{A2249038-828A-4BBB-808E-AF5BB7E2004D}" srcOrd="1" destOrd="0" presId="urn:microsoft.com/office/officeart/2005/8/layout/hierarchy2"/>
    <dgm:cxn modelId="{692EFB3D-0966-4287-A654-FACB99339A1C}" type="presParOf" srcId="{A2249038-828A-4BBB-808E-AF5BB7E2004D}" destId="{B69772E3-ACD4-4C8E-B086-295A812AF532}" srcOrd="0" destOrd="0" presId="urn:microsoft.com/office/officeart/2005/8/layout/hierarchy2"/>
    <dgm:cxn modelId="{5050BFD1-C836-4CA2-A12D-805C7DBAD8D6}" type="presParOf" srcId="{A2249038-828A-4BBB-808E-AF5BB7E2004D}" destId="{326BF696-9226-4B41-8B1A-EBD73392896A}" srcOrd="1" destOrd="0" presId="urn:microsoft.com/office/officeart/2005/8/layout/hierarchy2"/>
    <dgm:cxn modelId="{AB320118-0632-479A-834A-CEF62CE4B8FB}" type="presParOf" srcId="{3E350D0B-8BCE-413B-88F9-10DE9336E046}" destId="{B05FA96E-E95D-4D44-9233-E1E97BD839E7}" srcOrd="2" destOrd="0" presId="urn:microsoft.com/office/officeart/2005/8/layout/hierarchy2"/>
    <dgm:cxn modelId="{32333BF0-F594-41D5-B994-D345EC534471}" type="presParOf" srcId="{B05FA96E-E95D-4D44-9233-E1E97BD839E7}" destId="{9120892A-DD7A-4FF5-BE31-C0C3DF6A774C}" srcOrd="0" destOrd="0" presId="urn:microsoft.com/office/officeart/2005/8/layout/hierarchy2"/>
    <dgm:cxn modelId="{7C3A3589-5671-410A-9986-72E03125FF3E}" type="presParOf" srcId="{3E350D0B-8BCE-413B-88F9-10DE9336E046}" destId="{3B1FFB90-6E5D-4F7C-963C-49A961676F24}" srcOrd="3" destOrd="0" presId="urn:microsoft.com/office/officeart/2005/8/layout/hierarchy2"/>
    <dgm:cxn modelId="{D5FDBE8C-4B52-4D1E-9379-944D9D55A3E7}" type="presParOf" srcId="{3B1FFB90-6E5D-4F7C-963C-49A961676F24}" destId="{2ED4CD57-2FC1-4924-9CC7-B0D604A98F31}" srcOrd="0" destOrd="0" presId="urn:microsoft.com/office/officeart/2005/8/layout/hierarchy2"/>
    <dgm:cxn modelId="{3F345ACA-8DC1-4FAB-B867-12280C7BAA2F}" type="presParOf" srcId="{3B1FFB90-6E5D-4F7C-963C-49A961676F24}" destId="{87D3C7C3-FC41-4C6C-9FF0-F0357930C9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C5821-3FA1-4B3B-BDE7-F818D17E1E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F26103-1BD2-4756-B217-5365C5F9D67F}" type="asst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Modos de </a:t>
          </a:r>
          <a:r>
            <a:rPr lang="es-ES" b="1" dirty="0" smtClean="0"/>
            <a:t>obtención de la dirección a partir de la clave</a:t>
          </a:r>
          <a:endParaRPr lang="es-ES" b="1" dirty="0"/>
        </a:p>
      </dgm:t>
    </dgm:pt>
    <dgm:pt modelId="{9619DE9A-DE0C-409D-9973-50B8E7DC4808}" type="parTrans" cxnId="{C40CF26A-FA02-4071-A962-18A3C3998B7A}">
      <dgm:prSet/>
      <dgm:spPr/>
      <dgm:t>
        <a:bodyPr/>
        <a:lstStyle/>
        <a:p>
          <a:endParaRPr lang="es-ES"/>
        </a:p>
      </dgm:t>
    </dgm:pt>
    <dgm:pt modelId="{E1B4963A-5066-485C-98DA-6C87CFAFA14C}" type="sibTrans" cxnId="{C40CF26A-FA02-4071-A962-18A3C3998B7A}">
      <dgm:prSet/>
      <dgm:spPr/>
      <dgm:t>
        <a:bodyPr/>
        <a:lstStyle/>
        <a:p>
          <a:endParaRPr lang="es-ES"/>
        </a:p>
      </dgm:t>
    </dgm:pt>
    <dgm:pt modelId="{277FB160-006A-4DD0-988D-524EBE949A42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Cálculo o hash </a:t>
          </a:r>
          <a:r>
            <a:rPr lang="es-ES" dirty="0" smtClean="0"/>
            <a:t>de la dirección partiendo de la clave</a:t>
          </a:r>
          <a:endParaRPr lang="es-ES" dirty="0"/>
        </a:p>
      </dgm:t>
    </dgm:pt>
    <dgm:pt modelId="{F403F42B-1ECB-4ED0-9B84-A88CDDEFBC9C}" type="parTrans" cxnId="{CA878414-F86B-4282-BDB1-1AFBF83663F3}">
      <dgm:prSet/>
      <dgm:spPr/>
      <dgm:t>
        <a:bodyPr/>
        <a:lstStyle/>
        <a:p>
          <a:endParaRPr lang="es-ES"/>
        </a:p>
      </dgm:t>
    </dgm:pt>
    <dgm:pt modelId="{AB5BAB53-765E-4675-875A-1273A44CD63E}" type="sibTrans" cxnId="{CA878414-F86B-4282-BDB1-1AFBF83663F3}">
      <dgm:prSet/>
      <dgm:spPr/>
      <dgm:t>
        <a:bodyPr/>
        <a:lstStyle/>
        <a:p>
          <a:endParaRPr lang="es-ES"/>
        </a:p>
      </dgm:t>
    </dgm:pt>
    <dgm:pt modelId="{8DC6D98D-5015-46AD-9337-12665A0BE445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 de acceso </a:t>
          </a:r>
          <a:r>
            <a:rPr lang="es-ES" b="1" dirty="0" smtClean="0"/>
            <a:t>secuencial</a:t>
          </a:r>
          <a:endParaRPr lang="es-ES" b="1" dirty="0"/>
        </a:p>
      </dgm:t>
    </dgm:pt>
    <dgm:pt modelId="{D7CA69F6-DADD-4624-88DC-A6B140253BC8}" type="parTrans" cxnId="{48834607-D71C-4CCD-8D99-B38234D5DFEF}">
      <dgm:prSet/>
      <dgm:spPr/>
      <dgm:t>
        <a:bodyPr/>
        <a:lstStyle/>
        <a:p>
          <a:endParaRPr lang="es-ES"/>
        </a:p>
      </dgm:t>
    </dgm:pt>
    <dgm:pt modelId="{9341D466-C2BD-465A-9FC4-6AC19710747C}" type="sibTrans" cxnId="{48834607-D71C-4CCD-8D99-B38234D5DFEF}">
      <dgm:prSet/>
      <dgm:spPr/>
      <dgm:t>
        <a:bodyPr/>
        <a:lstStyle/>
        <a:p>
          <a:endParaRPr lang="es-ES"/>
        </a:p>
      </dgm:t>
    </dgm:pt>
    <dgm:pt modelId="{3CC4035F-E979-470E-A565-A27B0ED819EF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registros</a:t>
          </a:r>
          <a:endParaRPr lang="es-ES" dirty="0"/>
        </a:p>
      </dgm:t>
    </dgm:pt>
    <dgm:pt modelId="{4C0701EC-02F1-41C3-BEAD-575A8442949F}" type="parTrans" cxnId="{BE2C657E-DDC0-42DF-8695-F7807D6C985B}">
      <dgm:prSet/>
      <dgm:spPr/>
      <dgm:t>
        <a:bodyPr/>
        <a:lstStyle/>
        <a:p>
          <a:endParaRPr lang="es-ES"/>
        </a:p>
      </dgm:t>
    </dgm:pt>
    <dgm:pt modelId="{358AB5D9-0A84-4933-A551-B426E76B2C3F}" type="sibTrans" cxnId="{BE2C657E-DDC0-42DF-8695-F7807D6C985B}">
      <dgm:prSet/>
      <dgm:spPr/>
      <dgm:t>
        <a:bodyPr/>
        <a:lstStyle/>
        <a:p>
          <a:endParaRPr lang="es-ES"/>
        </a:p>
      </dgm:t>
    </dgm:pt>
    <dgm:pt modelId="{06CDBFEC-987B-4BD1-B6D4-7A66CE36BDE0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</a:t>
          </a:r>
          <a:r>
            <a:rPr lang="es-ES" b="1" dirty="0" smtClean="0"/>
            <a:t>acceso directo</a:t>
          </a:r>
          <a:endParaRPr lang="es-ES" b="1" dirty="0"/>
        </a:p>
      </dgm:t>
    </dgm:pt>
    <dgm:pt modelId="{FF4989F0-EC62-47B1-92EA-54C23ECD2A3C}" type="parTrans" cxnId="{FC4F34CB-CA03-4AFF-AD76-B05796A351E2}">
      <dgm:prSet/>
      <dgm:spPr/>
      <dgm:t>
        <a:bodyPr/>
        <a:lstStyle/>
        <a:p>
          <a:endParaRPr lang="es-ES"/>
        </a:p>
      </dgm:t>
    </dgm:pt>
    <dgm:pt modelId="{89CCF95B-521B-46E8-B579-CAB6F9CA3243}" type="sibTrans" cxnId="{FC4F34CB-CA03-4AFF-AD76-B05796A351E2}">
      <dgm:prSet/>
      <dgm:spPr/>
      <dgm:t>
        <a:bodyPr/>
        <a:lstStyle/>
        <a:p>
          <a:endParaRPr lang="es-ES"/>
        </a:p>
      </dgm:t>
    </dgm:pt>
    <dgm:pt modelId="{6A75A8A8-2F3A-4F07-A655-56E1FC88FC46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Tabla índice </a:t>
          </a:r>
          <a:r>
            <a:rPr lang="es-ES" dirty="0" smtClean="0"/>
            <a:t>con pares Clave – Dirección</a:t>
          </a:r>
          <a:endParaRPr lang="es-ES" dirty="0"/>
        </a:p>
      </dgm:t>
    </dgm:pt>
    <dgm:pt modelId="{CD3F87BC-7A1F-4083-8B5F-54ABB90C95E4}" type="sibTrans" cxnId="{326A9EC9-599D-4B4E-A546-71F69DF952AF}">
      <dgm:prSet/>
      <dgm:spPr/>
      <dgm:t>
        <a:bodyPr/>
        <a:lstStyle/>
        <a:p>
          <a:endParaRPr lang="es-ES"/>
        </a:p>
      </dgm:t>
    </dgm:pt>
    <dgm:pt modelId="{8922CC7B-6C5A-4F6C-A4BA-D2C9354DCCC7}" type="parTrans" cxnId="{326A9EC9-599D-4B4E-A546-71F69DF952AF}">
      <dgm:prSet/>
      <dgm:spPr/>
      <dgm:t>
        <a:bodyPr/>
        <a:lstStyle/>
        <a:p>
          <a:endParaRPr lang="es-ES"/>
        </a:p>
      </dgm:t>
    </dgm:pt>
    <dgm:pt modelId="{4AEAD393-FC43-490C-B898-4AC7A4B5F4B6}" type="pres">
      <dgm:prSet presAssocID="{66FC5821-3FA1-4B3B-BDE7-F818D17E1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EBD2D5B-D0D7-49CC-A648-423C40975051}" type="pres">
      <dgm:prSet presAssocID="{3CC4035F-E979-470E-A565-A27B0ED819EF}" presName="hierRoot1" presStyleCnt="0"/>
      <dgm:spPr/>
    </dgm:pt>
    <dgm:pt modelId="{B3B87878-74DD-4C62-9B59-7F7B83917816}" type="pres">
      <dgm:prSet presAssocID="{3CC4035F-E979-470E-A565-A27B0ED819EF}" presName="composite" presStyleCnt="0"/>
      <dgm:spPr/>
    </dgm:pt>
    <dgm:pt modelId="{57294A79-19B0-4907-AF60-6D960105B1D2}" type="pres">
      <dgm:prSet presAssocID="{3CC4035F-E979-470E-A565-A27B0ED819EF}" presName="background" presStyleLbl="node0" presStyleIdx="0" presStyleCnt="1"/>
      <dgm:spPr>
        <a:solidFill>
          <a:srgbClr val="FFC000"/>
        </a:solidFill>
      </dgm:spPr>
    </dgm:pt>
    <dgm:pt modelId="{B9BB3F7C-4C7B-4A6D-872F-1E441D568DB5}" type="pres">
      <dgm:prSet presAssocID="{3CC4035F-E979-470E-A565-A27B0ED819E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A27AB3-9499-4650-AF72-5D7A2FD2BF0E}" type="pres">
      <dgm:prSet presAssocID="{3CC4035F-E979-470E-A565-A27B0ED819EF}" presName="hierChild2" presStyleCnt="0"/>
      <dgm:spPr/>
    </dgm:pt>
    <dgm:pt modelId="{9BEFF57F-9C53-4BB6-8303-44F7E746D08A}" type="pres">
      <dgm:prSet presAssocID="{D7CA69F6-DADD-4624-88DC-A6B140253BC8}" presName="Name10" presStyleLbl="parChTrans1D2" presStyleIdx="0" presStyleCnt="2"/>
      <dgm:spPr/>
      <dgm:t>
        <a:bodyPr/>
        <a:lstStyle/>
        <a:p>
          <a:endParaRPr lang="es-ES"/>
        </a:p>
      </dgm:t>
    </dgm:pt>
    <dgm:pt modelId="{133626ED-0DD0-4CA4-8414-7739964D8106}" type="pres">
      <dgm:prSet presAssocID="{8DC6D98D-5015-46AD-9337-12665A0BE445}" presName="hierRoot2" presStyleCnt="0"/>
      <dgm:spPr/>
    </dgm:pt>
    <dgm:pt modelId="{1591C3F7-97F3-48C3-9803-FE49F9441DD9}" type="pres">
      <dgm:prSet presAssocID="{8DC6D98D-5015-46AD-9337-12665A0BE445}" presName="composite2" presStyleCnt="0"/>
      <dgm:spPr/>
    </dgm:pt>
    <dgm:pt modelId="{976A97AF-AA9E-41E7-AEAA-85C926A130B1}" type="pres">
      <dgm:prSet presAssocID="{8DC6D98D-5015-46AD-9337-12665A0BE445}" presName="background2" presStyleLbl="node2" presStyleIdx="0" presStyleCnt="2"/>
      <dgm:spPr>
        <a:solidFill>
          <a:srgbClr val="FFC000"/>
        </a:solidFill>
      </dgm:spPr>
    </dgm:pt>
    <dgm:pt modelId="{96320CBC-5F12-49AA-B4CC-42300376B684}" type="pres">
      <dgm:prSet presAssocID="{8DC6D98D-5015-46AD-9337-12665A0BE4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0CB3F1-7C5C-40DD-8CB1-7F388EB4AEDA}" type="pres">
      <dgm:prSet presAssocID="{8DC6D98D-5015-46AD-9337-12665A0BE445}" presName="hierChild3" presStyleCnt="0"/>
      <dgm:spPr/>
    </dgm:pt>
    <dgm:pt modelId="{135B64E2-33D0-4F5A-A0EE-AE684A4066B2}" type="pres">
      <dgm:prSet presAssocID="{FF4989F0-EC62-47B1-92EA-54C23ECD2A3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73BE2FDF-FB53-4B99-A483-769DF244E555}" type="pres">
      <dgm:prSet presAssocID="{06CDBFEC-987B-4BD1-B6D4-7A66CE36BDE0}" presName="hierRoot2" presStyleCnt="0"/>
      <dgm:spPr/>
    </dgm:pt>
    <dgm:pt modelId="{248FEE8F-0703-45CC-95DA-C4A0E0B28E75}" type="pres">
      <dgm:prSet presAssocID="{06CDBFEC-987B-4BD1-B6D4-7A66CE36BDE0}" presName="composite2" presStyleCnt="0"/>
      <dgm:spPr/>
    </dgm:pt>
    <dgm:pt modelId="{6081D826-5D09-408E-A2B1-A367729EC4DD}" type="pres">
      <dgm:prSet presAssocID="{06CDBFEC-987B-4BD1-B6D4-7A66CE36BDE0}" presName="background2" presStyleLbl="node2" presStyleIdx="1" presStyleCnt="2"/>
      <dgm:spPr>
        <a:solidFill>
          <a:srgbClr val="FFC000"/>
        </a:solidFill>
      </dgm:spPr>
    </dgm:pt>
    <dgm:pt modelId="{8C080510-62CF-4DE3-9633-C5BA1FD29FBC}" type="pres">
      <dgm:prSet presAssocID="{06CDBFEC-987B-4BD1-B6D4-7A66CE36BD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A93234-C2D6-4556-8064-9829F832BD1E}" type="pres">
      <dgm:prSet presAssocID="{06CDBFEC-987B-4BD1-B6D4-7A66CE36BDE0}" presName="hierChild3" presStyleCnt="0"/>
      <dgm:spPr/>
    </dgm:pt>
    <dgm:pt modelId="{8917AD8E-649C-4E4A-864A-1F5D1E4DDC3E}" type="pres">
      <dgm:prSet presAssocID="{9619DE9A-DE0C-409D-9973-50B8E7DC4808}" presName="Name17" presStyleLbl="parChTrans1D3" presStyleIdx="0" presStyleCnt="1"/>
      <dgm:spPr/>
      <dgm:t>
        <a:bodyPr/>
        <a:lstStyle/>
        <a:p>
          <a:endParaRPr lang="es-ES"/>
        </a:p>
      </dgm:t>
    </dgm:pt>
    <dgm:pt modelId="{7E163EA5-790A-4F95-8E8F-209AFCD859FA}" type="pres">
      <dgm:prSet presAssocID="{30F26103-1BD2-4756-B217-5365C5F9D67F}" presName="hierRoot3" presStyleCnt="0"/>
      <dgm:spPr/>
    </dgm:pt>
    <dgm:pt modelId="{6A6D893E-F786-4058-ACA1-1884B6FE8BA3}" type="pres">
      <dgm:prSet presAssocID="{30F26103-1BD2-4756-B217-5365C5F9D67F}" presName="composite3" presStyleCnt="0"/>
      <dgm:spPr/>
    </dgm:pt>
    <dgm:pt modelId="{AE519496-3869-411D-B88D-4A630FF55131}" type="pres">
      <dgm:prSet presAssocID="{30F26103-1BD2-4756-B217-5365C5F9D67F}" presName="background3" presStyleLbl="asst2" presStyleIdx="0" presStyleCnt="1"/>
      <dgm:spPr>
        <a:solidFill>
          <a:srgbClr val="FFC000"/>
        </a:solidFill>
      </dgm:spPr>
    </dgm:pt>
    <dgm:pt modelId="{1092FBEA-2758-4033-A837-29FDA9391438}" type="pres">
      <dgm:prSet presAssocID="{30F26103-1BD2-4756-B217-5365C5F9D67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EAA55F-0099-4CF1-BD45-ED4F43261589}" type="pres">
      <dgm:prSet presAssocID="{30F26103-1BD2-4756-B217-5365C5F9D67F}" presName="hierChild4" presStyleCnt="0"/>
      <dgm:spPr/>
    </dgm:pt>
    <dgm:pt modelId="{23A2D675-46B1-4EF8-A0EE-3DED8C693AA6}" type="pres">
      <dgm:prSet presAssocID="{8922CC7B-6C5A-4F6C-A4BA-D2C9354DCCC7}" presName="Name23" presStyleLbl="parChTrans1D4" presStyleIdx="0" presStyleCnt="2"/>
      <dgm:spPr/>
      <dgm:t>
        <a:bodyPr/>
        <a:lstStyle/>
        <a:p>
          <a:endParaRPr lang="es-ES"/>
        </a:p>
      </dgm:t>
    </dgm:pt>
    <dgm:pt modelId="{EDDE614A-2234-4114-8FEF-49BF20EFF68A}" type="pres">
      <dgm:prSet presAssocID="{6A75A8A8-2F3A-4F07-A655-56E1FC88FC46}" presName="hierRoot4" presStyleCnt="0"/>
      <dgm:spPr/>
    </dgm:pt>
    <dgm:pt modelId="{E87B7D6F-4FAE-4E50-B0AD-D8F2E16FB75C}" type="pres">
      <dgm:prSet presAssocID="{6A75A8A8-2F3A-4F07-A655-56E1FC88FC46}" presName="composite4" presStyleCnt="0"/>
      <dgm:spPr/>
    </dgm:pt>
    <dgm:pt modelId="{3D1BD4E3-F274-44B6-B930-3B3EF02792C7}" type="pres">
      <dgm:prSet presAssocID="{6A75A8A8-2F3A-4F07-A655-56E1FC88FC46}" presName="background4" presStyleLbl="node4" presStyleIdx="0" presStyleCnt="2"/>
      <dgm:spPr>
        <a:solidFill>
          <a:srgbClr val="FFC000"/>
        </a:solidFill>
      </dgm:spPr>
    </dgm:pt>
    <dgm:pt modelId="{F29DED40-8CDE-4EF3-8BF6-47DAEA6A8E2F}" type="pres">
      <dgm:prSet presAssocID="{6A75A8A8-2F3A-4F07-A655-56E1FC88FC4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41CC49-8AD8-4471-A3C5-20D3D925192E}" type="pres">
      <dgm:prSet presAssocID="{6A75A8A8-2F3A-4F07-A655-56E1FC88FC46}" presName="hierChild5" presStyleCnt="0"/>
      <dgm:spPr/>
    </dgm:pt>
    <dgm:pt modelId="{E5F0AFE4-DBCA-4A24-A413-B08968B6FC33}" type="pres">
      <dgm:prSet presAssocID="{F403F42B-1ECB-4ED0-9B84-A88CDDEFBC9C}" presName="Name23" presStyleLbl="parChTrans1D4" presStyleIdx="1" presStyleCnt="2"/>
      <dgm:spPr/>
      <dgm:t>
        <a:bodyPr/>
        <a:lstStyle/>
        <a:p>
          <a:endParaRPr lang="es-ES"/>
        </a:p>
      </dgm:t>
    </dgm:pt>
    <dgm:pt modelId="{F27D82D0-1CB5-475F-AFF7-BE21C38F1A95}" type="pres">
      <dgm:prSet presAssocID="{277FB160-006A-4DD0-988D-524EBE949A42}" presName="hierRoot4" presStyleCnt="0"/>
      <dgm:spPr/>
    </dgm:pt>
    <dgm:pt modelId="{7E82D58E-EA7B-45F2-9587-88336B21CABF}" type="pres">
      <dgm:prSet presAssocID="{277FB160-006A-4DD0-988D-524EBE949A42}" presName="composite4" presStyleCnt="0"/>
      <dgm:spPr/>
    </dgm:pt>
    <dgm:pt modelId="{5C0EC83B-7398-4890-80F1-C1B1E9A397E6}" type="pres">
      <dgm:prSet presAssocID="{277FB160-006A-4DD0-988D-524EBE949A42}" presName="background4" presStyleLbl="node4" presStyleIdx="1" presStyleCnt="2"/>
      <dgm:spPr>
        <a:solidFill>
          <a:srgbClr val="FFC000"/>
        </a:solidFill>
      </dgm:spPr>
    </dgm:pt>
    <dgm:pt modelId="{B26A78E1-A9E4-40DE-81A8-F029F37A645C}" type="pres">
      <dgm:prSet presAssocID="{277FB160-006A-4DD0-988D-524EBE949A4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56B7E5-01DC-4FA6-9EE0-CDD21187D192}" type="pres">
      <dgm:prSet presAssocID="{277FB160-006A-4DD0-988D-524EBE949A42}" presName="hierChild5" presStyleCnt="0"/>
      <dgm:spPr/>
    </dgm:pt>
  </dgm:ptLst>
  <dgm:cxnLst>
    <dgm:cxn modelId="{688C14C7-5694-420B-AC66-0E7395C4732C}" type="presOf" srcId="{06CDBFEC-987B-4BD1-B6D4-7A66CE36BDE0}" destId="{8C080510-62CF-4DE3-9633-C5BA1FD29FBC}" srcOrd="0" destOrd="0" presId="urn:microsoft.com/office/officeart/2005/8/layout/hierarchy1"/>
    <dgm:cxn modelId="{89033856-00BD-4D3F-ACF6-E4B99B9D7D66}" type="presOf" srcId="{66FC5821-3FA1-4B3B-BDE7-F818D17E1E1A}" destId="{4AEAD393-FC43-490C-B898-4AC7A4B5F4B6}" srcOrd="0" destOrd="0" presId="urn:microsoft.com/office/officeart/2005/8/layout/hierarchy1"/>
    <dgm:cxn modelId="{FC4F34CB-CA03-4AFF-AD76-B05796A351E2}" srcId="{3CC4035F-E979-470E-A565-A27B0ED819EF}" destId="{06CDBFEC-987B-4BD1-B6D4-7A66CE36BDE0}" srcOrd="1" destOrd="0" parTransId="{FF4989F0-EC62-47B1-92EA-54C23ECD2A3C}" sibTransId="{89CCF95B-521B-46E8-B579-CAB6F9CA3243}"/>
    <dgm:cxn modelId="{CA878414-F86B-4282-BDB1-1AFBF83663F3}" srcId="{30F26103-1BD2-4756-B217-5365C5F9D67F}" destId="{277FB160-006A-4DD0-988D-524EBE949A42}" srcOrd="1" destOrd="0" parTransId="{F403F42B-1ECB-4ED0-9B84-A88CDDEFBC9C}" sibTransId="{AB5BAB53-765E-4675-875A-1273A44CD63E}"/>
    <dgm:cxn modelId="{326A9EC9-599D-4B4E-A546-71F69DF952AF}" srcId="{30F26103-1BD2-4756-B217-5365C5F9D67F}" destId="{6A75A8A8-2F3A-4F07-A655-56E1FC88FC46}" srcOrd="0" destOrd="0" parTransId="{8922CC7B-6C5A-4F6C-A4BA-D2C9354DCCC7}" sibTransId="{CD3F87BC-7A1F-4083-8B5F-54ABB90C95E4}"/>
    <dgm:cxn modelId="{7C3A4795-E1D3-4075-B363-121186D813DF}" type="presOf" srcId="{D7CA69F6-DADD-4624-88DC-A6B140253BC8}" destId="{9BEFF57F-9C53-4BB6-8303-44F7E746D08A}" srcOrd="0" destOrd="0" presId="urn:microsoft.com/office/officeart/2005/8/layout/hierarchy1"/>
    <dgm:cxn modelId="{BE2C657E-DDC0-42DF-8695-F7807D6C985B}" srcId="{66FC5821-3FA1-4B3B-BDE7-F818D17E1E1A}" destId="{3CC4035F-E979-470E-A565-A27B0ED819EF}" srcOrd="0" destOrd="0" parTransId="{4C0701EC-02F1-41C3-BEAD-575A8442949F}" sibTransId="{358AB5D9-0A84-4933-A551-B426E76B2C3F}"/>
    <dgm:cxn modelId="{0038D51F-97D1-470B-92EF-D80E810B4CE5}" type="presOf" srcId="{30F26103-1BD2-4756-B217-5365C5F9D67F}" destId="{1092FBEA-2758-4033-A837-29FDA9391438}" srcOrd="0" destOrd="0" presId="urn:microsoft.com/office/officeart/2005/8/layout/hierarchy1"/>
    <dgm:cxn modelId="{19DCDD45-B607-4082-B078-3B120B68EA68}" type="presOf" srcId="{8922CC7B-6C5A-4F6C-A4BA-D2C9354DCCC7}" destId="{23A2D675-46B1-4EF8-A0EE-3DED8C693AA6}" srcOrd="0" destOrd="0" presId="urn:microsoft.com/office/officeart/2005/8/layout/hierarchy1"/>
    <dgm:cxn modelId="{94547645-44B4-4EB6-BB5D-AB432562C884}" type="presOf" srcId="{FF4989F0-EC62-47B1-92EA-54C23ECD2A3C}" destId="{135B64E2-33D0-4F5A-A0EE-AE684A4066B2}" srcOrd="0" destOrd="0" presId="urn:microsoft.com/office/officeart/2005/8/layout/hierarchy1"/>
    <dgm:cxn modelId="{C40CF26A-FA02-4071-A962-18A3C3998B7A}" srcId="{06CDBFEC-987B-4BD1-B6D4-7A66CE36BDE0}" destId="{30F26103-1BD2-4756-B217-5365C5F9D67F}" srcOrd="0" destOrd="0" parTransId="{9619DE9A-DE0C-409D-9973-50B8E7DC4808}" sibTransId="{E1B4963A-5066-485C-98DA-6C87CFAFA14C}"/>
    <dgm:cxn modelId="{1D1CFD67-C108-488F-B7D1-4AECAB63DB72}" type="presOf" srcId="{9619DE9A-DE0C-409D-9973-50B8E7DC4808}" destId="{8917AD8E-649C-4E4A-864A-1F5D1E4DDC3E}" srcOrd="0" destOrd="0" presId="urn:microsoft.com/office/officeart/2005/8/layout/hierarchy1"/>
    <dgm:cxn modelId="{48834607-D71C-4CCD-8D99-B38234D5DFEF}" srcId="{3CC4035F-E979-470E-A565-A27B0ED819EF}" destId="{8DC6D98D-5015-46AD-9337-12665A0BE445}" srcOrd="0" destOrd="0" parTransId="{D7CA69F6-DADD-4624-88DC-A6B140253BC8}" sibTransId="{9341D466-C2BD-465A-9FC4-6AC19710747C}"/>
    <dgm:cxn modelId="{34CA2694-6162-4334-B0ED-1E8E5F81BA92}" type="presOf" srcId="{3CC4035F-E979-470E-A565-A27B0ED819EF}" destId="{B9BB3F7C-4C7B-4A6D-872F-1E441D568DB5}" srcOrd="0" destOrd="0" presId="urn:microsoft.com/office/officeart/2005/8/layout/hierarchy1"/>
    <dgm:cxn modelId="{6497A146-1F19-4320-A65D-7329B7EBBB53}" type="presOf" srcId="{6A75A8A8-2F3A-4F07-A655-56E1FC88FC46}" destId="{F29DED40-8CDE-4EF3-8BF6-47DAEA6A8E2F}" srcOrd="0" destOrd="0" presId="urn:microsoft.com/office/officeart/2005/8/layout/hierarchy1"/>
    <dgm:cxn modelId="{9EE49359-A11F-4DA1-8E6B-D5E264C2D03D}" type="presOf" srcId="{8DC6D98D-5015-46AD-9337-12665A0BE445}" destId="{96320CBC-5F12-49AA-B4CC-42300376B684}" srcOrd="0" destOrd="0" presId="urn:microsoft.com/office/officeart/2005/8/layout/hierarchy1"/>
    <dgm:cxn modelId="{00DCDE08-3C86-4838-BD88-5815FC2A7F63}" type="presOf" srcId="{F403F42B-1ECB-4ED0-9B84-A88CDDEFBC9C}" destId="{E5F0AFE4-DBCA-4A24-A413-B08968B6FC33}" srcOrd="0" destOrd="0" presId="urn:microsoft.com/office/officeart/2005/8/layout/hierarchy1"/>
    <dgm:cxn modelId="{C9DA29AA-8FB6-4A95-880F-7C33C5D40EC2}" type="presOf" srcId="{277FB160-006A-4DD0-988D-524EBE949A42}" destId="{B26A78E1-A9E4-40DE-81A8-F029F37A645C}" srcOrd="0" destOrd="0" presId="urn:microsoft.com/office/officeart/2005/8/layout/hierarchy1"/>
    <dgm:cxn modelId="{6517E18D-C85C-440F-9CEA-ED002525E721}" type="presParOf" srcId="{4AEAD393-FC43-490C-B898-4AC7A4B5F4B6}" destId="{2EBD2D5B-D0D7-49CC-A648-423C40975051}" srcOrd="0" destOrd="0" presId="urn:microsoft.com/office/officeart/2005/8/layout/hierarchy1"/>
    <dgm:cxn modelId="{89799E9F-B1DB-46E6-BC1A-7B083F80CB6C}" type="presParOf" srcId="{2EBD2D5B-D0D7-49CC-A648-423C40975051}" destId="{B3B87878-74DD-4C62-9B59-7F7B83917816}" srcOrd="0" destOrd="0" presId="urn:microsoft.com/office/officeart/2005/8/layout/hierarchy1"/>
    <dgm:cxn modelId="{970C2ED4-95CF-48A1-9733-9651ECD91C2E}" type="presParOf" srcId="{B3B87878-74DD-4C62-9B59-7F7B83917816}" destId="{57294A79-19B0-4907-AF60-6D960105B1D2}" srcOrd="0" destOrd="0" presId="urn:microsoft.com/office/officeart/2005/8/layout/hierarchy1"/>
    <dgm:cxn modelId="{72BE019E-9DB5-4047-B013-AF361624DBAA}" type="presParOf" srcId="{B3B87878-74DD-4C62-9B59-7F7B83917816}" destId="{B9BB3F7C-4C7B-4A6D-872F-1E441D568DB5}" srcOrd="1" destOrd="0" presId="urn:microsoft.com/office/officeart/2005/8/layout/hierarchy1"/>
    <dgm:cxn modelId="{7F845B2F-B12A-4D64-B403-D4B96C249C32}" type="presParOf" srcId="{2EBD2D5B-D0D7-49CC-A648-423C40975051}" destId="{87A27AB3-9499-4650-AF72-5D7A2FD2BF0E}" srcOrd="1" destOrd="0" presId="urn:microsoft.com/office/officeart/2005/8/layout/hierarchy1"/>
    <dgm:cxn modelId="{C1D619D1-D2EB-4CB8-9EE7-351956A8FC6D}" type="presParOf" srcId="{87A27AB3-9499-4650-AF72-5D7A2FD2BF0E}" destId="{9BEFF57F-9C53-4BB6-8303-44F7E746D08A}" srcOrd="0" destOrd="0" presId="urn:microsoft.com/office/officeart/2005/8/layout/hierarchy1"/>
    <dgm:cxn modelId="{CA9D7BA9-5931-437D-8909-06C7F70CB080}" type="presParOf" srcId="{87A27AB3-9499-4650-AF72-5D7A2FD2BF0E}" destId="{133626ED-0DD0-4CA4-8414-7739964D8106}" srcOrd="1" destOrd="0" presId="urn:microsoft.com/office/officeart/2005/8/layout/hierarchy1"/>
    <dgm:cxn modelId="{DE4F713F-A14B-474B-BD13-41E0E8549D49}" type="presParOf" srcId="{133626ED-0DD0-4CA4-8414-7739964D8106}" destId="{1591C3F7-97F3-48C3-9803-FE49F9441DD9}" srcOrd="0" destOrd="0" presId="urn:microsoft.com/office/officeart/2005/8/layout/hierarchy1"/>
    <dgm:cxn modelId="{1D72F002-9519-4293-AE4F-79E5E92C1111}" type="presParOf" srcId="{1591C3F7-97F3-48C3-9803-FE49F9441DD9}" destId="{976A97AF-AA9E-41E7-AEAA-85C926A130B1}" srcOrd="0" destOrd="0" presId="urn:microsoft.com/office/officeart/2005/8/layout/hierarchy1"/>
    <dgm:cxn modelId="{6D48B9CE-0ADD-4C65-8BAB-DE671419A26A}" type="presParOf" srcId="{1591C3F7-97F3-48C3-9803-FE49F9441DD9}" destId="{96320CBC-5F12-49AA-B4CC-42300376B684}" srcOrd="1" destOrd="0" presId="urn:microsoft.com/office/officeart/2005/8/layout/hierarchy1"/>
    <dgm:cxn modelId="{97E8A896-89DB-4966-9023-0B7EED0EA974}" type="presParOf" srcId="{133626ED-0DD0-4CA4-8414-7739964D8106}" destId="{300CB3F1-7C5C-40DD-8CB1-7F388EB4AEDA}" srcOrd="1" destOrd="0" presId="urn:microsoft.com/office/officeart/2005/8/layout/hierarchy1"/>
    <dgm:cxn modelId="{67C9FFA5-DE10-4971-9E3A-07C7BC54CF50}" type="presParOf" srcId="{87A27AB3-9499-4650-AF72-5D7A2FD2BF0E}" destId="{135B64E2-33D0-4F5A-A0EE-AE684A4066B2}" srcOrd="2" destOrd="0" presId="urn:microsoft.com/office/officeart/2005/8/layout/hierarchy1"/>
    <dgm:cxn modelId="{09CDBF37-C7AB-42FC-99F6-30375D149223}" type="presParOf" srcId="{87A27AB3-9499-4650-AF72-5D7A2FD2BF0E}" destId="{73BE2FDF-FB53-4B99-A483-769DF244E555}" srcOrd="3" destOrd="0" presId="urn:microsoft.com/office/officeart/2005/8/layout/hierarchy1"/>
    <dgm:cxn modelId="{9E39F6FA-D14A-4D0A-B3F7-471D49055014}" type="presParOf" srcId="{73BE2FDF-FB53-4B99-A483-769DF244E555}" destId="{248FEE8F-0703-45CC-95DA-C4A0E0B28E75}" srcOrd="0" destOrd="0" presId="urn:microsoft.com/office/officeart/2005/8/layout/hierarchy1"/>
    <dgm:cxn modelId="{E466EAC9-9B5E-4D5B-B349-8595FADE1DAA}" type="presParOf" srcId="{248FEE8F-0703-45CC-95DA-C4A0E0B28E75}" destId="{6081D826-5D09-408E-A2B1-A367729EC4DD}" srcOrd="0" destOrd="0" presId="urn:microsoft.com/office/officeart/2005/8/layout/hierarchy1"/>
    <dgm:cxn modelId="{D935EAF9-E144-40A7-AD99-7F81840F6FB4}" type="presParOf" srcId="{248FEE8F-0703-45CC-95DA-C4A0E0B28E75}" destId="{8C080510-62CF-4DE3-9633-C5BA1FD29FBC}" srcOrd="1" destOrd="0" presId="urn:microsoft.com/office/officeart/2005/8/layout/hierarchy1"/>
    <dgm:cxn modelId="{9BCDBC53-7A61-4C42-9AD0-89F1386B5AF4}" type="presParOf" srcId="{73BE2FDF-FB53-4B99-A483-769DF244E555}" destId="{84A93234-C2D6-4556-8064-9829F832BD1E}" srcOrd="1" destOrd="0" presId="urn:microsoft.com/office/officeart/2005/8/layout/hierarchy1"/>
    <dgm:cxn modelId="{22F847F9-FA4A-4BDA-807F-FA5CE9231434}" type="presParOf" srcId="{84A93234-C2D6-4556-8064-9829F832BD1E}" destId="{8917AD8E-649C-4E4A-864A-1F5D1E4DDC3E}" srcOrd="0" destOrd="0" presId="urn:microsoft.com/office/officeart/2005/8/layout/hierarchy1"/>
    <dgm:cxn modelId="{E966612A-5325-45C0-838A-9E5249CA219E}" type="presParOf" srcId="{84A93234-C2D6-4556-8064-9829F832BD1E}" destId="{7E163EA5-790A-4F95-8E8F-209AFCD859FA}" srcOrd="1" destOrd="0" presId="urn:microsoft.com/office/officeart/2005/8/layout/hierarchy1"/>
    <dgm:cxn modelId="{238DECB5-5813-4F27-A713-E7EA1B655CF0}" type="presParOf" srcId="{7E163EA5-790A-4F95-8E8F-209AFCD859FA}" destId="{6A6D893E-F786-4058-ACA1-1884B6FE8BA3}" srcOrd="0" destOrd="0" presId="urn:microsoft.com/office/officeart/2005/8/layout/hierarchy1"/>
    <dgm:cxn modelId="{4CE63A07-32CB-4A2E-A0E0-D9AEB7C55BC1}" type="presParOf" srcId="{6A6D893E-F786-4058-ACA1-1884B6FE8BA3}" destId="{AE519496-3869-411D-B88D-4A630FF55131}" srcOrd="0" destOrd="0" presId="urn:microsoft.com/office/officeart/2005/8/layout/hierarchy1"/>
    <dgm:cxn modelId="{DE864AC4-D7A0-4AC0-B598-0BA5009FAD16}" type="presParOf" srcId="{6A6D893E-F786-4058-ACA1-1884B6FE8BA3}" destId="{1092FBEA-2758-4033-A837-29FDA9391438}" srcOrd="1" destOrd="0" presId="urn:microsoft.com/office/officeart/2005/8/layout/hierarchy1"/>
    <dgm:cxn modelId="{DA848542-4DBA-4ABD-BCBC-C34F39A3322F}" type="presParOf" srcId="{7E163EA5-790A-4F95-8E8F-209AFCD859FA}" destId="{4AEAA55F-0099-4CF1-BD45-ED4F43261589}" srcOrd="1" destOrd="0" presId="urn:microsoft.com/office/officeart/2005/8/layout/hierarchy1"/>
    <dgm:cxn modelId="{00E99365-059F-4AA9-8F48-BE001F298261}" type="presParOf" srcId="{4AEAA55F-0099-4CF1-BD45-ED4F43261589}" destId="{23A2D675-46B1-4EF8-A0EE-3DED8C693AA6}" srcOrd="0" destOrd="0" presId="urn:microsoft.com/office/officeart/2005/8/layout/hierarchy1"/>
    <dgm:cxn modelId="{6078C493-F4C8-47D8-9154-074306026C54}" type="presParOf" srcId="{4AEAA55F-0099-4CF1-BD45-ED4F43261589}" destId="{EDDE614A-2234-4114-8FEF-49BF20EFF68A}" srcOrd="1" destOrd="0" presId="urn:microsoft.com/office/officeart/2005/8/layout/hierarchy1"/>
    <dgm:cxn modelId="{AD008CD2-8EF7-4BF0-93D7-3D886A68043B}" type="presParOf" srcId="{EDDE614A-2234-4114-8FEF-49BF20EFF68A}" destId="{E87B7D6F-4FAE-4E50-B0AD-D8F2E16FB75C}" srcOrd="0" destOrd="0" presId="urn:microsoft.com/office/officeart/2005/8/layout/hierarchy1"/>
    <dgm:cxn modelId="{591B81B5-7D3A-4C1B-9B8C-55EE27EA04B6}" type="presParOf" srcId="{E87B7D6F-4FAE-4E50-B0AD-D8F2E16FB75C}" destId="{3D1BD4E3-F274-44B6-B930-3B3EF02792C7}" srcOrd="0" destOrd="0" presId="urn:microsoft.com/office/officeart/2005/8/layout/hierarchy1"/>
    <dgm:cxn modelId="{0ECF648C-3403-454C-B593-D6778F6105A7}" type="presParOf" srcId="{E87B7D6F-4FAE-4E50-B0AD-D8F2E16FB75C}" destId="{F29DED40-8CDE-4EF3-8BF6-47DAEA6A8E2F}" srcOrd="1" destOrd="0" presId="urn:microsoft.com/office/officeart/2005/8/layout/hierarchy1"/>
    <dgm:cxn modelId="{A32C9765-4E00-4789-9AB8-ADB87FE70E19}" type="presParOf" srcId="{EDDE614A-2234-4114-8FEF-49BF20EFF68A}" destId="{6241CC49-8AD8-4471-A3C5-20D3D925192E}" srcOrd="1" destOrd="0" presId="urn:microsoft.com/office/officeart/2005/8/layout/hierarchy1"/>
    <dgm:cxn modelId="{429ED9A8-9C7F-45B3-8D15-E05CB13B5355}" type="presParOf" srcId="{4AEAA55F-0099-4CF1-BD45-ED4F43261589}" destId="{E5F0AFE4-DBCA-4A24-A413-B08968B6FC33}" srcOrd="2" destOrd="0" presId="urn:microsoft.com/office/officeart/2005/8/layout/hierarchy1"/>
    <dgm:cxn modelId="{8CF967E0-EE4E-45D0-BD94-4146A43A20E4}" type="presParOf" srcId="{4AEAA55F-0099-4CF1-BD45-ED4F43261589}" destId="{F27D82D0-1CB5-475F-AFF7-BE21C38F1A95}" srcOrd="3" destOrd="0" presId="urn:microsoft.com/office/officeart/2005/8/layout/hierarchy1"/>
    <dgm:cxn modelId="{134F4950-CDE7-4F5D-B7B1-F6DC09FCE807}" type="presParOf" srcId="{F27D82D0-1CB5-475F-AFF7-BE21C38F1A95}" destId="{7E82D58E-EA7B-45F2-9587-88336B21CABF}" srcOrd="0" destOrd="0" presId="urn:microsoft.com/office/officeart/2005/8/layout/hierarchy1"/>
    <dgm:cxn modelId="{D8031342-0A46-4A7E-82B7-705AACBEF14C}" type="presParOf" srcId="{7E82D58E-EA7B-45F2-9587-88336B21CABF}" destId="{5C0EC83B-7398-4890-80F1-C1B1E9A397E6}" srcOrd="0" destOrd="0" presId="urn:microsoft.com/office/officeart/2005/8/layout/hierarchy1"/>
    <dgm:cxn modelId="{ACC84B5B-E819-4B52-B337-B46262357A2D}" type="presParOf" srcId="{7E82D58E-EA7B-45F2-9587-88336B21CABF}" destId="{B26A78E1-A9E4-40DE-81A8-F029F37A645C}" srcOrd="1" destOrd="0" presId="urn:microsoft.com/office/officeart/2005/8/layout/hierarchy1"/>
    <dgm:cxn modelId="{9B8C0775-839D-463D-99AA-79A789DC9020}" type="presParOf" srcId="{F27D82D0-1CB5-475F-AFF7-BE21C38F1A95}" destId="{DD56B7E5-01DC-4FA6-9EE0-CDD21187D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FC5821-3FA1-4B3B-BDE7-F818D17E1E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F26103-1BD2-4756-B217-5365C5F9D67F}" type="asst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Modos de </a:t>
          </a:r>
          <a:r>
            <a:rPr lang="es-ES" b="1" dirty="0" smtClean="0"/>
            <a:t>obtención de la dirección a partir de la clave</a:t>
          </a:r>
          <a:endParaRPr lang="es-ES" b="1" dirty="0"/>
        </a:p>
      </dgm:t>
    </dgm:pt>
    <dgm:pt modelId="{9619DE9A-DE0C-409D-9973-50B8E7DC4808}" type="parTrans" cxnId="{C40CF26A-FA02-4071-A962-18A3C3998B7A}">
      <dgm:prSet/>
      <dgm:spPr/>
      <dgm:t>
        <a:bodyPr/>
        <a:lstStyle/>
        <a:p>
          <a:endParaRPr lang="es-ES"/>
        </a:p>
      </dgm:t>
    </dgm:pt>
    <dgm:pt modelId="{E1B4963A-5066-485C-98DA-6C87CFAFA14C}" type="sibTrans" cxnId="{C40CF26A-FA02-4071-A962-18A3C3998B7A}">
      <dgm:prSet/>
      <dgm:spPr/>
      <dgm:t>
        <a:bodyPr/>
        <a:lstStyle/>
        <a:p>
          <a:endParaRPr lang="es-ES"/>
        </a:p>
      </dgm:t>
    </dgm:pt>
    <dgm:pt modelId="{277FB160-006A-4DD0-988D-524EBE949A42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Cálculo o hash </a:t>
          </a:r>
          <a:r>
            <a:rPr lang="es-ES" dirty="0" smtClean="0"/>
            <a:t>de la dirección partiendo de la clave</a:t>
          </a:r>
          <a:endParaRPr lang="es-ES" dirty="0"/>
        </a:p>
      </dgm:t>
    </dgm:pt>
    <dgm:pt modelId="{F403F42B-1ECB-4ED0-9B84-A88CDDEFBC9C}" type="parTrans" cxnId="{CA878414-F86B-4282-BDB1-1AFBF83663F3}">
      <dgm:prSet/>
      <dgm:spPr/>
      <dgm:t>
        <a:bodyPr/>
        <a:lstStyle/>
        <a:p>
          <a:endParaRPr lang="es-ES"/>
        </a:p>
      </dgm:t>
    </dgm:pt>
    <dgm:pt modelId="{AB5BAB53-765E-4675-875A-1273A44CD63E}" type="sibTrans" cxnId="{CA878414-F86B-4282-BDB1-1AFBF83663F3}">
      <dgm:prSet/>
      <dgm:spPr/>
      <dgm:t>
        <a:bodyPr/>
        <a:lstStyle/>
        <a:p>
          <a:endParaRPr lang="es-ES"/>
        </a:p>
      </dgm:t>
    </dgm:pt>
    <dgm:pt modelId="{8DC6D98D-5015-46AD-9337-12665A0BE445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 de acceso </a:t>
          </a:r>
          <a:r>
            <a:rPr lang="es-ES" b="1" dirty="0" smtClean="0"/>
            <a:t>secuencial</a:t>
          </a:r>
          <a:endParaRPr lang="es-ES" b="1" dirty="0"/>
        </a:p>
      </dgm:t>
    </dgm:pt>
    <dgm:pt modelId="{D7CA69F6-DADD-4624-88DC-A6B140253BC8}" type="parTrans" cxnId="{48834607-D71C-4CCD-8D99-B38234D5DFEF}">
      <dgm:prSet/>
      <dgm:spPr/>
      <dgm:t>
        <a:bodyPr/>
        <a:lstStyle/>
        <a:p>
          <a:endParaRPr lang="es-ES"/>
        </a:p>
      </dgm:t>
    </dgm:pt>
    <dgm:pt modelId="{9341D466-C2BD-465A-9FC4-6AC19710747C}" type="sibTrans" cxnId="{48834607-D71C-4CCD-8D99-B38234D5DFEF}">
      <dgm:prSet/>
      <dgm:spPr/>
      <dgm:t>
        <a:bodyPr/>
        <a:lstStyle/>
        <a:p>
          <a:endParaRPr lang="es-ES"/>
        </a:p>
      </dgm:t>
    </dgm:pt>
    <dgm:pt modelId="{3CC4035F-E979-470E-A565-A27B0ED819EF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registros</a:t>
          </a:r>
          <a:endParaRPr lang="es-ES" dirty="0"/>
        </a:p>
      </dgm:t>
    </dgm:pt>
    <dgm:pt modelId="{4C0701EC-02F1-41C3-BEAD-575A8442949F}" type="parTrans" cxnId="{BE2C657E-DDC0-42DF-8695-F7807D6C985B}">
      <dgm:prSet/>
      <dgm:spPr/>
      <dgm:t>
        <a:bodyPr/>
        <a:lstStyle/>
        <a:p>
          <a:endParaRPr lang="es-ES"/>
        </a:p>
      </dgm:t>
    </dgm:pt>
    <dgm:pt modelId="{358AB5D9-0A84-4933-A551-B426E76B2C3F}" type="sibTrans" cxnId="{BE2C657E-DDC0-42DF-8695-F7807D6C985B}">
      <dgm:prSet/>
      <dgm:spPr/>
      <dgm:t>
        <a:bodyPr/>
        <a:lstStyle/>
        <a:p>
          <a:endParaRPr lang="es-ES"/>
        </a:p>
      </dgm:t>
    </dgm:pt>
    <dgm:pt modelId="{06CDBFEC-987B-4BD1-B6D4-7A66CE36BDE0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</a:t>
          </a:r>
          <a:r>
            <a:rPr lang="es-ES" b="1" dirty="0" smtClean="0"/>
            <a:t>acceso directo</a:t>
          </a:r>
          <a:endParaRPr lang="es-ES" b="1" dirty="0"/>
        </a:p>
      </dgm:t>
    </dgm:pt>
    <dgm:pt modelId="{FF4989F0-EC62-47B1-92EA-54C23ECD2A3C}" type="parTrans" cxnId="{FC4F34CB-CA03-4AFF-AD76-B05796A351E2}">
      <dgm:prSet/>
      <dgm:spPr/>
      <dgm:t>
        <a:bodyPr/>
        <a:lstStyle/>
        <a:p>
          <a:endParaRPr lang="es-ES"/>
        </a:p>
      </dgm:t>
    </dgm:pt>
    <dgm:pt modelId="{89CCF95B-521B-46E8-B579-CAB6F9CA3243}" type="sibTrans" cxnId="{FC4F34CB-CA03-4AFF-AD76-B05796A351E2}">
      <dgm:prSet/>
      <dgm:spPr/>
      <dgm:t>
        <a:bodyPr/>
        <a:lstStyle/>
        <a:p>
          <a:endParaRPr lang="es-ES"/>
        </a:p>
      </dgm:t>
    </dgm:pt>
    <dgm:pt modelId="{6A75A8A8-2F3A-4F07-A655-56E1FC88FC46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Tabla índice </a:t>
          </a:r>
          <a:r>
            <a:rPr lang="es-ES" dirty="0" smtClean="0"/>
            <a:t>con pares Clave – Dirección</a:t>
          </a:r>
          <a:endParaRPr lang="es-ES" dirty="0"/>
        </a:p>
      </dgm:t>
    </dgm:pt>
    <dgm:pt modelId="{CD3F87BC-7A1F-4083-8B5F-54ABB90C95E4}" type="sibTrans" cxnId="{326A9EC9-599D-4B4E-A546-71F69DF952AF}">
      <dgm:prSet/>
      <dgm:spPr/>
      <dgm:t>
        <a:bodyPr/>
        <a:lstStyle/>
        <a:p>
          <a:endParaRPr lang="es-ES"/>
        </a:p>
      </dgm:t>
    </dgm:pt>
    <dgm:pt modelId="{8922CC7B-6C5A-4F6C-A4BA-D2C9354DCCC7}" type="parTrans" cxnId="{326A9EC9-599D-4B4E-A546-71F69DF952AF}">
      <dgm:prSet/>
      <dgm:spPr/>
      <dgm:t>
        <a:bodyPr/>
        <a:lstStyle/>
        <a:p>
          <a:endParaRPr lang="es-ES"/>
        </a:p>
      </dgm:t>
    </dgm:pt>
    <dgm:pt modelId="{4AEAD393-FC43-490C-B898-4AC7A4B5F4B6}" type="pres">
      <dgm:prSet presAssocID="{66FC5821-3FA1-4B3B-BDE7-F818D17E1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EBD2D5B-D0D7-49CC-A648-423C40975051}" type="pres">
      <dgm:prSet presAssocID="{3CC4035F-E979-470E-A565-A27B0ED819EF}" presName="hierRoot1" presStyleCnt="0"/>
      <dgm:spPr/>
    </dgm:pt>
    <dgm:pt modelId="{B3B87878-74DD-4C62-9B59-7F7B83917816}" type="pres">
      <dgm:prSet presAssocID="{3CC4035F-E979-470E-A565-A27B0ED819EF}" presName="composite" presStyleCnt="0"/>
      <dgm:spPr/>
    </dgm:pt>
    <dgm:pt modelId="{57294A79-19B0-4907-AF60-6D960105B1D2}" type="pres">
      <dgm:prSet presAssocID="{3CC4035F-E979-470E-A565-A27B0ED819EF}" presName="background" presStyleLbl="node0" presStyleIdx="0" presStyleCnt="1"/>
      <dgm:spPr>
        <a:solidFill>
          <a:srgbClr val="FFC000"/>
        </a:solidFill>
      </dgm:spPr>
    </dgm:pt>
    <dgm:pt modelId="{B9BB3F7C-4C7B-4A6D-872F-1E441D568DB5}" type="pres">
      <dgm:prSet presAssocID="{3CC4035F-E979-470E-A565-A27B0ED819E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A27AB3-9499-4650-AF72-5D7A2FD2BF0E}" type="pres">
      <dgm:prSet presAssocID="{3CC4035F-E979-470E-A565-A27B0ED819EF}" presName="hierChild2" presStyleCnt="0"/>
      <dgm:spPr/>
    </dgm:pt>
    <dgm:pt modelId="{9BEFF57F-9C53-4BB6-8303-44F7E746D08A}" type="pres">
      <dgm:prSet presAssocID="{D7CA69F6-DADD-4624-88DC-A6B140253BC8}" presName="Name10" presStyleLbl="parChTrans1D2" presStyleIdx="0" presStyleCnt="2"/>
      <dgm:spPr/>
      <dgm:t>
        <a:bodyPr/>
        <a:lstStyle/>
        <a:p>
          <a:endParaRPr lang="es-ES"/>
        </a:p>
      </dgm:t>
    </dgm:pt>
    <dgm:pt modelId="{133626ED-0DD0-4CA4-8414-7739964D8106}" type="pres">
      <dgm:prSet presAssocID="{8DC6D98D-5015-46AD-9337-12665A0BE445}" presName="hierRoot2" presStyleCnt="0"/>
      <dgm:spPr/>
    </dgm:pt>
    <dgm:pt modelId="{1591C3F7-97F3-48C3-9803-FE49F9441DD9}" type="pres">
      <dgm:prSet presAssocID="{8DC6D98D-5015-46AD-9337-12665A0BE445}" presName="composite2" presStyleCnt="0"/>
      <dgm:spPr/>
    </dgm:pt>
    <dgm:pt modelId="{976A97AF-AA9E-41E7-AEAA-85C926A130B1}" type="pres">
      <dgm:prSet presAssocID="{8DC6D98D-5015-46AD-9337-12665A0BE445}" presName="background2" presStyleLbl="node2" presStyleIdx="0" presStyleCnt="2"/>
      <dgm:spPr>
        <a:solidFill>
          <a:srgbClr val="FFC000"/>
        </a:solidFill>
      </dgm:spPr>
    </dgm:pt>
    <dgm:pt modelId="{96320CBC-5F12-49AA-B4CC-42300376B684}" type="pres">
      <dgm:prSet presAssocID="{8DC6D98D-5015-46AD-9337-12665A0BE4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0CB3F1-7C5C-40DD-8CB1-7F388EB4AEDA}" type="pres">
      <dgm:prSet presAssocID="{8DC6D98D-5015-46AD-9337-12665A0BE445}" presName="hierChild3" presStyleCnt="0"/>
      <dgm:spPr/>
    </dgm:pt>
    <dgm:pt modelId="{135B64E2-33D0-4F5A-A0EE-AE684A4066B2}" type="pres">
      <dgm:prSet presAssocID="{FF4989F0-EC62-47B1-92EA-54C23ECD2A3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73BE2FDF-FB53-4B99-A483-769DF244E555}" type="pres">
      <dgm:prSet presAssocID="{06CDBFEC-987B-4BD1-B6D4-7A66CE36BDE0}" presName="hierRoot2" presStyleCnt="0"/>
      <dgm:spPr/>
    </dgm:pt>
    <dgm:pt modelId="{248FEE8F-0703-45CC-95DA-C4A0E0B28E75}" type="pres">
      <dgm:prSet presAssocID="{06CDBFEC-987B-4BD1-B6D4-7A66CE36BDE0}" presName="composite2" presStyleCnt="0"/>
      <dgm:spPr/>
    </dgm:pt>
    <dgm:pt modelId="{6081D826-5D09-408E-A2B1-A367729EC4DD}" type="pres">
      <dgm:prSet presAssocID="{06CDBFEC-987B-4BD1-B6D4-7A66CE36BDE0}" presName="background2" presStyleLbl="node2" presStyleIdx="1" presStyleCnt="2"/>
      <dgm:spPr>
        <a:solidFill>
          <a:schemeClr val="bg1">
            <a:lumMod val="85000"/>
          </a:schemeClr>
        </a:solidFill>
      </dgm:spPr>
    </dgm:pt>
    <dgm:pt modelId="{8C080510-62CF-4DE3-9633-C5BA1FD29FBC}" type="pres">
      <dgm:prSet presAssocID="{06CDBFEC-987B-4BD1-B6D4-7A66CE36BD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A93234-C2D6-4556-8064-9829F832BD1E}" type="pres">
      <dgm:prSet presAssocID="{06CDBFEC-987B-4BD1-B6D4-7A66CE36BDE0}" presName="hierChild3" presStyleCnt="0"/>
      <dgm:spPr/>
    </dgm:pt>
    <dgm:pt modelId="{8917AD8E-649C-4E4A-864A-1F5D1E4DDC3E}" type="pres">
      <dgm:prSet presAssocID="{9619DE9A-DE0C-409D-9973-50B8E7DC4808}" presName="Name17" presStyleLbl="parChTrans1D3" presStyleIdx="0" presStyleCnt="1"/>
      <dgm:spPr/>
      <dgm:t>
        <a:bodyPr/>
        <a:lstStyle/>
        <a:p>
          <a:endParaRPr lang="es-ES"/>
        </a:p>
      </dgm:t>
    </dgm:pt>
    <dgm:pt modelId="{7E163EA5-790A-4F95-8E8F-209AFCD859FA}" type="pres">
      <dgm:prSet presAssocID="{30F26103-1BD2-4756-B217-5365C5F9D67F}" presName="hierRoot3" presStyleCnt="0"/>
      <dgm:spPr/>
    </dgm:pt>
    <dgm:pt modelId="{6A6D893E-F786-4058-ACA1-1884B6FE8BA3}" type="pres">
      <dgm:prSet presAssocID="{30F26103-1BD2-4756-B217-5365C5F9D67F}" presName="composite3" presStyleCnt="0"/>
      <dgm:spPr/>
    </dgm:pt>
    <dgm:pt modelId="{AE519496-3869-411D-B88D-4A630FF55131}" type="pres">
      <dgm:prSet presAssocID="{30F26103-1BD2-4756-B217-5365C5F9D67F}" presName="background3" presStyleLbl="asst2" presStyleIdx="0" presStyleCnt="1"/>
      <dgm:spPr>
        <a:solidFill>
          <a:schemeClr val="bg1">
            <a:lumMod val="85000"/>
          </a:schemeClr>
        </a:solidFill>
      </dgm:spPr>
    </dgm:pt>
    <dgm:pt modelId="{1092FBEA-2758-4033-A837-29FDA9391438}" type="pres">
      <dgm:prSet presAssocID="{30F26103-1BD2-4756-B217-5365C5F9D67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EAA55F-0099-4CF1-BD45-ED4F43261589}" type="pres">
      <dgm:prSet presAssocID="{30F26103-1BD2-4756-B217-5365C5F9D67F}" presName="hierChild4" presStyleCnt="0"/>
      <dgm:spPr/>
    </dgm:pt>
    <dgm:pt modelId="{23A2D675-46B1-4EF8-A0EE-3DED8C693AA6}" type="pres">
      <dgm:prSet presAssocID="{8922CC7B-6C5A-4F6C-A4BA-D2C9354DCCC7}" presName="Name23" presStyleLbl="parChTrans1D4" presStyleIdx="0" presStyleCnt="2"/>
      <dgm:spPr/>
      <dgm:t>
        <a:bodyPr/>
        <a:lstStyle/>
        <a:p>
          <a:endParaRPr lang="es-ES"/>
        </a:p>
      </dgm:t>
    </dgm:pt>
    <dgm:pt modelId="{EDDE614A-2234-4114-8FEF-49BF20EFF68A}" type="pres">
      <dgm:prSet presAssocID="{6A75A8A8-2F3A-4F07-A655-56E1FC88FC46}" presName="hierRoot4" presStyleCnt="0"/>
      <dgm:spPr/>
    </dgm:pt>
    <dgm:pt modelId="{E87B7D6F-4FAE-4E50-B0AD-D8F2E16FB75C}" type="pres">
      <dgm:prSet presAssocID="{6A75A8A8-2F3A-4F07-A655-56E1FC88FC46}" presName="composite4" presStyleCnt="0"/>
      <dgm:spPr/>
    </dgm:pt>
    <dgm:pt modelId="{3D1BD4E3-F274-44B6-B930-3B3EF02792C7}" type="pres">
      <dgm:prSet presAssocID="{6A75A8A8-2F3A-4F07-A655-56E1FC88FC46}" presName="background4" presStyleLbl="node4" presStyleIdx="0" presStyleCnt="2"/>
      <dgm:spPr>
        <a:solidFill>
          <a:schemeClr val="bg1">
            <a:lumMod val="85000"/>
          </a:schemeClr>
        </a:solidFill>
      </dgm:spPr>
    </dgm:pt>
    <dgm:pt modelId="{F29DED40-8CDE-4EF3-8BF6-47DAEA6A8E2F}" type="pres">
      <dgm:prSet presAssocID="{6A75A8A8-2F3A-4F07-A655-56E1FC88FC4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41CC49-8AD8-4471-A3C5-20D3D925192E}" type="pres">
      <dgm:prSet presAssocID="{6A75A8A8-2F3A-4F07-A655-56E1FC88FC46}" presName="hierChild5" presStyleCnt="0"/>
      <dgm:spPr/>
    </dgm:pt>
    <dgm:pt modelId="{E5F0AFE4-DBCA-4A24-A413-B08968B6FC33}" type="pres">
      <dgm:prSet presAssocID="{F403F42B-1ECB-4ED0-9B84-A88CDDEFBC9C}" presName="Name23" presStyleLbl="parChTrans1D4" presStyleIdx="1" presStyleCnt="2"/>
      <dgm:spPr/>
      <dgm:t>
        <a:bodyPr/>
        <a:lstStyle/>
        <a:p>
          <a:endParaRPr lang="es-ES"/>
        </a:p>
      </dgm:t>
    </dgm:pt>
    <dgm:pt modelId="{F27D82D0-1CB5-475F-AFF7-BE21C38F1A95}" type="pres">
      <dgm:prSet presAssocID="{277FB160-006A-4DD0-988D-524EBE949A42}" presName="hierRoot4" presStyleCnt="0"/>
      <dgm:spPr/>
    </dgm:pt>
    <dgm:pt modelId="{7E82D58E-EA7B-45F2-9587-88336B21CABF}" type="pres">
      <dgm:prSet presAssocID="{277FB160-006A-4DD0-988D-524EBE949A42}" presName="composite4" presStyleCnt="0"/>
      <dgm:spPr/>
    </dgm:pt>
    <dgm:pt modelId="{5C0EC83B-7398-4890-80F1-C1B1E9A397E6}" type="pres">
      <dgm:prSet presAssocID="{277FB160-006A-4DD0-988D-524EBE949A42}" presName="background4" presStyleLbl="node4" presStyleIdx="1" presStyleCnt="2"/>
      <dgm:spPr>
        <a:solidFill>
          <a:schemeClr val="bg1">
            <a:lumMod val="85000"/>
          </a:schemeClr>
        </a:solidFill>
      </dgm:spPr>
    </dgm:pt>
    <dgm:pt modelId="{B26A78E1-A9E4-40DE-81A8-F029F37A645C}" type="pres">
      <dgm:prSet presAssocID="{277FB160-006A-4DD0-988D-524EBE949A4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56B7E5-01DC-4FA6-9EE0-CDD21187D192}" type="pres">
      <dgm:prSet presAssocID="{277FB160-006A-4DD0-988D-524EBE949A42}" presName="hierChild5" presStyleCnt="0"/>
      <dgm:spPr/>
    </dgm:pt>
  </dgm:ptLst>
  <dgm:cxnLst>
    <dgm:cxn modelId="{761D008D-7FEB-4EB8-B607-A1A63BE9123C}" type="presOf" srcId="{9619DE9A-DE0C-409D-9973-50B8E7DC4808}" destId="{8917AD8E-649C-4E4A-864A-1F5D1E4DDC3E}" srcOrd="0" destOrd="0" presId="urn:microsoft.com/office/officeart/2005/8/layout/hierarchy1"/>
    <dgm:cxn modelId="{F1F579ED-67C7-448D-AC03-1E25A0F96AAB}" type="presOf" srcId="{8DC6D98D-5015-46AD-9337-12665A0BE445}" destId="{96320CBC-5F12-49AA-B4CC-42300376B684}" srcOrd="0" destOrd="0" presId="urn:microsoft.com/office/officeart/2005/8/layout/hierarchy1"/>
    <dgm:cxn modelId="{FC4F34CB-CA03-4AFF-AD76-B05796A351E2}" srcId="{3CC4035F-E979-470E-A565-A27B0ED819EF}" destId="{06CDBFEC-987B-4BD1-B6D4-7A66CE36BDE0}" srcOrd="1" destOrd="0" parTransId="{FF4989F0-EC62-47B1-92EA-54C23ECD2A3C}" sibTransId="{89CCF95B-521B-46E8-B579-CAB6F9CA3243}"/>
    <dgm:cxn modelId="{CA878414-F86B-4282-BDB1-1AFBF83663F3}" srcId="{30F26103-1BD2-4756-B217-5365C5F9D67F}" destId="{277FB160-006A-4DD0-988D-524EBE949A42}" srcOrd="1" destOrd="0" parTransId="{F403F42B-1ECB-4ED0-9B84-A88CDDEFBC9C}" sibTransId="{AB5BAB53-765E-4675-875A-1273A44CD63E}"/>
    <dgm:cxn modelId="{FB147241-C038-4390-A403-A1C367035117}" type="presOf" srcId="{D7CA69F6-DADD-4624-88DC-A6B140253BC8}" destId="{9BEFF57F-9C53-4BB6-8303-44F7E746D08A}" srcOrd="0" destOrd="0" presId="urn:microsoft.com/office/officeart/2005/8/layout/hierarchy1"/>
    <dgm:cxn modelId="{326A9EC9-599D-4B4E-A546-71F69DF952AF}" srcId="{30F26103-1BD2-4756-B217-5365C5F9D67F}" destId="{6A75A8A8-2F3A-4F07-A655-56E1FC88FC46}" srcOrd="0" destOrd="0" parTransId="{8922CC7B-6C5A-4F6C-A4BA-D2C9354DCCC7}" sibTransId="{CD3F87BC-7A1F-4083-8B5F-54ABB90C95E4}"/>
    <dgm:cxn modelId="{4D8D1AA9-2428-4DEC-BA47-AFE9AD54C4A4}" type="presOf" srcId="{F403F42B-1ECB-4ED0-9B84-A88CDDEFBC9C}" destId="{E5F0AFE4-DBCA-4A24-A413-B08968B6FC33}" srcOrd="0" destOrd="0" presId="urn:microsoft.com/office/officeart/2005/8/layout/hierarchy1"/>
    <dgm:cxn modelId="{4A426AB3-763D-471F-9236-6DF62D4387DB}" type="presOf" srcId="{3CC4035F-E979-470E-A565-A27B0ED819EF}" destId="{B9BB3F7C-4C7B-4A6D-872F-1E441D568DB5}" srcOrd="0" destOrd="0" presId="urn:microsoft.com/office/officeart/2005/8/layout/hierarchy1"/>
    <dgm:cxn modelId="{4F8E5C23-1698-4F1D-A973-6EAFA2606A1A}" type="presOf" srcId="{FF4989F0-EC62-47B1-92EA-54C23ECD2A3C}" destId="{135B64E2-33D0-4F5A-A0EE-AE684A4066B2}" srcOrd="0" destOrd="0" presId="urn:microsoft.com/office/officeart/2005/8/layout/hierarchy1"/>
    <dgm:cxn modelId="{BE2C657E-DDC0-42DF-8695-F7807D6C985B}" srcId="{66FC5821-3FA1-4B3B-BDE7-F818D17E1E1A}" destId="{3CC4035F-E979-470E-A565-A27B0ED819EF}" srcOrd="0" destOrd="0" parTransId="{4C0701EC-02F1-41C3-BEAD-575A8442949F}" sibTransId="{358AB5D9-0A84-4933-A551-B426E76B2C3F}"/>
    <dgm:cxn modelId="{C40CF26A-FA02-4071-A962-18A3C3998B7A}" srcId="{06CDBFEC-987B-4BD1-B6D4-7A66CE36BDE0}" destId="{30F26103-1BD2-4756-B217-5365C5F9D67F}" srcOrd="0" destOrd="0" parTransId="{9619DE9A-DE0C-409D-9973-50B8E7DC4808}" sibTransId="{E1B4963A-5066-485C-98DA-6C87CFAFA14C}"/>
    <dgm:cxn modelId="{48834607-D71C-4CCD-8D99-B38234D5DFEF}" srcId="{3CC4035F-E979-470E-A565-A27B0ED819EF}" destId="{8DC6D98D-5015-46AD-9337-12665A0BE445}" srcOrd="0" destOrd="0" parTransId="{D7CA69F6-DADD-4624-88DC-A6B140253BC8}" sibTransId="{9341D466-C2BD-465A-9FC4-6AC19710747C}"/>
    <dgm:cxn modelId="{82135D4B-D24C-46CF-90DD-E689394809EC}" type="presOf" srcId="{6A75A8A8-2F3A-4F07-A655-56E1FC88FC46}" destId="{F29DED40-8CDE-4EF3-8BF6-47DAEA6A8E2F}" srcOrd="0" destOrd="0" presId="urn:microsoft.com/office/officeart/2005/8/layout/hierarchy1"/>
    <dgm:cxn modelId="{5F16444D-72F9-40E8-BDBF-C081C3C8AEA7}" type="presOf" srcId="{8922CC7B-6C5A-4F6C-A4BA-D2C9354DCCC7}" destId="{23A2D675-46B1-4EF8-A0EE-3DED8C693AA6}" srcOrd="0" destOrd="0" presId="urn:microsoft.com/office/officeart/2005/8/layout/hierarchy1"/>
    <dgm:cxn modelId="{0E61B5D4-C2C4-415C-A3C4-A2621F395F79}" type="presOf" srcId="{66FC5821-3FA1-4B3B-BDE7-F818D17E1E1A}" destId="{4AEAD393-FC43-490C-B898-4AC7A4B5F4B6}" srcOrd="0" destOrd="0" presId="urn:microsoft.com/office/officeart/2005/8/layout/hierarchy1"/>
    <dgm:cxn modelId="{B5EF148E-C773-4F94-9EC8-8021C50F61D0}" type="presOf" srcId="{277FB160-006A-4DD0-988D-524EBE949A42}" destId="{B26A78E1-A9E4-40DE-81A8-F029F37A645C}" srcOrd="0" destOrd="0" presId="urn:microsoft.com/office/officeart/2005/8/layout/hierarchy1"/>
    <dgm:cxn modelId="{CE0CF54F-2974-43DC-B580-85D94FCD1B66}" type="presOf" srcId="{06CDBFEC-987B-4BD1-B6D4-7A66CE36BDE0}" destId="{8C080510-62CF-4DE3-9633-C5BA1FD29FBC}" srcOrd="0" destOrd="0" presId="urn:microsoft.com/office/officeart/2005/8/layout/hierarchy1"/>
    <dgm:cxn modelId="{B1E0FE0D-334E-475E-844A-E667DB2B0F73}" type="presOf" srcId="{30F26103-1BD2-4756-B217-5365C5F9D67F}" destId="{1092FBEA-2758-4033-A837-29FDA9391438}" srcOrd="0" destOrd="0" presId="urn:microsoft.com/office/officeart/2005/8/layout/hierarchy1"/>
    <dgm:cxn modelId="{0E4CEC79-2B6C-47A7-86BD-007C2EDD8683}" type="presParOf" srcId="{4AEAD393-FC43-490C-B898-4AC7A4B5F4B6}" destId="{2EBD2D5B-D0D7-49CC-A648-423C40975051}" srcOrd="0" destOrd="0" presId="urn:microsoft.com/office/officeart/2005/8/layout/hierarchy1"/>
    <dgm:cxn modelId="{B4A51DBC-19C0-4270-B795-F13ED27FCCDE}" type="presParOf" srcId="{2EBD2D5B-D0D7-49CC-A648-423C40975051}" destId="{B3B87878-74DD-4C62-9B59-7F7B83917816}" srcOrd="0" destOrd="0" presId="urn:microsoft.com/office/officeart/2005/8/layout/hierarchy1"/>
    <dgm:cxn modelId="{81ADE42C-5307-4C45-AC51-B284C10E92B3}" type="presParOf" srcId="{B3B87878-74DD-4C62-9B59-7F7B83917816}" destId="{57294A79-19B0-4907-AF60-6D960105B1D2}" srcOrd="0" destOrd="0" presId="urn:microsoft.com/office/officeart/2005/8/layout/hierarchy1"/>
    <dgm:cxn modelId="{C8F861BC-E45B-43F8-8364-A9D7D0B2F426}" type="presParOf" srcId="{B3B87878-74DD-4C62-9B59-7F7B83917816}" destId="{B9BB3F7C-4C7B-4A6D-872F-1E441D568DB5}" srcOrd="1" destOrd="0" presId="urn:microsoft.com/office/officeart/2005/8/layout/hierarchy1"/>
    <dgm:cxn modelId="{BCD9BE64-04FD-43AA-9ACE-37046E1D2E42}" type="presParOf" srcId="{2EBD2D5B-D0D7-49CC-A648-423C40975051}" destId="{87A27AB3-9499-4650-AF72-5D7A2FD2BF0E}" srcOrd="1" destOrd="0" presId="urn:microsoft.com/office/officeart/2005/8/layout/hierarchy1"/>
    <dgm:cxn modelId="{9A238FF6-0EA0-4945-83BE-D5ADFFC2DA60}" type="presParOf" srcId="{87A27AB3-9499-4650-AF72-5D7A2FD2BF0E}" destId="{9BEFF57F-9C53-4BB6-8303-44F7E746D08A}" srcOrd="0" destOrd="0" presId="urn:microsoft.com/office/officeart/2005/8/layout/hierarchy1"/>
    <dgm:cxn modelId="{9932CECF-C0CE-4555-BB20-4B24F5A4F66F}" type="presParOf" srcId="{87A27AB3-9499-4650-AF72-5D7A2FD2BF0E}" destId="{133626ED-0DD0-4CA4-8414-7739964D8106}" srcOrd="1" destOrd="0" presId="urn:microsoft.com/office/officeart/2005/8/layout/hierarchy1"/>
    <dgm:cxn modelId="{1F77E448-E585-4372-A1DB-6B00509C8589}" type="presParOf" srcId="{133626ED-0DD0-4CA4-8414-7739964D8106}" destId="{1591C3F7-97F3-48C3-9803-FE49F9441DD9}" srcOrd="0" destOrd="0" presId="urn:microsoft.com/office/officeart/2005/8/layout/hierarchy1"/>
    <dgm:cxn modelId="{0D5AA115-C410-4FEA-93E3-3921574AE0BA}" type="presParOf" srcId="{1591C3F7-97F3-48C3-9803-FE49F9441DD9}" destId="{976A97AF-AA9E-41E7-AEAA-85C926A130B1}" srcOrd="0" destOrd="0" presId="urn:microsoft.com/office/officeart/2005/8/layout/hierarchy1"/>
    <dgm:cxn modelId="{18E0EFD0-8AEF-4FAB-8B65-E63EE4253EF0}" type="presParOf" srcId="{1591C3F7-97F3-48C3-9803-FE49F9441DD9}" destId="{96320CBC-5F12-49AA-B4CC-42300376B684}" srcOrd="1" destOrd="0" presId="urn:microsoft.com/office/officeart/2005/8/layout/hierarchy1"/>
    <dgm:cxn modelId="{50CB1001-8147-485C-A5AF-F198E5513AE3}" type="presParOf" srcId="{133626ED-0DD0-4CA4-8414-7739964D8106}" destId="{300CB3F1-7C5C-40DD-8CB1-7F388EB4AEDA}" srcOrd="1" destOrd="0" presId="urn:microsoft.com/office/officeart/2005/8/layout/hierarchy1"/>
    <dgm:cxn modelId="{D40044A7-6B1F-4536-BE1A-9BF1C354D584}" type="presParOf" srcId="{87A27AB3-9499-4650-AF72-5D7A2FD2BF0E}" destId="{135B64E2-33D0-4F5A-A0EE-AE684A4066B2}" srcOrd="2" destOrd="0" presId="urn:microsoft.com/office/officeart/2005/8/layout/hierarchy1"/>
    <dgm:cxn modelId="{3B4985FD-34AA-49EE-8745-70E6CE7C9693}" type="presParOf" srcId="{87A27AB3-9499-4650-AF72-5D7A2FD2BF0E}" destId="{73BE2FDF-FB53-4B99-A483-769DF244E555}" srcOrd="3" destOrd="0" presId="urn:microsoft.com/office/officeart/2005/8/layout/hierarchy1"/>
    <dgm:cxn modelId="{F94A7138-BDF2-4F4D-B0CE-2D3446E96CB1}" type="presParOf" srcId="{73BE2FDF-FB53-4B99-A483-769DF244E555}" destId="{248FEE8F-0703-45CC-95DA-C4A0E0B28E75}" srcOrd="0" destOrd="0" presId="urn:microsoft.com/office/officeart/2005/8/layout/hierarchy1"/>
    <dgm:cxn modelId="{499D48DF-6E57-4247-8BB7-A0AED5282C71}" type="presParOf" srcId="{248FEE8F-0703-45CC-95DA-C4A0E0B28E75}" destId="{6081D826-5D09-408E-A2B1-A367729EC4DD}" srcOrd="0" destOrd="0" presId="urn:microsoft.com/office/officeart/2005/8/layout/hierarchy1"/>
    <dgm:cxn modelId="{C5A4A2F7-6D1E-4BFA-A9B8-A6EB7314FCA1}" type="presParOf" srcId="{248FEE8F-0703-45CC-95DA-C4A0E0B28E75}" destId="{8C080510-62CF-4DE3-9633-C5BA1FD29FBC}" srcOrd="1" destOrd="0" presId="urn:microsoft.com/office/officeart/2005/8/layout/hierarchy1"/>
    <dgm:cxn modelId="{CA6862BF-1E25-41BC-ADB3-E10207082C24}" type="presParOf" srcId="{73BE2FDF-FB53-4B99-A483-769DF244E555}" destId="{84A93234-C2D6-4556-8064-9829F832BD1E}" srcOrd="1" destOrd="0" presId="urn:microsoft.com/office/officeart/2005/8/layout/hierarchy1"/>
    <dgm:cxn modelId="{9060F715-D5E7-40FF-A07F-C3CAFFADB285}" type="presParOf" srcId="{84A93234-C2D6-4556-8064-9829F832BD1E}" destId="{8917AD8E-649C-4E4A-864A-1F5D1E4DDC3E}" srcOrd="0" destOrd="0" presId="urn:microsoft.com/office/officeart/2005/8/layout/hierarchy1"/>
    <dgm:cxn modelId="{12907F1F-2C96-44DF-B798-760BE5726AB1}" type="presParOf" srcId="{84A93234-C2D6-4556-8064-9829F832BD1E}" destId="{7E163EA5-790A-4F95-8E8F-209AFCD859FA}" srcOrd="1" destOrd="0" presId="urn:microsoft.com/office/officeart/2005/8/layout/hierarchy1"/>
    <dgm:cxn modelId="{6B81CCB0-2F3E-4B53-B110-E50CC9D72AE2}" type="presParOf" srcId="{7E163EA5-790A-4F95-8E8F-209AFCD859FA}" destId="{6A6D893E-F786-4058-ACA1-1884B6FE8BA3}" srcOrd="0" destOrd="0" presId="urn:microsoft.com/office/officeart/2005/8/layout/hierarchy1"/>
    <dgm:cxn modelId="{E503FFFF-ACC2-4BB2-AD17-8DF9A34CF116}" type="presParOf" srcId="{6A6D893E-F786-4058-ACA1-1884B6FE8BA3}" destId="{AE519496-3869-411D-B88D-4A630FF55131}" srcOrd="0" destOrd="0" presId="urn:microsoft.com/office/officeart/2005/8/layout/hierarchy1"/>
    <dgm:cxn modelId="{ECF6069C-5807-45BA-89F2-64905A084F53}" type="presParOf" srcId="{6A6D893E-F786-4058-ACA1-1884B6FE8BA3}" destId="{1092FBEA-2758-4033-A837-29FDA9391438}" srcOrd="1" destOrd="0" presId="urn:microsoft.com/office/officeart/2005/8/layout/hierarchy1"/>
    <dgm:cxn modelId="{18AC7D7F-054E-44B7-9547-AA532613F4EC}" type="presParOf" srcId="{7E163EA5-790A-4F95-8E8F-209AFCD859FA}" destId="{4AEAA55F-0099-4CF1-BD45-ED4F43261589}" srcOrd="1" destOrd="0" presId="urn:microsoft.com/office/officeart/2005/8/layout/hierarchy1"/>
    <dgm:cxn modelId="{48D60947-ADB9-4A92-86B3-89EC24ADA2F3}" type="presParOf" srcId="{4AEAA55F-0099-4CF1-BD45-ED4F43261589}" destId="{23A2D675-46B1-4EF8-A0EE-3DED8C693AA6}" srcOrd="0" destOrd="0" presId="urn:microsoft.com/office/officeart/2005/8/layout/hierarchy1"/>
    <dgm:cxn modelId="{DC7C7135-1E46-4559-964E-16D36BC7F86A}" type="presParOf" srcId="{4AEAA55F-0099-4CF1-BD45-ED4F43261589}" destId="{EDDE614A-2234-4114-8FEF-49BF20EFF68A}" srcOrd="1" destOrd="0" presId="urn:microsoft.com/office/officeart/2005/8/layout/hierarchy1"/>
    <dgm:cxn modelId="{C33266DB-EE08-412B-96BB-0E82E398C95D}" type="presParOf" srcId="{EDDE614A-2234-4114-8FEF-49BF20EFF68A}" destId="{E87B7D6F-4FAE-4E50-B0AD-D8F2E16FB75C}" srcOrd="0" destOrd="0" presId="urn:microsoft.com/office/officeart/2005/8/layout/hierarchy1"/>
    <dgm:cxn modelId="{3FBC7119-BF6C-4B02-B0E7-C4F60AB525AA}" type="presParOf" srcId="{E87B7D6F-4FAE-4E50-B0AD-D8F2E16FB75C}" destId="{3D1BD4E3-F274-44B6-B930-3B3EF02792C7}" srcOrd="0" destOrd="0" presId="urn:microsoft.com/office/officeart/2005/8/layout/hierarchy1"/>
    <dgm:cxn modelId="{18F00023-739C-41ED-A9E8-8B2A3166A8AC}" type="presParOf" srcId="{E87B7D6F-4FAE-4E50-B0AD-D8F2E16FB75C}" destId="{F29DED40-8CDE-4EF3-8BF6-47DAEA6A8E2F}" srcOrd="1" destOrd="0" presId="urn:microsoft.com/office/officeart/2005/8/layout/hierarchy1"/>
    <dgm:cxn modelId="{8C3F7866-080B-46B1-A40F-367484E0032B}" type="presParOf" srcId="{EDDE614A-2234-4114-8FEF-49BF20EFF68A}" destId="{6241CC49-8AD8-4471-A3C5-20D3D925192E}" srcOrd="1" destOrd="0" presId="urn:microsoft.com/office/officeart/2005/8/layout/hierarchy1"/>
    <dgm:cxn modelId="{CA18B09D-7C97-4632-BAF6-1A9692860D03}" type="presParOf" srcId="{4AEAA55F-0099-4CF1-BD45-ED4F43261589}" destId="{E5F0AFE4-DBCA-4A24-A413-B08968B6FC33}" srcOrd="2" destOrd="0" presId="urn:microsoft.com/office/officeart/2005/8/layout/hierarchy1"/>
    <dgm:cxn modelId="{C06C04DB-3022-4ADB-A810-B939C03FF441}" type="presParOf" srcId="{4AEAA55F-0099-4CF1-BD45-ED4F43261589}" destId="{F27D82D0-1CB5-475F-AFF7-BE21C38F1A95}" srcOrd="3" destOrd="0" presId="urn:microsoft.com/office/officeart/2005/8/layout/hierarchy1"/>
    <dgm:cxn modelId="{E4FC22F4-6E8A-4B3D-821E-78A7C0419884}" type="presParOf" srcId="{F27D82D0-1CB5-475F-AFF7-BE21C38F1A95}" destId="{7E82D58E-EA7B-45F2-9587-88336B21CABF}" srcOrd="0" destOrd="0" presId="urn:microsoft.com/office/officeart/2005/8/layout/hierarchy1"/>
    <dgm:cxn modelId="{85DA7819-F563-4502-BF47-8DEE4F3E02CF}" type="presParOf" srcId="{7E82D58E-EA7B-45F2-9587-88336B21CABF}" destId="{5C0EC83B-7398-4890-80F1-C1B1E9A397E6}" srcOrd="0" destOrd="0" presId="urn:microsoft.com/office/officeart/2005/8/layout/hierarchy1"/>
    <dgm:cxn modelId="{E1E50C15-0553-4D6A-8751-AD9BE94BFF59}" type="presParOf" srcId="{7E82D58E-EA7B-45F2-9587-88336B21CABF}" destId="{B26A78E1-A9E4-40DE-81A8-F029F37A645C}" srcOrd="1" destOrd="0" presId="urn:microsoft.com/office/officeart/2005/8/layout/hierarchy1"/>
    <dgm:cxn modelId="{B38DB30F-DE9C-4771-8B4D-D78279DAF8ED}" type="presParOf" srcId="{F27D82D0-1CB5-475F-AFF7-BE21C38F1A95}" destId="{DD56B7E5-01DC-4FA6-9EE0-CDD21187D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C5821-3FA1-4B3B-BDE7-F818D17E1E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F26103-1BD2-4756-B217-5365C5F9D67F}" type="asst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Modos de </a:t>
          </a:r>
          <a:r>
            <a:rPr lang="es-ES" b="1" dirty="0" smtClean="0"/>
            <a:t>obtención de la dirección a partir de la clave</a:t>
          </a:r>
          <a:endParaRPr lang="es-ES" b="1" dirty="0"/>
        </a:p>
      </dgm:t>
    </dgm:pt>
    <dgm:pt modelId="{9619DE9A-DE0C-409D-9973-50B8E7DC4808}" type="parTrans" cxnId="{C40CF26A-FA02-4071-A962-18A3C3998B7A}">
      <dgm:prSet/>
      <dgm:spPr/>
      <dgm:t>
        <a:bodyPr/>
        <a:lstStyle/>
        <a:p>
          <a:endParaRPr lang="es-ES"/>
        </a:p>
      </dgm:t>
    </dgm:pt>
    <dgm:pt modelId="{E1B4963A-5066-485C-98DA-6C87CFAFA14C}" type="sibTrans" cxnId="{C40CF26A-FA02-4071-A962-18A3C3998B7A}">
      <dgm:prSet/>
      <dgm:spPr/>
      <dgm:t>
        <a:bodyPr/>
        <a:lstStyle/>
        <a:p>
          <a:endParaRPr lang="es-ES"/>
        </a:p>
      </dgm:t>
    </dgm:pt>
    <dgm:pt modelId="{277FB160-006A-4DD0-988D-524EBE949A42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Cálculo o hash </a:t>
          </a:r>
          <a:r>
            <a:rPr lang="es-ES" dirty="0" smtClean="0"/>
            <a:t>de la dirección partiendo de la clave</a:t>
          </a:r>
          <a:endParaRPr lang="es-ES" dirty="0"/>
        </a:p>
      </dgm:t>
    </dgm:pt>
    <dgm:pt modelId="{F403F42B-1ECB-4ED0-9B84-A88CDDEFBC9C}" type="parTrans" cxnId="{CA878414-F86B-4282-BDB1-1AFBF83663F3}">
      <dgm:prSet/>
      <dgm:spPr/>
      <dgm:t>
        <a:bodyPr/>
        <a:lstStyle/>
        <a:p>
          <a:endParaRPr lang="es-ES"/>
        </a:p>
      </dgm:t>
    </dgm:pt>
    <dgm:pt modelId="{AB5BAB53-765E-4675-875A-1273A44CD63E}" type="sibTrans" cxnId="{CA878414-F86B-4282-BDB1-1AFBF83663F3}">
      <dgm:prSet/>
      <dgm:spPr/>
      <dgm:t>
        <a:bodyPr/>
        <a:lstStyle/>
        <a:p>
          <a:endParaRPr lang="es-ES"/>
        </a:p>
      </dgm:t>
    </dgm:pt>
    <dgm:pt modelId="{8DC6D98D-5015-46AD-9337-12665A0BE445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 de acceso </a:t>
          </a:r>
          <a:r>
            <a:rPr lang="es-ES" b="1" dirty="0" smtClean="0"/>
            <a:t>secuencial</a:t>
          </a:r>
          <a:endParaRPr lang="es-ES" b="1" dirty="0"/>
        </a:p>
      </dgm:t>
    </dgm:pt>
    <dgm:pt modelId="{D7CA69F6-DADD-4624-88DC-A6B140253BC8}" type="parTrans" cxnId="{48834607-D71C-4CCD-8D99-B38234D5DFEF}">
      <dgm:prSet/>
      <dgm:spPr/>
      <dgm:t>
        <a:bodyPr/>
        <a:lstStyle/>
        <a:p>
          <a:endParaRPr lang="es-ES"/>
        </a:p>
      </dgm:t>
    </dgm:pt>
    <dgm:pt modelId="{9341D466-C2BD-465A-9FC4-6AC19710747C}" type="sibTrans" cxnId="{48834607-D71C-4CCD-8D99-B38234D5DFEF}">
      <dgm:prSet/>
      <dgm:spPr/>
      <dgm:t>
        <a:bodyPr/>
        <a:lstStyle/>
        <a:p>
          <a:endParaRPr lang="es-ES"/>
        </a:p>
      </dgm:t>
    </dgm:pt>
    <dgm:pt modelId="{3CC4035F-E979-470E-A565-A27B0ED819EF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registros</a:t>
          </a:r>
          <a:endParaRPr lang="es-ES" dirty="0"/>
        </a:p>
      </dgm:t>
    </dgm:pt>
    <dgm:pt modelId="{4C0701EC-02F1-41C3-BEAD-575A8442949F}" type="parTrans" cxnId="{BE2C657E-DDC0-42DF-8695-F7807D6C985B}">
      <dgm:prSet/>
      <dgm:spPr/>
      <dgm:t>
        <a:bodyPr/>
        <a:lstStyle/>
        <a:p>
          <a:endParaRPr lang="es-ES"/>
        </a:p>
      </dgm:t>
    </dgm:pt>
    <dgm:pt modelId="{358AB5D9-0A84-4933-A551-B426E76B2C3F}" type="sibTrans" cxnId="{BE2C657E-DDC0-42DF-8695-F7807D6C985B}">
      <dgm:prSet/>
      <dgm:spPr/>
      <dgm:t>
        <a:bodyPr/>
        <a:lstStyle/>
        <a:p>
          <a:endParaRPr lang="es-ES"/>
        </a:p>
      </dgm:t>
    </dgm:pt>
    <dgm:pt modelId="{06CDBFEC-987B-4BD1-B6D4-7A66CE36BDE0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</a:t>
          </a:r>
          <a:r>
            <a:rPr lang="es-ES" b="1" dirty="0" smtClean="0"/>
            <a:t>acceso directo</a:t>
          </a:r>
          <a:endParaRPr lang="es-ES" b="1" dirty="0"/>
        </a:p>
      </dgm:t>
    </dgm:pt>
    <dgm:pt modelId="{FF4989F0-EC62-47B1-92EA-54C23ECD2A3C}" type="parTrans" cxnId="{FC4F34CB-CA03-4AFF-AD76-B05796A351E2}">
      <dgm:prSet/>
      <dgm:spPr/>
      <dgm:t>
        <a:bodyPr/>
        <a:lstStyle/>
        <a:p>
          <a:endParaRPr lang="es-ES"/>
        </a:p>
      </dgm:t>
    </dgm:pt>
    <dgm:pt modelId="{89CCF95B-521B-46E8-B579-CAB6F9CA3243}" type="sibTrans" cxnId="{FC4F34CB-CA03-4AFF-AD76-B05796A351E2}">
      <dgm:prSet/>
      <dgm:spPr/>
      <dgm:t>
        <a:bodyPr/>
        <a:lstStyle/>
        <a:p>
          <a:endParaRPr lang="es-ES"/>
        </a:p>
      </dgm:t>
    </dgm:pt>
    <dgm:pt modelId="{6A75A8A8-2F3A-4F07-A655-56E1FC88FC46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Tabla índice </a:t>
          </a:r>
          <a:r>
            <a:rPr lang="es-ES" dirty="0" smtClean="0"/>
            <a:t>con pares Clave – Dirección</a:t>
          </a:r>
          <a:endParaRPr lang="es-ES" dirty="0"/>
        </a:p>
      </dgm:t>
    </dgm:pt>
    <dgm:pt modelId="{CD3F87BC-7A1F-4083-8B5F-54ABB90C95E4}" type="sibTrans" cxnId="{326A9EC9-599D-4B4E-A546-71F69DF952AF}">
      <dgm:prSet/>
      <dgm:spPr/>
      <dgm:t>
        <a:bodyPr/>
        <a:lstStyle/>
        <a:p>
          <a:endParaRPr lang="es-ES"/>
        </a:p>
      </dgm:t>
    </dgm:pt>
    <dgm:pt modelId="{8922CC7B-6C5A-4F6C-A4BA-D2C9354DCCC7}" type="parTrans" cxnId="{326A9EC9-599D-4B4E-A546-71F69DF952AF}">
      <dgm:prSet/>
      <dgm:spPr/>
      <dgm:t>
        <a:bodyPr/>
        <a:lstStyle/>
        <a:p>
          <a:endParaRPr lang="es-ES"/>
        </a:p>
      </dgm:t>
    </dgm:pt>
    <dgm:pt modelId="{4AEAD393-FC43-490C-B898-4AC7A4B5F4B6}" type="pres">
      <dgm:prSet presAssocID="{66FC5821-3FA1-4B3B-BDE7-F818D17E1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EBD2D5B-D0D7-49CC-A648-423C40975051}" type="pres">
      <dgm:prSet presAssocID="{3CC4035F-E979-470E-A565-A27B0ED819EF}" presName="hierRoot1" presStyleCnt="0"/>
      <dgm:spPr/>
    </dgm:pt>
    <dgm:pt modelId="{B3B87878-74DD-4C62-9B59-7F7B83917816}" type="pres">
      <dgm:prSet presAssocID="{3CC4035F-E979-470E-A565-A27B0ED819EF}" presName="composite" presStyleCnt="0"/>
      <dgm:spPr/>
    </dgm:pt>
    <dgm:pt modelId="{57294A79-19B0-4907-AF60-6D960105B1D2}" type="pres">
      <dgm:prSet presAssocID="{3CC4035F-E979-470E-A565-A27B0ED819EF}" presName="background" presStyleLbl="node0" presStyleIdx="0" presStyleCnt="1"/>
      <dgm:spPr>
        <a:solidFill>
          <a:srgbClr val="FFC000"/>
        </a:solidFill>
      </dgm:spPr>
    </dgm:pt>
    <dgm:pt modelId="{B9BB3F7C-4C7B-4A6D-872F-1E441D568DB5}" type="pres">
      <dgm:prSet presAssocID="{3CC4035F-E979-470E-A565-A27B0ED819E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A27AB3-9499-4650-AF72-5D7A2FD2BF0E}" type="pres">
      <dgm:prSet presAssocID="{3CC4035F-E979-470E-A565-A27B0ED819EF}" presName="hierChild2" presStyleCnt="0"/>
      <dgm:spPr/>
    </dgm:pt>
    <dgm:pt modelId="{9BEFF57F-9C53-4BB6-8303-44F7E746D08A}" type="pres">
      <dgm:prSet presAssocID="{D7CA69F6-DADD-4624-88DC-A6B140253BC8}" presName="Name10" presStyleLbl="parChTrans1D2" presStyleIdx="0" presStyleCnt="2"/>
      <dgm:spPr/>
      <dgm:t>
        <a:bodyPr/>
        <a:lstStyle/>
        <a:p>
          <a:endParaRPr lang="es-ES"/>
        </a:p>
      </dgm:t>
    </dgm:pt>
    <dgm:pt modelId="{133626ED-0DD0-4CA4-8414-7739964D8106}" type="pres">
      <dgm:prSet presAssocID="{8DC6D98D-5015-46AD-9337-12665A0BE445}" presName="hierRoot2" presStyleCnt="0"/>
      <dgm:spPr/>
    </dgm:pt>
    <dgm:pt modelId="{1591C3F7-97F3-48C3-9803-FE49F9441DD9}" type="pres">
      <dgm:prSet presAssocID="{8DC6D98D-5015-46AD-9337-12665A0BE445}" presName="composite2" presStyleCnt="0"/>
      <dgm:spPr/>
    </dgm:pt>
    <dgm:pt modelId="{976A97AF-AA9E-41E7-AEAA-85C926A130B1}" type="pres">
      <dgm:prSet presAssocID="{8DC6D98D-5015-46AD-9337-12665A0BE445}" presName="background2" presStyleLbl="node2" presStyleIdx="0" presStyleCnt="2"/>
      <dgm:spPr>
        <a:solidFill>
          <a:schemeClr val="bg1">
            <a:lumMod val="85000"/>
          </a:schemeClr>
        </a:solidFill>
      </dgm:spPr>
    </dgm:pt>
    <dgm:pt modelId="{96320CBC-5F12-49AA-B4CC-42300376B684}" type="pres">
      <dgm:prSet presAssocID="{8DC6D98D-5015-46AD-9337-12665A0BE4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0CB3F1-7C5C-40DD-8CB1-7F388EB4AEDA}" type="pres">
      <dgm:prSet presAssocID="{8DC6D98D-5015-46AD-9337-12665A0BE445}" presName="hierChild3" presStyleCnt="0"/>
      <dgm:spPr/>
    </dgm:pt>
    <dgm:pt modelId="{135B64E2-33D0-4F5A-A0EE-AE684A4066B2}" type="pres">
      <dgm:prSet presAssocID="{FF4989F0-EC62-47B1-92EA-54C23ECD2A3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73BE2FDF-FB53-4B99-A483-769DF244E555}" type="pres">
      <dgm:prSet presAssocID="{06CDBFEC-987B-4BD1-B6D4-7A66CE36BDE0}" presName="hierRoot2" presStyleCnt="0"/>
      <dgm:spPr/>
    </dgm:pt>
    <dgm:pt modelId="{248FEE8F-0703-45CC-95DA-C4A0E0B28E75}" type="pres">
      <dgm:prSet presAssocID="{06CDBFEC-987B-4BD1-B6D4-7A66CE36BDE0}" presName="composite2" presStyleCnt="0"/>
      <dgm:spPr/>
    </dgm:pt>
    <dgm:pt modelId="{6081D826-5D09-408E-A2B1-A367729EC4DD}" type="pres">
      <dgm:prSet presAssocID="{06CDBFEC-987B-4BD1-B6D4-7A66CE36BDE0}" presName="background2" presStyleLbl="node2" presStyleIdx="1" presStyleCnt="2"/>
      <dgm:spPr>
        <a:solidFill>
          <a:srgbClr val="FFC000"/>
        </a:solidFill>
      </dgm:spPr>
    </dgm:pt>
    <dgm:pt modelId="{8C080510-62CF-4DE3-9633-C5BA1FD29FBC}" type="pres">
      <dgm:prSet presAssocID="{06CDBFEC-987B-4BD1-B6D4-7A66CE36BD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A93234-C2D6-4556-8064-9829F832BD1E}" type="pres">
      <dgm:prSet presAssocID="{06CDBFEC-987B-4BD1-B6D4-7A66CE36BDE0}" presName="hierChild3" presStyleCnt="0"/>
      <dgm:spPr/>
    </dgm:pt>
    <dgm:pt modelId="{8917AD8E-649C-4E4A-864A-1F5D1E4DDC3E}" type="pres">
      <dgm:prSet presAssocID="{9619DE9A-DE0C-409D-9973-50B8E7DC4808}" presName="Name17" presStyleLbl="parChTrans1D3" presStyleIdx="0" presStyleCnt="1"/>
      <dgm:spPr/>
      <dgm:t>
        <a:bodyPr/>
        <a:lstStyle/>
        <a:p>
          <a:endParaRPr lang="es-ES"/>
        </a:p>
      </dgm:t>
    </dgm:pt>
    <dgm:pt modelId="{7E163EA5-790A-4F95-8E8F-209AFCD859FA}" type="pres">
      <dgm:prSet presAssocID="{30F26103-1BD2-4756-B217-5365C5F9D67F}" presName="hierRoot3" presStyleCnt="0"/>
      <dgm:spPr/>
    </dgm:pt>
    <dgm:pt modelId="{6A6D893E-F786-4058-ACA1-1884B6FE8BA3}" type="pres">
      <dgm:prSet presAssocID="{30F26103-1BD2-4756-B217-5365C5F9D67F}" presName="composite3" presStyleCnt="0"/>
      <dgm:spPr/>
    </dgm:pt>
    <dgm:pt modelId="{AE519496-3869-411D-B88D-4A630FF55131}" type="pres">
      <dgm:prSet presAssocID="{30F26103-1BD2-4756-B217-5365C5F9D67F}" presName="background3" presStyleLbl="asst2" presStyleIdx="0" presStyleCnt="1"/>
      <dgm:spPr>
        <a:solidFill>
          <a:schemeClr val="bg1">
            <a:lumMod val="85000"/>
          </a:schemeClr>
        </a:solidFill>
      </dgm:spPr>
    </dgm:pt>
    <dgm:pt modelId="{1092FBEA-2758-4033-A837-29FDA9391438}" type="pres">
      <dgm:prSet presAssocID="{30F26103-1BD2-4756-B217-5365C5F9D67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EAA55F-0099-4CF1-BD45-ED4F43261589}" type="pres">
      <dgm:prSet presAssocID="{30F26103-1BD2-4756-B217-5365C5F9D67F}" presName="hierChild4" presStyleCnt="0"/>
      <dgm:spPr/>
    </dgm:pt>
    <dgm:pt modelId="{23A2D675-46B1-4EF8-A0EE-3DED8C693AA6}" type="pres">
      <dgm:prSet presAssocID="{8922CC7B-6C5A-4F6C-A4BA-D2C9354DCCC7}" presName="Name23" presStyleLbl="parChTrans1D4" presStyleIdx="0" presStyleCnt="2"/>
      <dgm:spPr/>
      <dgm:t>
        <a:bodyPr/>
        <a:lstStyle/>
        <a:p>
          <a:endParaRPr lang="es-ES"/>
        </a:p>
      </dgm:t>
    </dgm:pt>
    <dgm:pt modelId="{EDDE614A-2234-4114-8FEF-49BF20EFF68A}" type="pres">
      <dgm:prSet presAssocID="{6A75A8A8-2F3A-4F07-A655-56E1FC88FC46}" presName="hierRoot4" presStyleCnt="0"/>
      <dgm:spPr/>
    </dgm:pt>
    <dgm:pt modelId="{E87B7D6F-4FAE-4E50-B0AD-D8F2E16FB75C}" type="pres">
      <dgm:prSet presAssocID="{6A75A8A8-2F3A-4F07-A655-56E1FC88FC46}" presName="composite4" presStyleCnt="0"/>
      <dgm:spPr/>
    </dgm:pt>
    <dgm:pt modelId="{3D1BD4E3-F274-44B6-B930-3B3EF02792C7}" type="pres">
      <dgm:prSet presAssocID="{6A75A8A8-2F3A-4F07-A655-56E1FC88FC46}" presName="background4" presStyleLbl="node4" presStyleIdx="0" presStyleCnt="2"/>
      <dgm:spPr>
        <a:solidFill>
          <a:schemeClr val="bg1">
            <a:lumMod val="85000"/>
          </a:schemeClr>
        </a:solidFill>
      </dgm:spPr>
    </dgm:pt>
    <dgm:pt modelId="{F29DED40-8CDE-4EF3-8BF6-47DAEA6A8E2F}" type="pres">
      <dgm:prSet presAssocID="{6A75A8A8-2F3A-4F07-A655-56E1FC88FC4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41CC49-8AD8-4471-A3C5-20D3D925192E}" type="pres">
      <dgm:prSet presAssocID="{6A75A8A8-2F3A-4F07-A655-56E1FC88FC46}" presName="hierChild5" presStyleCnt="0"/>
      <dgm:spPr/>
    </dgm:pt>
    <dgm:pt modelId="{E5F0AFE4-DBCA-4A24-A413-B08968B6FC33}" type="pres">
      <dgm:prSet presAssocID="{F403F42B-1ECB-4ED0-9B84-A88CDDEFBC9C}" presName="Name23" presStyleLbl="parChTrans1D4" presStyleIdx="1" presStyleCnt="2"/>
      <dgm:spPr/>
      <dgm:t>
        <a:bodyPr/>
        <a:lstStyle/>
        <a:p>
          <a:endParaRPr lang="es-ES"/>
        </a:p>
      </dgm:t>
    </dgm:pt>
    <dgm:pt modelId="{F27D82D0-1CB5-475F-AFF7-BE21C38F1A95}" type="pres">
      <dgm:prSet presAssocID="{277FB160-006A-4DD0-988D-524EBE949A42}" presName="hierRoot4" presStyleCnt="0"/>
      <dgm:spPr/>
    </dgm:pt>
    <dgm:pt modelId="{7E82D58E-EA7B-45F2-9587-88336B21CABF}" type="pres">
      <dgm:prSet presAssocID="{277FB160-006A-4DD0-988D-524EBE949A42}" presName="composite4" presStyleCnt="0"/>
      <dgm:spPr/>
    </dgm:pt>
    <dgm:pt modelId="{5C0EC83B-7398-4890-80F1-C1B1E9A397E6}" type="pres">
      <dgm:prSet presAssocID="{277FB160-006A-4DD0-988D-524EBE949A42}" presName="background4" presStyleLbl="node4" presStyleIdx="1" presStyleCnt="2"/>
      <dgm:spPr>
        <a:solidFill>
          <a:schemeClr val="bg1">
            <a:lumMod val="85000"/>
          </a:schemeClr>
        </a:solidFill>
      </dgm:spPr>
    </dgm:pt>
    <dgm:pt modelId="{B26A78E1-A9E4-40DE-81A8-F029F37A645C}" type="pres">
      <dgm:prSet presAssocID="{277FB160-006A-4DD0-988D-524EBE949A4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56B7E5-01DC-4FA6-9EE0-CDD21187D192}" type="pres">
      <dgm:prSet presAssocID="{277FB160-006A-4DD0-988D-524EBE949A42}" presName="hierChild5" presStyleCnt="0"/>
      <dgm:spPr/>
    </dgm:pt>
  </dgm:ptLst>
  <dgm:cxnLst>
    <dgm:cxn modelId="{AA7DBFED-1148-4C8A-8142-6404022270D8}" type="presOf" srcId="{277FB160-006A-4DD0-988D-524EBE949A42}" destId="{B26A78E1-A9E4-40DE-81A8-F029F37A645C}" srcOrd="0" destOrd="0" presId="urn:microsoft.com/office/officeart/2005/8/layout/hierarchy1"/>
    <dgm:cxn modelId="{ADE816B9-2A60-4B40-ABA2-8173BEEF3BFD}" type="presOf" srcId="{6A75A8A8-2F3A-4F07-A655-56E1FC88FC46}" destId="{F29DED40-8CDE-4EF3-8BF6-47DAEA6A8E2F}" srcOrd="0" destOrd="0" presId="urn:microsoft.com/office/officeart/2005/8/layout/hierarchy1"/>
    <dgm:cxn modelId="{92EA012A-D367-4F24-B0D8-0ECF71186DAF}" type="presOf" srcId="{8922CC7B-6C5A-4F6C-A4BA-D2C9354DCCC7}" destId="{23A2D675-46B1-4EF8-A0EE-3DED8C693AA6}" srcOrd="0" destOrd="0" presId="urn:microsoft.com/office/officeart/2005/8/layout/hierarchy1"/>
    <dgm:cxn modelId="{268ACA20-2887-4A36-860A-ABE6F8AE55AA}" type="presOf" srcId="{D7CA69F6-DADD-4624-88DC-A6B140253BC8}" destId="{9BEFF57F-9C53-4BB6-8303-44F7E746D08A}" srcOrd="0" destOrd="0" presId="urn:microsoft.com/office/officeart/2005/8/layout/hierarchy1"/>
    <dgm:cxn modelId="{FC4F34CB-CA03-4AFF-AD76-B05796A351E2}" srcId="{3CC4035F-E979-470E-A565-A27B0ED819EF}" destId="{06CDBFEC-987B-4BD1-B6D4-7A66CE36BDE0}" srcOrd="1" destOrd="0" parTransId="{FF4989F0-EC62-47B1-92EA-54C23ECD2A3C}" sibTransId="{89CCF95B-521B-46E8-B579-CAB6F9CA3243}"/>
    <dgm:cxn modelId="{CA878414-F86B-4282-BDB1-1AFBF83663F3}" srcId="{30F26103-1BD2-4756-B217-5365C5F9D67F}" destId="{277FB160-006A-4DD0-988D-524EBE949A42}" srcOrd="1" destOrd="0" parTransId="{F403F42B-1ECB-4ED0-9B84-A88CDDEFBC9C}" sibTransId="{AB5BAB53-765E-4675-875A-1273A44CD63E}"/>
    <dgm:cxn modelId="{8033AE22-93A7-4387-A908-C08A44B8259D}" type="presOf" srcId="{9619DE9A-DE0C-409D-9973-50B8E7DC4808}" destId="{8917AD8E-649C-4E4A-864A-1F5D1E4DDC3E}" srcOrd="0" destOrd="0" presId="urn:microsoft.com/office/officeart/2005/8/layout/hierarchy1"/>
    <dgm:cxn modelId="{326A9EC9-599D-4B4E-A546-71F69DF952AF}" srcId="{30F26103-1BD2-4756-B217-5365C5F9D67F}" destId="{6A75A8A8-2F3A-4F07-A655-56E1FC88FC46}" srcOrd="0" destOrd="0" parTransId="{8922CC7B-6C5A-4F6C-A4BA-D2C9354DCCC7}" sibTransId="{CD3F87BC-7A1F-4083-8B5F-54ABB90C95E4}"/>
    <dgm:cxn modelId="{FD6F7363-150C-4F78-876C-EA4EA21EA9CF}" type="presOf" srcId="{FF4989F0-EC62-47B1-92EA-54C23ECD2A3C}" destId="{135B64E2-33D0-4F5A-A0EE-AE684A4066B2}" srcOrd="0" destOrd="0" presId="urn:microsoft.com/office/officeart/2005/8/layout/hierarchy1"/>
    <dgm:cxn modelId="{5C4FE7A6-D9CA-4CA0-96B1-D09041B77A8F}" type="presOf" srcId="{06CDBFEC-987B-4BD1-B6D4-7A66CE36BDE0}" destId="{8C080510-62CF-4DE3-9633-C5BA1FD29FBC}" srcOrd="0" destOrd="0" presId="urn:microsoft.com/office/officeart/2005/8/layout/hierarchy1"/>
    <dgm:cxn modelId="{F00B9781-B6CC-4427-A23D-76E3266232A5}" type="presOf" srcId="{30F26103-1BD2-4756-B217-5365C5F9D67F}" destId="{1092FBEA-2758-4033-A837-29FDA9391438}" srcOrd="0" destOrd="0" presId="urn:microsoft.com/office/officeart/2005/8/layout/hierarchy1"/>
    <dgm:cxn modelId="{BE2C657E-DDC0-42DF-8695-F7807D6C985B}" srcId="{66FC5821-3FA1-4B3B-BDE7-F818D17E1E1A}" destId="{3CC4035F-E979-470E-A565-A27B0ED819EF}" srcOrd="0" destOrd="0" parTransId="{4C0701EC-02F1-41C3-BEAD-575A8442949F}" sibTransId="{358AB5D9-0A84-4933-A551-B426E76B2C3F}"/>
    <dgm:cxn modelId="{C40CF26A-FA02-4071-A962-18A3C3998B7A}" srcId="{06CDBFEC-987B-4BD1-B6D4-7A66CE36BDE0}" destId="{30F26103-1BD2-4756-B217-5365C5F9D67F}" srcOrd="0" destOrd="0" parTransId="{9619DE9A-DE0C-409D-9973-50B8E7DC4808}" sibTransId="{E1B4963A-5066-485C-98DA-6C87CFAFA14C}"/>
    <dgm:cxn modelId="{F486ADA6-5AB6-4858-A2C2-4FA1A00BC65B}" type="presOf" srcId="{F403F42B-1ECB-4ED0-9B84-A88CDDEFBC9C}" destId="{E5F0AFE4-DBCA-4A24-A413-B08968B6FC33}" srcOrd="0" destOrd="0" presId="urn:microsoft.com/office/officeart/2005/8/layout/hierarchy1"/>
    <dgm:cxn modelId="{48834607-D71C-4CCD-8D99-B38234D5DFEF}" srcId="{3CC4035F-E979-470E-A565-A27B0ED819EF}" destId="{8DC6D98D-5015-46AD-9337-12665A0BE445}" srcOrd="0" destOrd="0" parTransId="{D7CA69F6-DADD-4624-88DC-A6B140253BC8}" sibTransId="{9341D466-C2BD-465A-9FC4-6AC19710747C}"/>
    <dgm:cxn modelId="{54EC89CE-28F2-4FF3-9E2F-019FED1DE314}" type="presOf" srcId="{8DC6D98D-5015-46AD-9337-12665A0BE445}" destId="{96320CBC-5F12-49AA-B4CC-42300376B684}" srcOrd="0" destOrd="0" presId="urn:microsoft.com/office/officeart/2005/8/layout/hierarchy1"/>
    <dgm:cxn modelId="{58677C0E-5B41-4E91-B969-7DC2075A7D79}" type="presOf" srcId="{3CC4035F-E979-470E-A565-A27B0ED819EF}" destId="{B9BB3F7C-4C7B-4A6D-872F-1E441D568DB5}" srcOrd="0" destOrd="0" presId="urn:microsoft.com/office/officeart/2005/8/layout/hierarchy1"/>
    <dgm:cxn modelId="{3FCE2851-FBFC-41D1-9A64-3284E6CF9455}" type="presOf" srcId="{66FC5821-3FA1-4B3B-BDE7-F818D17E1E1A}" destId="{4AEAD393-FC43-490C-B898-4AC7A4B5F4B6}" srcOrd="0" destOrd="0" presId="urn:microsoft.com/office/officeart/2005/8/layout/hierarchy1"/>
    <dgm:cxn modelId="{0C3B19CF-9D46-4410-9EA0-9A44A918128D}" type="presParOf" srcId="{4AEAD393-FC43-490C-B898-4AC7A4B5F4B6}" destId="{2EBD2D5B-D0D7-49CC-A648-423C40975051}" srcOrd="0" destOrd="0" presId="urn:microsoft.com/office/officeart/2005/8/layout/hierarchy1"/>
    <dgm:cxn modelId="{D67BC434-8092-4A26-8459-4456A656520D}" type="presParOf" srcId="{2EBD2D5B-D0D7-49CC-A648-423C40975051}" destId="{B3B87878-74DD-4C62-9B59-7F7B83917816}" srcOrd="0" destOrd="0" presId="urn:microsoft.com/office/officeart/2005/8/layout/hierarchy1"/>
    <dgm:cxn modelId="{FD0E865D-AF05-4E15-9680-A41D5F0BF281}" type="presParOf" srcId="{B3B87878-74DD-4C62-9B59-7F7B83917816}" destId="{57294A79-19B0-4907-AF60-6D960105B1D2}" srcOrd="0" destOrd="0" presId="urn:microsoft.com/office/officeart/2005/8/layout/hierarchy1"/>
    <dgm:cxn modelId="{3530ACF9-CF3B-4938-8DFF-0E2AB33A3288}" type="presParOf" srcId="{B3B87878-74DD-4C62-9B59-7F7B83917816}" destId="{B9BB3F7C-4C7B-4A6D-872F-1E441D568DB5}" srcOrd="1" destOrd="0" presId="urn:microsoft.com/office/officeart/2005/8/layout/hierarchy1"/>
    <dgm:cxn modelId="{FE1F4710-5A47-4795-8689-F1BED6FD6598}" type="presParOf" srcId="{2EBD2D5B-D0D7-49CC-A648-423C40975051}" destId="{87A27AB3-9499-4650-AF72-5D7A2FD2BF0E}" srcOrd="1" destOrd="0" presId="urn:microsoft.com/office/officeart/2005/8/layout/hierarchy1"/>
    <dgm:cxn modelId="{BA96B629-801C-4BE7-9163-057EDAD430D4}" type="presParOf" srcId="{87A27AB3-9499-4650-AF72-5D7A2FD2BF0E}" destId="{9BEFF57F-9C53-4BB6-8303-44F7E746D08A}" srcOrd="0" destOrd="0" presId="urn:microsoft.com/office/officeart/2005/8/layout/hierarchy1"/>
    <dgm:cxn modelId="{4952DD64-7809-4A23-90D0-8E01D61917C4}" type="presParOf" srcId="{87A27AB3-9499-4650-AF72-5D7A2FD2BF0E}" destId="{133626ED-0DD0-4CA4-8414-7739964D8106}" srcOrd="1" destOrd="0" presId="urn:microsoft.com/office/officeart/2005/8/layout/hierarchy1"/>
    <dgm:cxn modelId="{41760BF5-1E4D-4C87-82AF-94CBE8898AF6}" type="presParOf" srcId="{133626ED-0DD0-4CA4-8414-7739964D8106}" destId="{1591C3F7-97F3-48C3-9803-FE49F9441DD9}" srcOrd="0" destOrd="0" presId="urn:microsoft.com/office/officeart/2005/8/layout/hierarchy1"/>
    <dgm:cxn modelId="{757B8361-04B8-45F5-9A8D-EFEAB8703782}" type="presParOf" srcId="{1591C3F7-97F3-48C3-9803-FE49F9441DD9}" destId="{976A97AF-AA9E-41E7-AEAA-85C926A130B1}" srcOrd="0" destOrd="0" presId="urn:microsoft.com/office/officeart/2005/8/layout/hierarchy1"/>
    <dgm:cxn modelId="{A4251DE7-BC1C-4955-A23D-0AABBAB0CFC9}" type="presParOf" srcId="{1591C3F7-97F3-48C3-9803-FE49F9441DD9}" destId="{96320CBC-5F12-49AA-B4CC-42300376B684}" srcOrd="1" destOrd="0" presId="urn:microsoft.com/office/officeart/2005/8/layout/hierarchy1"/>
    <dgm:cxn modelId="{88F8D7DC-D0CB-4630-82DC-D6CEF1036066}" type="presParOf" srcId="{133626ED-0DD0-4CA4-8414-7739964D8106}" destId="{300CB3F1-7C5C-40DD-8CB1-7F388EB4AEDA}" srcOrd="1" destOrd="0" presId="urn:microsoft.com/office/officeart/2005/8/layout/hierarchy1"/>
    <dgm:cxn modelId="{19E82676-ED17-4DAE-AD45-E70F4F5E68BA}" type="presParOf" srcId="{87A27AB3-9499-4650-AF72-5D7A2FD2BF0E}" destId="{135B64E2-33D0-4F5A-A0EE-AE684A4066B2}" srcOrd="2" destOrd="0" presId="urn:microsoft.com/office/officeart/2005/8/layout/hierarchy1"/>
    <dgm:cxn modelId="{5C417743-8397-42AE-B85C-ED8DABDBA39F}" type="presParOf" srcId="{87A27AB3-9499-4650-AF72-5D7A2FD2BF0E}" destId="{73BE2FDF-FB53-4B99-A483-769DF244E555}" srcOrd="3" destOrd="0" presId="urn:microsoft.com/office/officeart/2005/8/layout/hierarchy1"/>
    <dgm:cxn modelId="{749C915F-463A-4BF9-AE4E-D42B81843134}" type="presParOf" srcId="{73BE2FDF-FB53-4B99-A483-769DF244E555}" destId="{248FEE8F-0703-45CC-95DA-C4A0E0B28E75}" srcOrd="0" destOrd="0" presId="urn:microsoft.com/office/officeart/2005/8/layout/hierarchy1"/>
    <dgm:cxn modelId="{DB1220F9-69AA-48AA-BD72-49893E65079C}" type="presParOf" srcId="{248FEE8F-0703-45CC-95DA-C4A0E0B28E75}" destId="{6081D826-5D09-408E-A2B1-A367729EC4DD}" srcOrd="0" destOrd="0" presId="urn:microsoft.com/office/officeart/2005/8/layout/hierarchy1"/>
    <dgm:cxn modelId="{CB51F614-6908-41F1-B205-2A20BD2E2B33}" type="presParOf" srcId="{248FEE8F-0703-45CC-95DA-C4A0E0B28E75}" destId="{8C080510-62CF-4DE3-9633-C5BA1FD29FBC}" srcOrd="1" destOrd="0" presId="urn:microsoft.com/office/officeart/2005/8/layout/hierarchy1"/>
    <dgm:cxn modelId="{D54D4BFC-D97A-4E16-9E2B-0D8B8ECD28E3}" type="presParOf" srcId="{73BE2FDF-FB53-4B99-A483-769DF244E555}" destId="{84A93234-C2D6-4556-8064-9829F832BD1E}" srcOrd="1" destOrd="0" presId="urn:microsoft.com/office/officeart/2005/8/layout/hierarchy1"/>
    <dgm:cxn modelId="{901C8BAB-6D53-4B78-B37B-95F5E7E70AE4}" type="presParOf" srcId="{84A93234-C2D6-4556-8064-9829F832BD1E}" destId="{8917AD8E-649C-4E4A-864A-1F5D1E4DDC3E}" srcOrd="0" destOrd="0" presId="urn:microsoft.com/office/officeart/2005/8/layout/hierarchy1"/>
    <dgm:cxn modelId="{446B63B9-C6DB-4087-A59E-1607BD26AEA9}" type="presParOf" srcId="{84A93234-C2D6-4556-8064-9829F832BD1E}" destId="{7E163EA5-790A-4F95-8E8F-209AFCD859FA}" srcOrd="1" destOrd="0" presId="urn:microsoft.com/office/officeart/2005/8/layout/hierarchy1"/>
    <dgm:cxn modelId="{B5339296-BFD1-4615-9867-F5814C934404}" type="presParOf" srcId="{7E163EA5-790A-4F95-8E8F-209AFCD859FA}" destId="{6A6D893E-F786-4058-ACA1-1884B6FE8BA3}" srcOrd="0" destOrd="0" presId="urn:microsoft.com/office/officeart/2005/8/layout/hierarchy1"/>
    <dgm:cxn modelId="{2EA5D768-FFD4-4842-ACB9-3AA2AEE2A8B4}" type="presParOf" srcId="{6A6D893E-F786-4058-ACA1-1884B6FE8BA3}" destId="{AE519496-3869-411D-B88D-4A630FF55131}" srcOrd="0" destOrd="0" presId="urn:microsoft.com/office/officeart/2005/8/layout/hierarchy1"/>
    <dgm:cxn modelId="{A585B90B-EB3D-428A-9C92-E41849DE7EC8}" type="presParOf" srcId="{6A6D893E-F786-4058-ACA1-1884B6FE8BA3}" destId="{1092FBEA-2758-4033-A837-29FDA9391438}" srcOrd="1" destOrd="0" presId="urn:microsoft.com/office/officeart/2005/8/layout/hierarchy1"/>
    <dgm:cxn modelId="{B20C2FD8-0B5D-405D-A2EB-84D2631B6FB6}" type="presParOf" srcId="{7E163EA5-790A-4F95-8E8F-209AFCD859FA}" destId="{4AEAA55F-0099-4CF1-BD45-ED4F43261589}" srcOrd="1" destOrd="0" presId="urn:microsoft.com/office/officeart/2005/8/layout/hierarchy1"/>
    <dgm:cxn modelId="{0FA0E2A0-6823-4570-99A8-4112ECE61700}" type="presParOf" srcId="{4AEAA55F-0099-4CF1-BD45-ED4F43261589}" destId="{23A2D675-46B1-4EF8-A0EE-3DED8C693AA6}" srcOrd="0" destOrd="0" presId="urn:microsoft.com/office/officeart/2005/8/layout/hierarchy1"/>
    <dgm:cxn modelId="{A825F494-6C13-42FA-BDED-448F4EADBBF3}" type="presParOf" srcId="{4AEAA55F-0099-4CF1-BD45-ED4F43261589}" destId="{EDDE614A-2234-4114-8FEF-49BF20EFF68A}" srcOrd="1" destOrd="0" presId="urn:microsoft.com/office/officeart/2005/8/layout/hierarchy1"/>
    <dgm:cxn modelId="{4ABA16A4-CE31-45E9-B043-EF99038F14DE}" type="presParOf" srcId="{EDDE614A-2234-4114-8FEF-49BF20EFF68A}" destId="{E87B7D6F-4FAE-4E50-B0AD-D8F2E16FB75C}" srcOrd="0" destOrd="0" presId="urn:microsoft.com/office/officeart/2005/8/layout/hierarchy1"/>
    <dgm:cxn modelId="{A8EF3F89-4BCE-40D5-BC89-DDF5B7BF8408}" type="presParOf" srcId="{E87B7D6F-4FAE-4E50-B0AD-D8F2E16FB75C}" destId="{3D1BD4E3-F274-44B6-B930-3B3EF02792C7}" srcOrd="0" destOrd="0" presId="urn:microsoft.com/office/officeart/2005/8/layout/hierarchy1"/>
    <dgm:cxn modelId="{4CE28CA0-D1E9-4EA6-B32B-6471B9228863}" type="presParOf" srcId="{E87B7D6F-4FAE-4E50-B0AD-D8F2E16FB75C}" destId="{F29DED40-8CDE-4EF3-8BF6-47DAEA6A8E2F}" srcOrd="1" destOrd="0" presId="urn:microsoft.com/office/officeart/2005/8/layout/hierarchy1"/>
    <dgm:cxn modelId="{F24E604D-F67F-40A7-A315-D8C26F242EED}" type="presParOf" srcId="{EDDE614A-2234-4114-8FEF-49BF20EFF68A}" destId="{6241CC49-8AD8-4471-A3C5-20D3D925192E}" srcOrd="1" destOrd="0" presId="urn:microsoft.com/office/officeart/2005/8/layout/hierarchy1"/>
    <dgm:cxn modelId="{CB50B667-8F67-4269-80EF-C18D69D75890}" type="presParOf" srcId="{4AEAA55F-0099-4CF1-BD45-ED4F43261589}" destId="{E5F0AFE4-DBCA-4A24-A413-B08968B6FC33}" srcOrd="2" destOrd="0" presId="urn:microsoft.com/office/officeart/2005/8/layout/hierarchy1"/>
    <dgm:cxn modelId="{7A1BAA1D-C73D-4719-ADD2-3451E43CFECD}" type="presParOf" srcId="{4AEAA55F-0099-4CF1-BD45-ED4F43261589}" destId="{F27D82D0-1CB5-475F-AFF7-BE21C38F1A95}" srcOrd="3" destOrd="0" presId="urn:microsoft.com/office/officeart/2005/8/layout/hierarchy1"/>
    <dgm:cxn modelId="{1981505E-DE2C-4A40-93A6-CBFB61D99EA9}" type="presParOf" srcId="{F27D82D0-1CB5-475F-AFF7-BE21C38F1A95}" destId="{7E82D58E-EA7B-45F2-9587-88336B21CABF}" srcOrd="0" destOrd="0" presId="urn:microsoft.com/office/officeart/2005/8/layout/hierarchy1"/>
    <dgm:cxn modelId="{36D99AE1-AE4F-4006-B0B4-1463638CC7FC}" type="presParOf" srcId="{7E82D58E-EA7B-45F2-9587-88336B21CABF}" destId="{5C0EC83B-7398-4890-80F1-C1B1E9A397E6}" srcOrd="0" destOrd="0" presId="urn:microsoft.com/office/officeart/2005/8/layout/hierarchy1"/>
    <dgm:cxn modelId="{7174A6ED-8688-4249-89A8-1B282B5C77E4}" type="presParOf" srcId="{7E82D58E-EA7B-45F2-9587-88336B21CABF}" destId="{B26A78E1-A9E4-40DE-81A8-F029F37A645C}" srcOrd="1" destOrd="0" presId="urn:microsoft.com/office/officeart/2005/8/layout/hierarchy1"/>
    <dgm:cxn modelId="{22C245C3-4F76-4842-8013-FD17FC9504CF}" type="presParOf" srcId="{F27D82D0-1CB5-475F-AFF7-BE21C38F1A95}" destId="{DD56B7E5-01DC-4FA6-9EE0-CDD21187D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D03C2C-553F-4EFE-9B01-36221F8ED1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92E6C3-0F93-4C1D-A81D-8F531589D248}">
      <dgm:prSet phldrT="[Texto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sz="100" dirty="0"/>
        </a:p>
      </dgm:t>
    </dgm:pt>
    <dgm:pt modelId="{0FB4A188-BCB8-4B15-9D0B-ED86C82039EC}" type="parTrans" cxnId="{D1980AD9-D2B1-4333-9E60-5A298CCE02C5}">
      <dgm:prSet/>
      <dgm:spPr/>
      <dgm:t>
        <a:bodyPr/>
        <a:lstStyle/>
        <a:p>
          <a:endParaRPr lang="es-ES"/>
        </a:p>
      </dgm:t>
    </dgm:pt>
    <dgm:pt modelId="{FA24F9A8-C270-4CED-AC65-298EE8513615}" type="sibTrans" cxnId="{D1980AD9-D2B1-4333-9E60-5A298CCE02C5}">
      <dgm:prSet/>
      <dgm:spPr/>
      <dgm:t>
        <a:bodyPr/>
        <a:lstStyle/>
        <a:p>
          <a:endParaRPr lang="es-ES"/>
        </a:p>
      </dgm:t>
    </dgm:pt>
    <dgm:pt modelId="{B4A852E2-90C3-4321-B2BC-1E68B085E341}">
      <dgm:prSet phldrT="[Texto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es-ES" sz="2000" b="1" dirty="0" smtClean="0">
              <a:solidFill>
                <a:srgbClr val="0070BC"/>
              </a:solidFill>
            </a:rPr>
            <a:t>   Acceso Directo-Indexado</a:t>
          </a: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>
            <a:solidFill>
              <a:schemeClr val="tx1"/>
            </a:solidFill>
          </a:endParaRPr>
        </a:p>
      </dgm:t>
    </dgm:pt>
    <dgm:pt modelId="{F4D1CC45-64B1-4C6C-9E86-6343C0604B4A}" type="sibTrans" cxnId="{02D7C453-BCD6-426D-82F8-5BC6086679F4}">
      <dgm:prSet/>
      <dgm:spPr/>
      <dgm:t>
        <a:bodyPr/>
        <a:lstStyle/>
        <a:p>
          <a:endParaRPr lang="es-ES"/>
        </a:p>
      </dgm:t>
    </dgm:pt>
    <dgm:pt modelId="{A6398736-FB65-4954-8BC0-4EC72A830F96}" type="parTrans" cxnId="{02D7C453-BCD6-426D-82F8-5BC6086679F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F0AD4D7E-16C2-466C-8ED0-D30A09BE090C}">
      <dgm:prSet phldrT="[Texto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ES" sz="2000" b="1" dirty="0" smtClean="0">
              <a:solidFill>
                <a:srgbClr val="0070BC"/>
              </a:solidFill>
            </a:rPr>
            <a:t>Acceso</a:t>
          </a:r>
          <a:r>
            <a:rPr lang="es-ES" sz="2000" dirty="0" smtClean="0">
              <a:solidFill>
                <a:schemeClr val="tx1"/>
              </a:solidFill>
            </a:rPr>
            <a:t> </a:t>
          </a:r>
          <a:r>
            <a:rPr lang="es-ES" sz="2000" b="1" dirty="0" smtClean="0">
              <a:solidFill>
                <a:srgbClr val="0070BC"/>
              </a:solidFill>
            </a:rPr>
            <a:t>Directo-Calculado</a:t>
          </a:r>
        </a:p>
        <a:p>
          <a:endParaRPr lang="es-ES" sz="2400" dirty="0" smtClean="0">
            <a:solidFill>
              <a:schemeClr val="tx1"/>
            </a:solidFill>
          </a:endParaRPr>
        </a:p>
        <a:p>
          <a:endParaRPr lang="es-ES" sz="2400" dirty="0">
            <a:solidFill>
              <a:schemeClr val="tx1"/>
            </a:solidFill>
          </a:endParaRPr>
        </a:p>
      </dgm:t>
    </dgm:pt>
    <dgm:pt modelId="{E681F0A6-88BD-40E3-AAAB-3E03B26492D4}" type="sibTrans" cxnId="{4185DC94-D327-4A2F-9CFE-44402C8DDFB6}">
      <dgm:prSet/>
      <dgm:spPr/>
      <dgm:t>
        <a:bodyPr/>
        <a:lstStyle/>
        <a:p>
          <a:endParaRPr lang="es-ES"/>
        </a:p>
      </dgm:t>
    </dgm:pt>
    <dgm:pt modelId="{D982DF8C-48BC-411A-ADB4-7C8D78963955}" type="parTrans" cxnId="{4185DC94-D327-4A2F-9CFE-44402C8DDFB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6981485B-CBA6-47D8-A28E-38E1C7A1F30A}" type="pres">
      <dgm:prSet presAssocID="{AFD03C2C-553F-4EFE-9B01-36221F8ED1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B1189BF-D640-47CE-AE52-7524954EE7F3}" type="pres">
      <dgm:prSet presAssocID="{7F92E6C3-0F93-4C1D-A81D-8F531589D248}" presName="hierRoot1" presStyleCnt="0">
        <dgm:presLayoutVars>
          <dgm:hierBranch val="init"/>
        </dgm:presLayoutVars>
      </dgm:prSet>
      <dgm:spPr/>
    </dgm:pt>
    <dgm:pt modelId="{3D7770D4-0149-47CA-AABA-1FD9662A3043}" type="pres">
      <dgm:prSet presAssocID="{7F92E6C3-0F93-4C1D-A81D-8F531589D248}" presName="rootComposite1" presStyleCnt="0"/>
      <dgm:spPr/>
    </dgm:pt>
    <dgm:pt modelId="{FA4D83EF-915A-4BB2-A3FD-8A8DC3F61421}" type="pres">
      <dgm:prSet presAssocID="{7F92E6C3-0F93-4C1D-A81D-8F531589D248}" presName="rootText1" presStyleLbl="node0" presStyleIdx="0" presStyleCnt="1" custScaleX="173880" custScaleY="168946" custLinFactNeighborX="-128" custLinFactNeighborY="-122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ABB2E9-4CE7-4CA8-97DD-56051F56A753}" type="pres">
      <dgm:prSet presAssocID="{7F92E6C3-0F93-4C1D-A81D-8F531589D24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0AB8F4B-2C10-4E81-A091-306D193CB44C}" type="pres">
      <dgm:prSet presAssocID="{7F92E6C3-0F93-4C1D-A81D-8F531589D248}" presName="hierChild2" presStyleCnt="0"/>
      <dgm:spPr/>
    </dgm:pt>
    <dgm:pt modelId="{E0411C6B-5600-431D-AD1B-0F8FB528D414}" type="pres">
      <dgm:prSet presAssocID="{A6398736-FB65-4954-8BC0-4EC72A830F96}" presName="Name64" presStyleLbl="parChTrans1D2" presStyleIdx="0" presStyleCnt="2"/>
      <dgm:spPr/>
      <dgm:t>
        <a:bodyPr/>
        <a:lstStyle/>
        <a:p>
          <a:endParaRPr lang="es-ES"/>
        </a:p>
      </dgm:t>
    </dgm:pt>
    <dgm:pt modelId="{75BD9FD6-3D04-4B46-B3A3-208E395F44DA}" type="pres">
      <dgm:prSet presAssocID="{B4A852E2-90C3-4321-B2BC-1E68B085E341}" presName="hierRoot2" presStyleCnt="0">
        <dgm:presLayoutVars>
          <dgm:hierBranch val="init"/>
        </dgm:presLayoutVars>
      </dgm:prSet>
      <dgm:spPr/>
    </dgm:pt>
    <dgm:pt modelId="{BB7742C3-9C86-4DCE-AC45-B23703B19C1C}" type="pres">
      <dgm:prSet presAssocID="{B4A852E2-90C3-4321-B2BC-1E68B085E341}" presName="rootComposite" presStyleCnt="0"/>
      <dgm:spPr/>
    </dgm:pt>
    <dgm:pt modelId="{73145E3A-08D4-46B5-A2B5-C3FFC6901B0F}" type="pres">
      <dgm:prSet presAssocID="{B4A852E2-90C3-4321-B2BC-1E68B085E341}" presName="rootText" presStyleLbl="node2" presStyleIdx="0" presStyleCnt="2" custScaleX="221714" custScaleY="318609" custLinFactNeighborX="-1" custLinFactNeighborY="-839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B73CA4-97E8-4E71-8DB6-E107AF06634D}" type="pres">
      <dgm:prSet presAssocID="{B4A852E2-90C3-4321-B2BC-1E68B085E341}" presName="rootConnector" presStyleLbl="node2" presStyleIdx="0" presStyleCnt="2"/>
      <dgm:spPr/>
      <dgm:t>
        <a:bodyPr/>
        <a:lstStyle/>
        <a:p>
          <a:endParaRPr lang="es-ES"/>
        </a:p>
      </dgm:t>
    </dgm:pt>
    <dgm:pt modelId="{E2634373-8C04-4B25-9C62-0298EB82D9BF}" type="pres">
      <dgm:prSet presAssocID="{B4A852E2-90C3-4321-B2BC-1E68B085E341}" presName="hierChild4" presStyleCnt="0"/>
      <dgm:spPr/>
    </dgm:pt>
    <dgm:pt modelId="{11970B1A-938D-4B24-83E5-1DC6553454D9}" type="pres">
      <dgm:prSet presAssocID="{B4A852E2-90C3-4321-B2BC-1E68B085E341}" presName="hierChild5" presStyleCnt="0"/>
      <dgm:spPr/>
    </dgm:pt>
    <dgm:pt modelId="{544C1F0B-C580-4C90-ABE2-179A9CA3EB75}" type="pres">
      <dgm:prSet presAssocID="{D982DF8C-48BC-411A-ADB4-7C8D78963955}" presName="Name64" presStyleLbl="parChTrans1D2" presStyleIdx="1" presStyleCnt="2"/>
      <dgm:spPr/>
      <dgm:t>
        <a:bodyPr/>
        <a:lstStyle/>
        <a:p>
          <a:endParaRPr lang="es-ES"/>
        </a:p>
      </dgm:t>
    </dgm:pt>
    <dgm:pt modelId="{3EDB8C54-2BEB-4741-9979-DBBF60B6F8C1}" type="pres">
      <dgm:prSet presAssocID="{F0AD4D7E-16C2-466C-8ED0-D30A09BE090C}" presName="hierRoot2" presStyleCnt="0">
        <dgm:presLayoutVars>
          <dgm:hierBranch val="init"/>
        </dgm:presLayoutVars>
      </dgm:prSet>
      <dgm:spPr/>
    </dgm:pt>
    <dgm:pt modelId="{85993E4E-A043-433D-AAF1-155F5216E849}" type="pres">
      <dgm:prSet presAssocID="{F0AD4D7E-16C2-466C-8ED0-D30A09BE090C}" presName="rootComposite" presStyleCnt="0"/>
      <dgm:spPr/>
    </dgm:pt>
    <dgm:pt modelId="{F98F48FD-862D-49D7-98FC-3B7E5DDED4E8}" type="pres">
      <dgm:prSet presAssocID="{F0AD4D7E-16C2-466C-8ED0-D30A09BE090C}" presName="rootText" presStyleLbl="node2" presStyleIdx="1" presStyleCnt="2" custScaleX="242770" custScaleY="1026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FD877B-89F5-4B94-9034-EA39BA21EF50}" type="pres">
      <dgm:prSet presAssocID="{F0AD4D7E-16C2-466C-8ED0-D30A09BE090C}" presName="rootConnector" presStyleLbl="node2" presStyleIdx="1" presStyleCnt="2"/>
      <dgm:spPr/>
      <dgm:t>
        <a:bodyPr/>
        <a:lstStyle/>
        <a:p>
          <a:endParaRPr lang="es-ES"/>
        </a:p>
      </dgm:t>
    </dgm:pt>
    <dgm:pt modelId="{DE512A76-E248-4048-99CC-2E32C7A9635E}" type="pres">
      <dgm:prSet presAssocID="{F0AD4D7E-16C2-466C-8ED0-D30A09BE090C}" presName="hierChild4" presStyleCnt="0"/>
      <dgm:spPr/>
    </dgm:pt>
    <dgm:pt modelId="{1F55E335-2CD5-466C-94F9-1E493EA39CDD}" type="pres">
      <dgm:prSet presAssocID="{F0AD4D7E-16C2-466C-8ED0-D30A09BE090C}" presName="hierChild5" presStyleCnt="0"/>
      <dgm:spPr/>
    </dgm:pt>
    <dgm:pt modelId="{1D0F4980-EF17-4E20-B8AA-25709B495086}" type="pres">
      <dgm:prSet presAssocID="{7F92E6C3-0F93-4C1D-A81D-8F531589D248}" presName="hierChild3" presStyleCnt="0"/>
      <dgm:spPr/>
    </dgm:pt>
  </dgm:ptLst>
  <dgm:cxnLst>
    <dgm:cxn modelId="{02D7C453-BCD6-426D-82F8-5BC6086679F4}" srcId="{7F92E6C3-0F93-4C1D-A81D-8F531589D248}" destId="{B4A852E2-90C3-4321-B2BC-1E68B085E341}" srcOrd="0" destOrd="0" parTransId="{A6398736-FB65-4954-8BC0-4EC72A830F96}" sibTransId="{F4D1CC45-64B1-4C6C-9E86-6343C0604B4A}"/>
    <dgm:cxn modelId="{4185DC94-D327-4A2F-9CFE-44402C8DDFB6}" srcId="{7F92E6C3-0F93-4C1D-A81D-8F531589D248}" destId="{F0AD4D7E-16C2-466C-8ED0-D30A09BE090C}" srcOrd="1" destOrd="0" parTransId="{D982DF8C-48BC-411A-ADB4-7C8D78963955}" sibTransId="{E681F0A6-88BD-40E3-AAAB-3E03B26492D4}"/>
    <dgm:cxn modelId="{D1980AD9-D2B1-4333-9E60-5A298CCE02C5}" srcId="{AFD03C2C-553F-4EFE-9B01-36221F8ED196}" destId="{7F92E6C3-0F93-4C1D-A81D-8F531589D248}" srcOrd="0" destOrd="0" parTransId="{0FB4A188-BCB8-4B15-9D0B-ED86C82039EC}" sibTransId="{FA24F9A8-C270-4CED-AC65-298EE8513615}"/>
    <dgm:cxn modelId="{8A328053-78D1-4B20-9F48-1FFDE89597F7}" type="presOf" srcId="{F0AD4D7E-16C2-466C-8ED0-D30A09BE090C}" destId="{F98F48FD-862D-49D7-98FC-3B7E5DDED4E8}" srcOrd="0" destOrd="0" presId="urn:microsoft.com/office/officeart/2009/3/layout/HorizontalOrganizationChart"/>
    <dgm:cxn modelId="{FD3E15BC-2554-426D-B77F-568C8FDC66E9}" type="presOf" srcId="{A6398736-FB65-4954-8BC0-4EC72A830F96}" destId="{E0411C6B-5600-431D-AD1B-0F8FB528D414}" srcOrd="0" destOrd="0" presId="urn:microsoft.com/office/officeart/2009/3/layout/HorizontalOrganizationChart"/>
    <dgm:cxn modelId="{B81318E8-9CD5-44CF-AD57-5AF6D238729E}" type="presOf" srcId="{D982DF8C-48BC-411A-ADB4-7C8D78963955}" destId="{544C1F0B-C580-4C90-ABE2-179A9CA3EB75}" srcOrd="0" destOrd="0" presId="urn:microsoft.com/office/officeart/2009/3/layout/HorizontalOrganizationChart"/>
    <dgm:cxn modelId="{A3755032-CD01-4E63-983B-73FC16FB7EF6}" type="presOf" srcId="{B4A852E2-90C3-4321-B2BC-1E68B085E341}" destId="{D6B73CA4-97E8-4E71-8DB6-E107AF06634D}" srcOrd="1" destOrd="0" presId="urn:microsoft.com/office/officeart/2009/3/layout/HorizontalOrganizationChart"/>
    <dgm:cxn modelId="{71E2719E-C4EB-41CA-B9C0-0EDA67F4E0CB}" type="presOf" srcId="{7F92E6C3-0F93-4C1D-A81D-8F531589D248}" destId="{CDABB2E9-4CE7-4CA8-97DD-56051F56A753}" srcOrd="1" destOrd="0" presId="urn:microsoft.com/office/officeart/2009/3/layout/HorizontalOrganizationChart"/>
    <dgm:cxn modelId="{CCBC97C4-FD24-45D9-8669-4B0A6F1E265F}" type="presOf" srcId="{AFD03C2C-553F-4EFE-9B01-36221F8ED196}" destId="{6981485B-CBA6-47D8-A28E-38E1C7A1F30A}" srcOrd="0" destOrd="0" presId="urn:microsoft.com/office/officeart/2009/3/layout/HorizontalOrganizationChart"/>
    <dgm:cxn modelId="{D9E30AA5-B90B-40BD-9566-6DBBDE2AC4FA}" type="presOf" srcId="{F0AD4D7E-16C2-466C-8ED0-D30A09BE090C}" destId="{85FD877B-89F5-4B94-9034-EA39BA21EF50}" srcOrd="1" destOrd="0" presId="urn:microsoft.com/office/officeart/2009/3/layout/HorizontalOrganizationChart"/>
    <dgm:cxn modelId="{0C49828B-1D82-45F6-B58D-17FB42734147}" type="presOf" srcId="{B4A852E2-90C3-4321-B2BC-1E68B085E341}" destId="{73145E3A-08D4-46B5-A2B5-C3FFC6901B0F}" srcOrd="0" destOrd="0" presId="urn:microsoft.com/office/officeart/2009/3/layout/HorizontalOrganizationChart"/>
    <dgm:cxn modelId="{C516D4E6-48F9-4EDB-B375-298C468FD589}" type="presOf" srcId="{7F92E6C3-0F93-4C1D-A81D-8F531589D248}" destId="{FA4D83EF-915A-4BB2-A3FD-8A8DC3F61421}" srcOrd="0" destOrd="0" presId="urn:microsoft.com/office/officeart/2009/3/layout/HorizontalOrganizationChart"/>
    <dgm:cxn modelId="{917C828A-B6E4-490C-BEAE-4C9EECE5A3EB}" type="presParOf" srcId="{6981485B-CBA6-47D8-A28E-38E1C7A1F30A}" destId="{6B1189BF-D640-47CE-AE52-7524954EE7F3}" srcOrd="0" destOrd="0" presId="urn:microsoft.com/office/officeart/2009/3/layout/HorizontalOrganizationChart"/>
    <dgm:cxn modelId="{139E261F-1D1E-4CAB-A701-BAB1BEE05637}" type="presParOf" srcId="{6B1189BF-D640-47CE-AE52-7524954EE7F3}" destId="{3D7770D4-0149-47CA-AABA-1FD9662A3043}" srcOrd="0" destOrd="0" presId="urn:microsoft.com/office/officeart/2009/3/layout/HorizontalOrganizationChart"/>
    <dgm:cxn modelId="{3B081AEB-4BDE-4E0D-9818-D9475E12EA9A}" type="presParOf" srcId="{3D7770D4-0149-47CA-AABA-1FD9662A3043}" destId="{FA4D83EF-915A-4BB2-A3FD-8A8DC3F61421}" srcOrd="0" destOrd="0" presId="urn:microsoft.com/office/officeart/2009/3/layout/HorizontalOrganizationChart"/>
    <dgm:cxn modelId="{A2AF0C00-A245-4557-9946-43E0448AEC96}" type="presParOf" srcId="{3D7770D4-0149-47CA-AABA-1FD9662A3043}" destId="{CDABB2E9-4CE7-4CA8-97DD-56051F56A753}" srcOrd="1" destOrd="0" presId="urn:microsoft.com/office/officeart/2009/3/layout/HorizontalOrganizationChart"/>
    <dgm:cxn modelId="{54ACFC13-9548-42D8-B89E-06D46E409BF8}" type="presParOf" srcId="{6B1189BF-D640-47CE-AE52-7524954EE7F3}" destId="{00AB8F4B-2C10-4E81-A091-306D193CB44C}" srcOrd="1" destOrd="0" presId="urn:microsoft.com/office/officeart/2009/3/layout/HorizontalOrganizationChart"/>
    <dgm:cxn modelId="{D7CDAAA1-B4D1-4FCE-AB0C-F641C654FBAA}" type="presParOf" srcId="{00AB8F4B-2C10-4E81-A091-306D193CB44C}" destId="{E0411C6B-5600-431D-AD1B-0F8FB528D414}" srcOrd="0" destOrd="0" presId="urn:microsoft.com/office/officeart/2009/3/layout/HorizontalOrganizationChart"/>
    <dgm:cxn modelId="{C1E37E5A-922F-4CA6-B0BB-99CB4C076284}" type="presParOf" srcId="{00AB8F4B-2C10-4E81-A091-306D193CB44C}" destId="{75BD9FD6-3D04-4B46-B3A3-208E395F44DA}" srcOrd="1" destOrd="0" presId="urn:microsoft.com/office/officeart/2009/3/layout/HorizontalOrganizationChart"/>
    <dgm:cxn modelId="{A5FAFAEC-1B44-46AD-A357-DD4BEEB7D317}" type="presParOf" srcId="{75BD9FD6-3D04-4B46-B3A3-208E395F44DA}" destId="{BB7742C3-9C86-4DCE-AC45-B23703B19C1C}" srcOrd="0" destOrd="0" presId="urn:microsoft.com/office/officeart/2009/3/layout/HorizontalOrganizationChart"/>
    <dgm:cxn modelId="{DE07BF61-D631-4C44-B92E-8C29DF51A9C2}" type="presParOf" srcId="{BB7742C3-9C86-4DCE-AC45-B23703B19C1C}" destId="{73145E3A-08D4-46B5-A2B5-C3FFC6901B0F}" srcOrd="0" destOrd="0" presId="urn:microsoft.com/office/officeart/2009/3/layout/HorizontalOrganizationChart"/>
    <dgm:cxn modelId="{869A6C3A-D15E-408D-8D8A-ED56CD336254}" type="presParOf" srcId="{BB7742C3-9C86-4DCE-AC45-B23703B19C1C}" destId="{D6B73CA4-97E8-4E71-8DB6-E107AF06634D}" srcOrd="1" destOrd="0" presId="urn:microsoft.com/office/officeart/2009/3/layout/HorizontalOrganizationChart"/>
    <dgm:cxn modelId="{735C6ECC-694E-4C41-8993-8F77A50648A3}" type="presParOf" srcId="{75BD9FD6-3D04-4B46-B3A3-208E395F44DA}" destId="{E2634373-8C04-4B25-9C62-0298EB82D9BF}" srcOrd="1" destOrd="0" presId="urn:microsoft.com/office/officeart/2009/3/layout/HorizontalOrganizationChart"/>
    <dgm:cxn modelId="{B88DCFAD-8913-41C2-B010-C5C46467670E}" type="presParOf" srcId="{75BD9FD6-3D04-4B46-B3A3-208E395F44DA}" destId="{11970B1A-938D-4B24-83E5-1DC6553454D9}" srcOrd="2" destOrd="0" presId="urn:microsoft.com/office/officeart/2009/3/layout/HorizontalOrganizationChart"/>
    <dgm:cxn modelId="{2FF3DB8C-A4AA-4EF2-B9D1-5D5ECCC4B679}" type="presParOf" srcId="{00AB8F4B-2C10-4E81-A091-306D193CB44C}" destId="{544C1F0B-C580-4C90-ABE2-179A9CA3EB75}" srcOrd="2" destOrd="0" presId="urn:microsoft.com/office/officeart/2009/3/layout/HorizontalOrganizationChart"/>
    <dgm:cxn modelId="{FF69925C-2B1F-45B3-9F3E-F2DCF080683E}" type="presParOf" srcId="{00AB8F4B-2C10-4E81-A091-306D193CB44C}" destId="{3EDB8C54-2BEB-4741-9979-DBBF60B6F8C1}" srcOrd="3" destOrd="0" presId="urn:microsoft.com/office/officeart/2009/3/layout/HorizontalOrganizationChart"/>
    <dgm:cxn modelId="{F9630F3B-49E6-4459-B86F-1BC9F51BA2BA}" type="presParOf" srcId="{3EDB8C54-2BEB-4741-9979-DBBF60B6F8C1}" destId="{85993E4E-A043-433D-AAF1-155F5216E849}" srcOrd="0" destOrd="0" presId="urn:microsoft.com/office/officeart/2009/3/layout/HorizontalOrganizationChart"/>
    <dgm:cxn modelId="{A4497EB7-1383-4E0D-803B-4F67D92C19CE}" type="presParOf" srcId="{85993E4E-A043-433D-AAF1-155F5216E849}" destId="{F98F48FD-862D-49D7-98FC-3B7E5DDED4E8}" srcOrd="0" destOrd="0" presId="urn:microsoft.com/office/officeart/2009/3/layout/HorizontalOrganizationChart"/>
    <dgm:cxn modelId="{390F19EE-DD2E-46DB-B75B-586051203FDA}" type="presParOf" srcId="{85993E4E-A043-433D-AAF1-155F5216E849}" destId="{85FD877B-89F5-4B94-9034-EA39BA21EF50}" srcOrd="1" destOrd="0" presId="urn:microsoft.com/office/officeart/2009/3/layout/HorizontalOrganizationChart"/>
    <dgm:cxn modelId="{50A8FB85-9CA7-440D-852F-C4B366BCE438}" type="presParOf" srcId="{3EDB8C54-2BEB-4741-9979-DBBF60B6F8C1}" destId="{DE512A76-E248-4048-99CC-2E32C7A9635E}" srcOrd="1" destOrd="0" presId="urn:microsoft.com/office/officeart/2009/3/layout/HorizontalOrganizationChart"/>
    <dgm:cxn modelId="{3030E171-B279-4F18-A3FA-335F3E500FC9}" type="presParOf" srcId="{3EDB8C54-2BEB-4741-9979-DBBF60B6F8C1}" destId="{1F55E335-2CD5-466C-94F9-1E493EA39CDD}" srcOrd="2" destOrd="0" presId="urn:microsoft.com/office/officeart/2009/3/layout/HorizontalOrganizationChart"/>
    <dgm:cxn modelId="{D47D1D22-E1C7-426A-8238-A1B359B6A08B}" type="presParOf" srcId="{6B1189BF-D640-47CE-AE52-7524954EE7F3}" destId="{1D0F4980-EF17-4E20-B8AA-25709B4950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D03C2C-553F-4EFE-9B01-36221F8ED1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92E6C3-0F93-4C1D-A81D-8F531589D248}">
      <dgm:prSet phldrT="[Texto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sz="100" dirty="0"/>
        </a:p>
      </dgm:t>
    </dgm:pt>
    <dgm:pt modelId="{0FB4A188-BCB8-4B15-9D0B-ED86C82039EC}" type="parTrans" cxnId="{D1980AD9-D2B1-4333-9E60-5A298CCE02C5}">
      <dgm:prSet/>
      <dgm:spPr/>
      <dgm:t>
        <a:bodyPr/>
        <a:lstStyle/>
        <a:p>
          <a:endParaRPr lang="es-ES"/>
        </a:p>
      </dgm:t>
    </dgm:pt>
    <dgm:pt modelId="{FA24F9A8-C270-4CED-AC65-298EE8513615}" type="sibTrans" cxnId="{D1980AD9-D2B1-4333-9E60-5A298CCE02C5}">
      <dgm:prSet/>
      <dgm:spPr/>
      <dgm:t>
        <a:bodyPr/>
        <a:lstStyle/>
        <a:p>
          <a:endParaRPr lang="es-ES"/>
        </a:p>
      </dgm:t>
    </dgm:pt>
    <dgm:pt modelId="{B4A852E2-90C3-4321-B2BC-1E68B085E341}">
      <dgm:prSet phldrT="[Texto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rgbClr val="B14F13"/>
          </a:solidFill>
        </a:ln>
      </dgm:spPr>
      <dgm:t>
        <a:bodyPr/>
        <a:lstStyle/>
        <a:p>
          <a:pPr algn="ctr"/>
          <a:r>
            <a:rPr lang="es-ES" sz="2000" b="1" dirty="0" smtClean="0">
              <a:solidFill>
                <a:srgbClr val="0070BC"/>
              </a:solidFill>
            </a:rPr>
            <a:t>   Acceso Directo-Indexado</a:t>
          </a: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>
            <a:solidFill>
              <a:schemeClr val="tx1"/>
            </a:solidFill>
          </a:endParaRPr>
        </a:p>
      </dgm:t>
    </dgm:pt>
    <dgm:pt modelId="{F4D1CC45-64B1-4C6C-9E86-6343C0604B4A}" type="sibTrans" cxnId="{02D7C453-BCD6-426D-82F8-5BC6086679F4}">
      <dgm:prSet/>
      <dgm:spPr/>
      <dgm:t>
        <a:bodyPr/>
        <a:lstStyle/>
        <a:p>
          <a:endParaRPr lang="es-ES"/>
        </a:p>
      </dgm:t>
    </dgm:pt>
    <dgm:pt modelId="{A6398736-FB65-4954-8BC0-4EC72A830F96}" type="parTrans" cxnId="{02D7C453-BCD6-426D-82F8-5BC6086679F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F0AD4D7E-16C2-466C-8ED0-D30A09BE090C}">
      <dgm:prSet phldrT="[Texto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ES" sz="2000" b="1" dirty="0" smtClean="0">
              <a:solidFill>
                <a:srgbClr val="0070BC"/>
              </a:solidFill>
            </a:rPr>
            <a:t>Acceso</a:t>
          </a:r>
          <a:r>
            <a:rPr lang="es-ES" sz="2000" dirty="0" smtClean="0">
              <a:solidFill>
                <a:schemeClr val="tx1"/>
              </a:solidFill>
            </a:rPr>
            <a:t> </a:t>
          </a:r>
          <a:r>
            <a:rPr lang="es-ES" sz="2000" b="1" dirty="0" smtClean="0">
              <a:solidFill>
                <a:srgbClr val="0070BC"/>
              </a:solidFill>
            </a:rPr>
            <a:t>Directo-Calculado</a:t>
          </a:r>
        </a:p>
        <a:p>
          <a:endParaRPr lang="es-ES" sz="2400" dirty="0" smtClean="0">
            <a:solidFill>
              <a:schemeClr val="tx1"/>
            </a:solidFill>
          </a:endParaRPr>
        </a:p>
        <a:p>
          <a:endParaRPr lang="es-ES" sz="2400" dirty="0">
            <a:solidFill>
              <a:schemeClr val="tx1"/>
            </a:solidFill>
          </a:endParaRPr>
        </a:p>
      </dgm:t>
    </dgm:pt>
    <dgm:pt modelId="{E681F0A6-88BD-40E3-AAAB-3E03B26492D4}" type="sibTrans" cxnId="{4185DC94-D327-4A2F-9CFE-44402C8DDFB6}">
      <dgm:prSet/>
      <dgm:spPr/>
      <dgm:t>
        <a:bodyPr/>
        <a:lstStyle/>
        <a:p>
          <a:endParaRPr lang="es-ES"/>
        </a:p>
      </dgm:t>
    </dgm:pt>
    <dgm:pt modelId="{D982DF8C-48BC-411A-ADB4-7C8D78963955}" type="parTrans" cxnId="{4185DC94-D327-4A2F-9CFE-44402C8DDFB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6981485B-CBA6-47D8-A28E-38E1C7A1F30A}" type="pres">
      <dgm:prSet presAssocID="{AFD03C2C-553F-4EFE-9B01-36221F8ED1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B1189BF-D640-47CE-AE52-7524954EE7F3}" type="pres">
      <dgm:prSet presAssocID="{7F92E6C3-0F93-4C1D-A81D-8F531589D248}" presName="hierRoot1" presStyleCnt="0">
        <dgm:presLayoutVars>
          <dgm:hierBranch val="init"/>
        </dgm:presLayoutVars>
      </dgm:prSet>
      <dgm:spPr/>
    </dgm:pt>
    <dgm:pt modelId="{3D7770D4-0149-47CA-AABA-1FD9662A3043}" type="pres">
      <dgm:prSet presAssocID="{7F92E6C3-0F93-4C1D-A81D-8F531589D248}" presName="rootComposite1" presStyleCnt="0"/>
      <dgm:spPr/>
    </dgm:pt>
    <dgm:pt modelId="{FA4D83EF-915A-4BB2-A3FD-8A8DC3F61421}" type="pres">
      <dgm:prSet presAssocID="{7F92E6C3-0F93-4C1D-A81D-8F531589D248}" presName="rootText1" presStyleLbl="node0" presStyleIdx="0" presStyleCnt="1" custScaleX="173880" custScaleY="168946" custLinFactNeighborX="-128" custLinFactNeighborY="-122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ABB2E9-4CE7-4CA8-97DD-56051F56A753}" type="pres">
      <dgm:prSet presAssocID="{7F92E6C3-0F93-4C1D-A81D-8F531589D24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0AB8F4B-2C10-4E81-A091-306D193CB44C}" type="pres">
      <dgm:prSet presAssocID="{7F92E6C3-0F93-4C1D-A81D-8F531589D248}" presName="hierChild2" presStyleCnt="0"/>
      <dgm:spPr/>
    </dgm:pt>
    <dgm:pt modelId="{E0411C6B-5600-431D-AD1B-0F8FB528D414}" type="pres">
      <dgm:prSet presAssocID="{A6398736-FB65-4954-8BC0-4EC72A830F96}" presName="Name64" presStyleLbl="parChTrans1D2" presStyleIdx="0" presStyleCnt="2"/>
      <dgm:spPr/>
      <dgm:t>
        <a:bodyPr/>
        <a:lstStyle/>
        <a:p>
          <a:endParaRPr lang="es-ES"/>
        </a:p>
      </dgm:t>
    </dgm:pt>
    <dgm:pt modelId="{75BD9FD6-3D04-4B46-B3A3-208E395F44DA}" type="pres">
      <dgm:prSet presAssocID="{B4A852E2-90C3-4321-B2BC-1E68B085E341}" presName="hierRoot2" presStyleCnt="0">
        <dgm:presLayoutVars>
          <dgm:hierBranch val="init"/>
        </dgm:presLayoutVars>
      </dgm:prSet>
      <dgm:spPr/>
    </dgm:pt>
    <dgm:pt modelId="{BB7742C3-9C86-4DCE-AC45-B23703B19C1C}" type="pres">
      <dgm:prSet presAssocID="{B4A852E2-90C3-4321-B2BC-1E68B085E341}" presName="rootComposite" presStyleCnt="0"/>
      <dgm:spPr/>
    </dgm:pt>
    <dgm:pt modelId="{73145E3A-08D4-46B5-A2B5-C3FFC6901B0F}" type="pres">
      <dgm:prSet presAssocID="{B4A852E2-90C3-4321-B2BC-1E68B085E341}" presName="rootText" presStyleLbl="node2" presStyleIdx="0" presStyleCnt="2" custScaleX="221714" custScaleY="318609" custLinFactNeighborX="-1" custLinFactNeighborY="-839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B73CA4-97E8-4E71-8DB6-E107AF06634D}" type="pres">
      <dgm:prSet presAssocID="{B4A852E2-90C3-4321-B2BC-1E68B085E341}" presName="rootConnector" presStyleLbl="node2" presStyleIdx="0" presStyleCnt="2"/>
      <dgm:spPr/>
      <dgm:t>
        <a:bodyPr/>
        <a:lstStyle/>
        <a:p>
          <a:endParaRPr lang="es-ES"/>
        </a:p>
      </dgm:t>
    </dgm:pt>
    <dgm:pt modelId="{E2634373-8C04-4B25-9C62-0298EB82D9BF}" type="pres">
      <dgm:prSet presAssocID="{B4A852E2-90C3-4321-B2BC-1E68B085E341}" presName="hierChild4" presStyleCnt="0"/>
      <dgm:spPr/>
    </dgm:pt>
    <dgm:pt modelId="{11970B1A-938D-4B24-83E5-1DC6553454D9}" type="pres">
      <dgm:prSet presAssocID="{B4A852E2-90C3-4321-B2BC-1E68B085E341}" presName="hierChild5" presStyleCnt="0"/>
      <dgm:spPr/>
    </dgm:pt>
    <dgm:pt modelId="{544C1F0B-C580-4C90-ABE2-179A9CA3EB75}" type="pres">
      <dgm:prSet presAssocID="{D982DF8C-48BC-411A-ADB4-7C8D78963955}" presName="Name64" presStyleLbl="parChTrans1D2" presStyleIdx="1" presStyleCnt="2"/>
      <dgm:spPr/>
      <dgm:t>
        <a:bodyPr/>
        <a:lstStyle/>
        <a:p>
          <a:endParaRPr lang="es-ES"/>
        </a:p>
      </dgm:t>
    </dgm:pt>
    <dgm:pt modelId="{3EDB8C54-2BEB-4741-9979-DBBF60B6F8C1}" type="pres">
      <dgm:prSet presAssocID="{F0AD4D7E-16C2-466C-8ED0-D30A09BE090C}" presName="hierRoot2" presStyleCnt="0">
        <dgm:presLayoutVars>
          <dgm:hierBranch val="init"/>
        </dgm:presLayoutVars>
      </dgm:prSet>
      <dgm:spPr/>
    </dgm:pt>
    <dgm:pt modelId="{85993E4E-A043-433D-AAF1-155F5216E849}" type="pres">
      <dgm:prSet presAssocID="{F0AD4D7E-16C2-466C-8ED0-D30A09BE090C}" presName="rootComposite" presStyleCnt="0"/>
      <dgm:spPr/>
    </dgm:pt>
    <dgm:pt modelId="{F98F48FD-862D-49D7-98FC-3B7E5DDED4E8}" type="pres">
      <dgm:prSet presAssocID="{F0AD4D7E-16C2-466C-8ED0-D30A09BE090C}" presName="rootText" presStyleLbl="node2" presStyleIdx="1" presStyleCnt="2" custScaleX="242770" custScaleY="1026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FD877B-89F5-4B94-9034-EA39BA21EF50}" type="pres">
      <dgm:prSet presAssocID="{F0AD4D7E-16C2-466C-8ED0-D30A09BE090C}" presName="rootConnector" presStyleLbl="node2" presStyleIdx="1" presStyleCnt="2"/>
      <dgm:spPr/>
      <dgm:t>
        <a:bodyPr/>
        <a:lstStyle/>
        <a:p>
          <a:endParaRPr lang="es-ES"/>
        </a:p>
      </dgm:t>
    </dgm:pt>
    <dgm:pt modelId="{DE512A76-E248-4048-99CC-2E32C7A9635E}" type="pres">
      <dgm:prSet presAssocID="{F0AD4D7E-16C2-466C-8ED0-D30A09BE090C}" presName="hierChild4" presStyleCnt="0"/>
      <dgm:spPr/>
    </dgm:pt>
    <dgm:pt modelId="{1F55E335-2CD5-466C-94F9-1E493EA39CDD}" type="pres">
      <dgm:prSet presAssocID="{F0AD4D7E-16C2-466C-8ED0-D30A09BE090C}" presName="hierChild5" presStyleCnt="0"/>
      <dgm:spPr/>
    </dgm:pt>
    <dgm:pt modelId="{1D0F4980-EF17-4E20-B8AA-25709B495086}" type="pres">
      <dgm:prSet presAssocID="{7F92E6C3-0F93-4C1D-A81D-8F531589D248}" presName="hierChild3" presStyleCnt="0"/>
      <dgm:spPr/>
    </dgm:pt>
  </dgm:ptLst>
  <dgm:cxnLst>
    <dgm:cxn modelId="{02D7C453-BCD6-426D-82F8-5BC6086679F4}" srcId="{7F92E6C3-0F93-4C1D-A81D-8F531589D248}" destId="{B4A852E2-90C3-4321-B2BC-1E68B085E341}" srcOrd="0" destOrd="0" parTransId="{A6398736-FB65-4954-8BC0-4EC72A830F96}" sibTransId="{F4D1CC45-64B1-4C6C-9E86-6343C0604B4A}"/>
    <dgm:cxn modelId="{4185DC94-D327-4A2F-9CFE-44402C8DDFB6}" srcId="{7F92E6C3-0F93-4C1D-A81D-8F531589D248}" destId="{F0AD4D7E-16C2-466C-8ED0-D30A09BE090C}" srcOrd="1" destOrd="0" parTransId="{D982DF8C-48BC-411A-ADB4-7C8D78963955}" sibTransId="{E681F0A6-88BD-40E3-AAAB-3E03B26492D4}"/>
    <dgm:cxn modelId="{D1980AD9-D2B1-4333-9E60-5A298CCE02C5}" srcId="{AFD03C2C-553F-4EFE-9B01-36221F8ED196}" destId="{7F92E6C3-0F93-4C1D-A81D-8F531589D248}" srcOrd="0" destOrd="0" parTransId="{0FB4A188-BCB8-4B15-9D0B-ED86C82039EC}" sibTransId="{FA24F9A8-C270-4CED-AC65-298EE8513615}"/>
    <dgm:cxn modelId="{BDFD0299-DA08-45DE-8993-722912477920}" type="presOf" srcId="{7F92E6C3-0F93-4C1D-A81D-8F531589D248}" destId="{FA4D83EF-915A-4BB2-A3FD-8A8DC3F61421}" srcOrd="0" destOrd="0" presId="urn:microsoft.com/office/officeart/2009/3/layout/HorizontalOrganizationChart"/>
    <dgm:cxn modelId="{DE7AFD34-ED90-4887-ACDF-30F2991E6A1E}" type="presOf" srcId="{AFD03C2C-553F-4EFE-9B01-36221F8ED196}" destId="{6981485B-CBA6-47D8-A28E-38E1C7A1F30A}" srcOrd="0" destOrd="0" presId="urn:microsoft.com/office/officeart/2009/3/layout/HorizontalOrganizationChart"/>
    <dgm:cxn modelId="{A645EDDA-C3BB-42B2-BEDD-06FE82318705}" type="presOf" srcId="{A6398736-FB65-4954-8BC0-4EC72A830F96}" destId="{E0411C6B-5600-431D-AD1B-0F8FB528D414}" srcOrd="0" destOrd="0" presId="urn:microsoft.com/office/officeart/2009/3/layout/HorizontalOrganizationChart"/>
    <dgm:cxn modelId="{6A8DC150-E961-4E5D-9E49-5D7EF68D5C0D}" type="presOf" srcId="{F0AD4D7E-16C2-466C-8ED0-D30A09BE090C}" destId="{85FD877B-89F5-4B94-9034-EA39BA21EF50}" srcOrd="1" destOrd="0" presId="urn:microsoft.com/office/officeart/2009/3/layout/HorizontalOrganizationChart"/>
    <dgm:cxn modelId="{216DF739-F328-42F6-81FD-F827070F067F}" type="presOf" srcId="{B4A852E2-90C3-4321-B2BC-1E68B085E341}" destId="{73145E3A-08D4-46B5-A2B5-C3FFC6901B0F}" srcOrd="0" destOrd="0" presId="urn:microsoft.com/office/officeart/2009/3/layout/HorizontalOrganizationChart"/>
    <dgm:cxn modelId="{8AD083DE-7131-4E1B-8620-12DA9B7C2282}" type="presOf" srcId="{B4A852E2-90C3-4321-B2BC-1E68B085E341}" destId="{D6B73CA4-97E8-4E71-8DB6-E107AF06634D}" srcOrd="1" destOrd="0" presId="urn:microsoft.com/office/officeart/2009/3/layout/HorizontalOrganizationChart"/>
    <dgm:cxn modelId="{B5CAE871-E47E-4B05-B46A-C9C169CC2323}" type="presOf" srcId="{D982DF8C-48BC-411A-ADB4-7C8D78963955}" destId="{544C1F0B-C580-4C90-ABE2-179A9CA3EB75}" srcOrd="0" destOrd="0" presId="urn:microsoft.com/office/officeart/2009/3/layout/HorizontalOrganizationChart"/>
    <dgm:cxn modelId="{03A68B70-73AE-46F4-B797-EA8BFAE58938}" type="presOf" srcId="{F0AD4D7E-16C2-466C-8ED0-D30A09BE090C}" destId="{F98F48FD-862D-49D7-98FC-3B7E5DDED4E8}" srcOrd="0" destOrd="0" presId="urn:microsoft.com/office/officeart/2009/3/layout/HorizontalOrganizationChart"/>
    <dgm:cxn modelId="{5F91B768-4591-4FB9-B84C-CA1DF416D53F}" type="presOf" srcId="{7F92E6C3-0F93-4C1D-A81D-8F531589D248}" destId="{CDABB2E9-4CE7-4CA8-97DD-56051F56A753}" srcOrd="1" destOrd="0" presId="urn:microsoft.com/office/officeart/2009/3/layout/HorizontalOrganizationChart"/>
    <dgm:cxn modelId="{F1BC3562-D10A-46AD-8C61-0A0A4E449B97}" type="presParOf" srcId="{6981485B-CBA6-47D8-A28E-38E1C7A1F30A}" destId="{6B1189BF-D640-47CE-AE52-7524954EE7F3}" srcOrd="0" destOrd="0" presId="urn:microsoft.com/office/officeart/2009/3/layout/HorizontalOrganizationChart"/>
    <dgm:cxn modelId="{424FD8C3-2E74-4485-B990-383986B8E796}" type="presParOf" srcId="{6B1189BF-D640-47CE-AE52-7524954EE7F3}" destId="{3D7770D4-0149-47CA-AABA-1FD9662A3043}" srcOrd="0" destOrd="0" presId="urn:microsoft.com/office/officeart/2009/3/layout/HorizontalOrganizationChart"/>
    <dgm:cxn modelId="{3BB8642A-0F1E-4CF3-855E-294C0EB67639}" type="presParOf" srcId="{3D7770D4-0149-47CA-AABA-1FD9662A3043}" destId="{FA4D83EF-915A-4BB2-A3FD-8A8DC3F61421}" srcOrd="0" destOrd="0" presId="urn:microsoft.com/office/officeart/2009/3/layout/HorizontalOrganizationChart"/>
    <dgm:cxn modelId="{E9607A19-26B3-48DF-B045-A2F7A2087508}" type="presParOf" srcId="{3D7770D4-0149-47CA-AABA-1FD9662A3043}" destId="{CDABB2E9-4CE7-4CA8-97DD-56051F56A753}" srcOrd="1" destOrd="0" presId="urn:microsoft.com/office/officeart/2009/3/layout/HorizontalOrganizationChart"/>
    <dgm:cxn modelId="{145AB6A0-9741-4EDB-B275-34E46EE00F93}" type="presParOf" srcId="{6B1189BF-D640-47CE-AE52-7524954EE7F3}" destId="{00AB8F4B-2C10-4E81-A091-306D193CB44C}" srcOrd="1" destOrd="0" presId="urn:microsoft.com/office/officeart/2009/3/layout/HorizontalOrganizationChart"/>
    <dgm:cxn modelId="{2F96CA23-7BCD-4D6D-AC61-B45F1ADBF88B}" type="presParOf" srcId="{00AB8F4B-2C10-4E81-A091-306D193CB44C}" destId="{E0411C6B-5600-431D-AD1B-0F8FB528D414}" srcOrd="0" destOrd="0" presId="urn:microsoft.com/office/officeart/2009/3/layout/HorizontalOrganizationChart"/>
    <dgm:cxn modelId="{01DF7F7F-EA99-4200-A03A-6AC1C2AB924A}" type="presParOf" srcId="{00AB8F4B-2C10-4E81-A091-306D193CB44C}" destId="{75BD9FD6-3D04-4B46-B3A3-208E395F44DA}" srcOrd="1" destOrd="0" presId="urn:microsoft.com/office/officeart/2009/3/layout/HorizontalOrganizationChart"/>
    <dgm:cxn modelId="{0A5790D4-0C4F-4760-BA4A-3E31F829FD4D}" type="presParOf" srcId="{75BD9FD6-3D04-4B46-B3A3-208E395F44DA}" destId="{BB7742C3-9C86-4DCE-AC45-B23703B19C1C}" srcOrd="0" destOrd="0" presId="urn:microsoft.com/office/officeart/2009/3/layout/HorizontalOrganizationChart"/>
    <dgm:cxn modelId="{6EF7B71D-7C94-4988-A965-6D53B80B629A}" type="presParOf" srcId="{BB7742C3-9C86-4DCE-AC45-B23703B19C1C}" destId="{73145E3A-08D4-46B5-A2B5-C3FFC6901B0F}" srcOrd="0" destOrd="0" presId="urn:microsoft.com/office/officeart/2009/3/layout/HorizontalOrganizationChart"/>
    <dgm:cxn modelId="{5BD9617C-8827-43C4-B39A-28E6F6BD1DF7}" type="presParOf" srcId="{BB7742C3-9C86-4DCE-AC45-B23703B19C1C}" destId="{D6B73CA4-97E8-4E71-8DB6-E107AF06634D}" srcOrd="1" destOrd="0" presId="urn:microsoft.com/office/officeart/2009/3/layout/HorizontalOrganizationChart"/>
    <dgm:cxn modelId="{EE52E49E-3015-4D02-809E-E5AC103893FD}" type="presParOf" srcId="{75BD9FD6-3D04-4B46-B3A3-208E395F44DA}" destId="{E2634373-8C04-4B25-9C62-0298EB82D9BF}" srcOrd="1" destOrd="0" presId="urn:microsoft.com/office/officeart/2009/3/layout/HorizontalOrganizationChart"/>
    <dgm:cxn modelId="{93954069-3B58-4020-A9CC-B724A4F09020}" type="presParOf" srcId="{75BD9FD6-3D04-4B46-B3A3-208E395F44DA}" destId="{11970B1A-938D-4B24-83E5-1DC6553454D9}" srcOrd="2" destOrd="0" presId="urn:microsoft.com/office/officeart/2009/3/layout/HorizontalOrganizationChart"/>
    <dgm:cxn modelId="{91B7BA4A-7D2D-4593-8594-AB47431A6FCE}" type="presParOf" srcId="{00AB8F4B-2C10-4E81-A091-306D193CB44C}" destId="{544C1F0B-C580-4C90-ABE2-179A9CA3EB75}" srcOrd="2" destOrd="0" presId="urn:microsoft.com/office/officeart/2009/3/layout/HorizontalOrganizationChart"/>
    <dgm:cxn modelId="{4003EFDF-78F1-4DBC-AD43-02A5AF42FBA4}" type="presParOf" srcId="{00AB8F4B-2C10-4E81-A091-306D193CB44C}" destId="{3EDB8C54-2BEB-4741-9979-DBBF60B6F8C1}" srcOrd="3" destOrd="0" presId="urn:microsoft.com/office/officeart/2009/3/layout/HorizontalOrganizationChart"/>
    <dgm:cxn modelId="{FBCD8914-39BF-48EB-A9B2-B75B47CC788D}" type="presParOf" srcId="{3EDB8C54-2BEB-4741-9979-DBBF60B6F8C1}" destId="{85993E4E-A043-433D-AAF1-155F5216E849}" srcOrd="0" destOrd="0" presId="urn:microsoft.com/office/officeart/2009/3/layout/HorizontalOrganizationChart"/>
    <dgm:cxn modelId="{BFF517D1-3A21-4426-A95E-37A30D65F55E}" type="presParOf" srcId="{85993E4E-A043-433D-AAF1-155F5216E849}" destId="{F98F48FD-862D-49D7-98FC-3B7E5DDED4E8}" srcOrd="0" destOrd="0" presId="urn:microsoft.com/office/officeart/2009/3/layout/HorizontalOrganizationChart"/>
    <dgm:cxn modelId="{0912FA15-0710-436D-B5B0-D112AAADB96A}" type="presParOf" srcId="{85993E4E-A043-433D-AAF1-155F5216E849}" destId="{85FD877B-89F5-4B94-9034-EA39BA21EF50}" srcOrd="1" destOrd="0" presId="urn:microsoft.com/office/officeart/2009/3/layout/HorizontalOrganizationChart"/>
    <dgm:cxn modelId="{4DBE1FA7-999A-46A8-ACCE-FD4CDAE60F2A}" type="presParOf" srcId="{3EDB8C54-2BEB-4741-9979-DBBF60B6F8C1}" destId="{DE512A76-E248-4048-99CC-2E32C7A9635E}" srcOrd="1" destOrd="0" presId="urn:microsoft.com/office/officeart/2009/3/layout/HorizontalOrganizationChart"/>
    <dgm:cxn modelId="{D153236B-A9D7-407D-97F0-655EF1E20F1F}" type="presParOf" srcId="{3EDB8C54-2BEB-4741-9979-DBBF60B6F8C1}" destId="{1F55E335-2CD5-466C-94F9-1E493EA39CDD}" srcOrd="2" destOrd="0" presId="urn:microsoft.com/office/officeart/2009/3/layout/HorizontalOrganizationChart"/>
    <dgm:cxn modelId="{9995145F-9EC2-4DE7-A80B-F456BF3FF288}" type="presParOf" srcId="{6B1189BF-D640-47CE-AE52-7524954EE7F3}" destId="{1D0F4980-EF17-4E20-B8AA-25709B4950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C5821-3FA1-4B3B-BDE7-F818D17E1E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F26103-1BD2-4756-B217-5365C5F9D67F}" type="asst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Modos de </a:t>
          </a:r>
          <a:r>
            <a:rPr lang="es-ES" b="1" dirty="0" smtClean="0"/>
            <a:t>obtención de la dirección a partir de la clave</a:t>
          </a:r>
          <a:endParaRPr lang="es-ES" b="1" dirty="0"/>
        </a:p>
      </dgm:t>
    </dgm:pt>
    <dgm:pt modelId="{9619DE9A-DE0C-409D-9973-50B8E7DC4808}" type="parTrans" cxnId="{C40CF26A-FA02-4071-A962-18A3C3998B7A}">
      <dgm:prSet/>
      <dgm:spPr/>
      <dgm:t>
        <a:bodyPr/>
        <a:lstStyle/>
        <a:p>
          <a:endParaRPr lang="es-ES"/>
        </a:p>
      </dgm:t>
    </dgm:pt>
    <dgm:pt modelId="{E1B4963A-5066-485C-98DA-6C87CFAFA14C}" type="sibTrans" cxnId="{C40CF26A-FA02-4071-A962-18A3C3998B7A}">
      <dgm:prSet/>
      <dgm:spPr/>
      <dgm:t>
        <a:bodyPr/>
        <a:lstStyle/>
        <a:p>
          <a:endParaRPr lang="es-ES"/>
        </a:p>
      </dgm:t>
    </dgm:pt>
    <dgm:pt modelId="{277FB160-006A-4DD0-988D-524EBE949A42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Cálculo o hash </a:t>
          </a:r>
          <a:r>
            <a:rPr lang="es-ES" dirty="0" smtClean="0"/>
            <a:t>de la dirección partiendo de la clave</a:t>
          </a:r>
          <a:endParaRPr lang="es-ES" dirty="0"/>
        </a:p>
      </dgm:t>
    </dgm:pt>
    <dgm:pt modelId="{F403F42B-1ECB-4ED0-9B84-A88CDDEFBC9C}" type="parTrans" cxnId="{CA878414-F86B-4282-BDB1-1AFBF83663F3}">
      <dgm:prSet/>
      <dgm:spPr/>
      <dgm:t>
        <a:bodyPr/>
        <a:lstStyle/>
        <a:p>
          <a:endParaRPr lang="es-ES"/>
        </a:p>
      </dgm:t>
    </dgm:pt>
    <dgm:pt modelId="{AB5BAB53-765E-4675-875A-1273A44CD63E}" type="sibTrans" cxnId="{CA878414-F86B-4282-BDB1-1AFBF83663F3}">
      <dgm:prSet/>
      <dgm:spPr/>
      <dgm:t>
        <a:bodyPr/>
        <a:lstStyle/>
        <a:p>
          <a:endParaRPr lang="es-ES"/>
        </a:p>
      </dgm:t>
    </dgm:pt>
    <dgm:pt modelId="{8DC6D98D-5015-46AD-9337-12665A0BE445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 de acceso </a:t>
          </a:r>
          <a:r>
            <a:rPr lang="es-ES" b="1" dirty="0" smtClean="0"/>
            <a:t>secuencial</a:t>
          </a:r>
          <a:endParaRPr lang="es-ES" b="1" dirty="0"/>
        </a:p>
      </dgm:t>
    </dgm:pt>
    <dgm:pt modelId="{D7CA69F6-DADD-4624-88DC-A6B140253BC8}" type="parTrans" cxnId="{48834607-D71C-4CCD-8D99-B38234D5DFEF}">
      <dgm:prSet/>
      <dgm:spPr/>
      <dgm:t>
        <a:bodyPr/>
        <a:lstStyle/>
        <a:p>
          <a:endParaRPr lang="es-ES"/>
        </a:p>
      </dgm:t>
    </dgm:pt>
    <dgm:pt modelId="{9341D466-C2BD-465A-9FC4-6AC19710747C}" type="sibTrans" cxnId="{48834607-D71C-4CCD-8D99-B38234D5DFEF}">
      <dgm:prSet/>
      <dgm:spPr/>
      <dgm:t>
        <a:bodyPr/>
        <a:lstStyle/>
        <a:p>
          <a:endParaRPr lang="es-ES"/>
        </a:p>
      </dgm:t>
    </dgm:pt>
    <dgm:pt modelId="{3CC4035F-E979-470E-A565-A27B0ED819EF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registros</a:t>
          </a:r>
          <a:endParaRPr lang="es-ES" dirty="0"/>
        </a:p>
      </dgm:t>
    </dgm:pt>
    <dgm:pt modelId="{4C0701EC-02F1-41C3-BEAD-575A8442949F}" type="parTrans" cxnId="{BE2C657E-DDC0-42DF-8695-F7807D6C985B}">
      <dgm:prSet/>
      <dgm:spPr/>
      <dgm:t>
        <a:bodyPr/>
        <a:lstStyle/>
        <a:p>
          <a:endParaRPr lang="es-ES"/>
        </a:p>
      </dgm:t>
    </dgm:pt>
    <dgm:pt modelId="{358AB5D9-0A84-4933-A551-B426E76B2C3F}" type="sibTrans" cxnId="{BE2C657E-DDC0-42DF-8695-F7807D6C985B}">
      <dgm:prSet/>
      <dgm:spPr/>
      <dgm:t>
        <a:bodyPr/>
        <a:lstStyle/>
        <a:p>
          <a:endParaRPr lang="es-ES"/>
        </a:p>
      </dgm:t>
    </dgm:pt>
    <dgm:pt modelId="{06CDBFEC-987B-4BD1-B6D4-7A66CE36BDE0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</a:t>
          </a:r>
          <a:r>
            <a:rPr lang="es-ES" b="1" dirty="0" smtClean="0"/>
            <a:t>acceso directo</a:t>
          </a:r>
          <a:endParaRPr lang="es-ES" b="1" dirty="0"/>
        </a:p>
      </dgm:t>
    </dgm:pt>
    <dgm:pt modelId="{FF4989F0-EC62-47B1-92EA-54C23ECD2A3C}" type="parTrans" cxnId="{FC4F34CB-CA03-4AFF-AD76-B05796A351E2}">
      <dgm:prSet/>
      <dgm:spPr/>
      <dgm:t>
        <a:bodyPr/>
        <a:lstStyle/>
        <a:p>
          <a:endParaRPr lang="es-ES"/>
        </a:p>
      </dgm:t>
    </dgm:pt>
    <dgm:pt modelId="{89CCF95B-521B-46E8-B579-CAB6F9CA3243}" type="sibTrans" cxnId="{FC4F34CB-CA03-4AFF-AD76-B05796A351E2}">
      <dgm:prSet/>
      <dgm:spPr/>
      <dgm:t>
        <a:bodyPr/>
        <a:lstStyle/>
        <a:p>
          <a:endParaRPr lang="es-ES"/>
        </a:p>
      </dgm:t>
    </dgm:pt>
    <dgm:pt modelId="{6A75A8A8-2F3A-4F07-A655-56E1FC88FC46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Tabla índice </a:t>
          </a:r>
          <a:r>
            <a:rPr lang="es-ES" dirty="0" smtClean="0"/>
            <a:t>con pares Clave – Dirección</a:t>
          </a:r>
          <a:endParaRPr lang="es-ES" dirty="0"/>
        </a:p>
      </dgm:t>
    </dgm:pt>
    <dgm:pt modelId="{CD3F87BC-7A1F-4083-8B5F-54ABB90C95E4}" type="sibTrans" cxnId="{326A9EC9-599D-4B4E-A546-71F69DF952AF}">
      <dgm:prSet/>
      <dgm:spPr/>
      <dgm:t>
        <a:bodyPr/>
        <a:lstStyle/>
        <a:p>
          <a:endParaRPr lang="es-ES"/>
        </a:p>
      </dgm:t>
    </dgm:pt>
    <dgm:pt modelId="{8922CC7B-6C5A-4F6C-A4BA-D2C9354DCCC7}" type="parTrans" cxnId="{326A9EC9-599D-4B4E-A546-71F69DF952AF}">
      <dgm:prSet/>
      <dgm:spPr/>
      <dgm:t>
        <a:bodyPr/>
        <a:lstStyle/>
        <a:p>
          <a:endParaRPr lang="es-ES"/>
        </a:p>
      </dgm:t>
    </dgm:pt>
    <dgm:pt modelId="{4AEAD393-FC43-490C-B898-4AC7A4B5F4B6}" type="pres">
      <dgm:prSet presAssocID="{66FC5821-3FA1-4B3B-BDE7-F818D17E1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EBD2D5B-D0D7-49CC-A648-423C40975051}" type="pres">
      <dgm:prSet presAssocID="{3CC4035F-E979-470E-A565-A27B0ED819EF}" presName="hierRoot1" presStyleCnt="0"/>
      <dgm:spPr/>
    </dgm:pt>
    <dgm:pt modelId="{B3B87878-74DD-4C62-9B59-7F7B83917816}" type="pres">
      <dgm:prSet presAssocID="{3CC4035F-E979-470E-A565-A27B0ED819EF}" presName="composite" presStyleCnt="0"/>
      <dgm:spPr/>
    </dgm:pt>
    <dgm:pt modelId="{57294A79-19B0-4907-AF60-6D960105B1D2}" type="pres">
      <dgm:prSet presAssocID="{3CC4035F-E979-470E-A565-A27B0ED819EF}" presName="background" presStyleLbl="node0" presStyleIdx="0" presStyleCnt="1"/>
      <dgm:spPr>
        <a:solidFill>
          <a:srgbClr val="FFC000"/>
        </a:solidFill>
      </dgm:spPr>
    </dgm:pt>
    <dgm:pt modelId="{B9BB3F7C-4C7B-4A6D-872F-1E441D568DB5}" type="pres">
      <dgm:prSet presAssocID="{3CC4035F-E979-470E-A565-A27B0ED819E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A27AB3-9499-4650-AF72-5D7A2FD2BF0E}" type="pres">
      <dgm:prSet presAssocID="{3CC4035F-E979-470E-A565-A27B0ED819EF}" presName="hierChild2" presStyleCnt="0"/>
      <dgm:spPr/>
    </dgm:pt>
    <dgm:pt modelId="{9BEFF57F-9C53-4BB6-8303-44F7E746D08A}" type="pres">
      <dgm:prSet presAssocID="{D7CA69F6-DADD-4624-88DC-A6B140253BC8}" presName="Name10" presStyleLbl="parChTrans1D2" presStyleIdx="0" presStyleCnt="2"/>
      <dgm:spPr/>
      <dgm:t>
        <a:bodyPr/>
        <a:lstStyle/>
        <a:p>
          <a:endParaRPr lang="es-ES"/>
        </a:p>
      </dgm:t>
    </dgm:pt>
    <dgm:pt modelId="{133626ED-0DD0-4CA4-8414-7739964D8106}" type="pres">
      <dgm:prSet presAssocID="{8DC6D98D-5015-46AD-9337-12665A0BE445}" presName="hierRoot2" presStyleCnt="0"/>
      <dgm:spPr/>
    </dgm:pt>
    <dgm:pt modelId="{1591C3F7-97F3-48C3-9803-FE49F9441DD9}" type="pres">
      <dgm:prSet presAssocID="{8DC6D98D-5015-46AD-9337-12665A0BE445}" presName="composite2" presStyleCnt="0"/>
      <dgm:spPr/>
    </dgm:pt>
    <dgm:pt modelId="{976A97AF-AA9E-41E7-AEAA-85C926A130B1}" type="pres">
      <dgm:prSet presAssocID="{8DC6D98D-5015-46AD-9337-12665A0BE445}" presName="background2" presStyleLbl="node2" presStyleIdx="0" presStyleCnt="2"/>
      <dgm:spPr>
        <a:solidFill>
          <a:schemeClr val="bg1">
            <a:lumMod val="85000"/>
          </a:schemeClr>
        </a:solidFill>
      </dgm:spPr>
    </dgm:pt>
    <dgm:pt modelId="{96320CBC-5F12-49AA-B4CC-42300376B684}" type="pres">
      <dgm:prSet presAssocID="{8DC6D98D-5015-46AD-9337-12665A0BE4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0CB3F1-7C5C-40DD-8CB1-7F388EB4AEDA}" type="pres">
      <dgm:prSet presAssocID="{8DC6D98D-5015-46AD-9337-12665A0BE445}" presName="hierChild3" presStyleCnt="0"/>
      <dgm:spPr/>
    </dgm:pt>
    <dgm:pt modelId="{135B64E2-33D0-4F5A-A0EE-AE684A4066B2}" type="pres">
      <dgm:prSet presAssocID="{FF4989F0-EC62-47B1-92EA-54C23ECD2A3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73BE2FDF-FB53-4B99-A483-769DF244E555}" type="pres">
      <dgm:prSet presAssocID="{06CDBFEC-987B-4BD1-B6D4-7A66CE36BDE0}" presName="hierRoot2" presStyleCnt="0"/>
      <dgm:spPr/>
    </dgm:pt>
    <dgm:pt modelId="{248FEE8F-0703-45CC-95DA-C4A0E0B28E75}" type="pres">
      <dgm:prSet presAssocID="{06CDBFEC-987B-4BD1-B6D4-7A66CE36BDE0}" presName="composite2" presStyleCnt="0"/>
      <dgm:spPr/>
    </dgm:pt>
    <dgm:pt modelId="{6081D826-5D09-408E-A2B1-A367729EC4DD}" type="pres">
      <dgm:prSet presAssocID="{06CDBFEC-987B-4BD1-B6D4-7A66CE36BDE0}" presName="background2" presStyleLbl="node2" presStyleIdx="1" presStyleCnt="2"/>
      <dgm:spPr>
        <a:solidFill>
          <a:srgbClr val="FFC000"/>
        </a:solidFill>
      </dgm:spPr>
    </dgm:pt>
    <dgm:pt modelId="{8C080510-62CF-4DE3-9633-C5BA1FD29FBC}" type="pres">
      <dgm:prSet presAssocID="{06CDBFEC-987B-4BD1-B6D4-7A66CE36BD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A93234-C2D6-4556-8064-9829F832BD1E}" type="pres">
      <dgm:prSet presAssocID="{06CDBFEC-987B-4BD1-B6D4-7A66CE36BDE0}" presName="hierChild3" presStyleCnt="0"/>
      <dgm:spPr/>
    </dgm:pt>
    <dgm:pt modelId="{8917AD8E-649C-4E4A-864A-1F5D1E4DDC3E}" type="pres">
      <dgm:prSet presAssocID="{9619DE9A-DE0C-409D-9973-50B8E7DC4808}" presName="Name17" presStyleLbl="parChTrans1D3" presStyleIdx="0" presStyleCnt="1"/>
      <dgm:spPr/>
      <dgm:t>
        <a:bodyPr/>
        <a:lstStyle/>
        <a:p>
          <a:endParaRPr lang="es-ES"/>
        </a:p>
      </dgm:t>
    </dgm:pt>
    <dgm:pt modelId="{7E163EA5-790A-4F95-8E8F-209AFCD859FA}" type="pres">
      <dgm:prSet presAssocID="{30F26103-1BD2-4756-B217-5365C5F9D67F}" presName="hierRoot3" presStyleCnt="0"/>
      <dgm:spPr/>
    </dgm:pt>
    <dgm:pt modelId="{6A6D893E-F786-4058-ACA1-1884B6FE8BA3}" type="pres">
      <dgm:prSet presAssocID="{30F26103-1BD2-4756-B217-5365C5F9D67F}" presName="composite3" presStyleCnt="0"/>
      <dgm:spPr/>
    </dgm:pt>
    <dgm:pt modelId="{AE519496-3869-411D-B88D-4A630FF55131}" type="pres">
      <dgm:prSet presAssocID="{30F26103-1BD2-4756-B217-5365C5F9D67F}" presName="background3" presStyleLbl="asst2" presStyleIdx="0" presStyleCnt="1"/>
      <dgm:spPr>
        <a:solidFill>
          <a:srgbClr val="FFC000"/>
        </a:solidFill>
      </dgm:spPr>
    </dgm:pt>
    <dgm:pt modelId="{1092FBEA-2758-4033-A837-29FDA9391438}" type="pres">
      <dgm:prSet presAssocID="{30F26103-1BD2-4756-B217-5365C5F9D67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EAA55F-0099-4CF1-BD45-ED4F43261589}" type="pres">
      <dgm:prSet presAssocID="{30F26103-1BD2-4756-B217-5365C5F9D67F}" presName="hierChild4" presStyleCnt="0"/>
      <dgm:spPr/>
    </dgm:pt>
    <dgm:pt modelId="{23A2D675-46B1-4EF8-A0EE-3DED8C693AA6}" type="pres">
      <dgm:prSet presAssocID="{8922CC7B-6C5A-4F6C-A4BA-D2C9354DCCC7}" presName="Name23" presStyleLbl="parChTrans1D4" presStyleIdx="0" presStyleCnt="2"/>
      <dgm:spPr/>
      <dgm:t>
        <a:bodyPr/>
        <a:lstStyle/>
        <a:p>
          <a:endParaRPr lang="es-ES"/>
        </a:p>
      </dgm:t>
    </dgm:pt>
    <dgm:pt modelId="{EDDE614A-2234-4114-8FEF-49BF20EFF68A}" type="pres">
      <dgm:prSet presAssocID="{6A75A8A8-2F3A-4F07-A655-56E1FC88FC46}" presName="hierRoot4" presStyleCnt="0"/>
      <dgm:spPr/>
    </dgm:pt>
    <dgm:pt modelId="{E87B7D6F-4FAE-4E50-B0AD-D8F2E16FB75C}" type="pres">
      <dgm:prSet presAssocID="{6A75A8A8-2F3A-4F07-A655-56E1FC88FC46}" presName="composite4" presStyleCnt="0"/>
      <dgm:spPr/>
    </dgm:pt>
    <dgm:pt modelId="{3D1BD4E3-F274-44B6-B930-3B3EF02792C7}" type="pres">
      <dgm:prSet presAssocID="{6A75A8A8-2F3A-4F07-A655-56E1FC88FC46}" presName="background4" presStyleLbl="node4" presStyleIdx="0" presStyleCnt="2"/>
      <dgm:spPr>
        <a:solidFill>
          <a:srgbClr val="FFC000"/>
        </a:solidFill>
      </dgm:spPr>
    </dgm:pt>
    <dgm:pt modelId="{F29DED40-8CDE-4EF3-8BF6-47DAEA6A8E2F}" type="pres">
      <dgm:prSet presAssocID="{6A75A8A8-2F3A-4F07-A655-56E1FC88FC4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41CC49-8AD8-4471-A3C5-20D3D925192E}" type="pres">
      <dgm:prSet presAssocID="{6A75A8A8-2F3A-4F07-A655-56E1FC88FC46}" presName="hierChild5" presStyleCnt="0"/>
      <dgm:spPr/>
    </dgm:pt>
    <dgm:pt modelId="{E5F0AFE4-DBCA-4A24-A413-B08968B6FC33}" type="pres">
      <dgm:prSet presAssocID="{F403F42B-1ECB-4ED0-9B84-A88CDDEFBC9C}" presName="Name23" presStyleLbl="parChTrans1D4" presStyleIdx="1" presStyleCnt="2"/>
      <dgm:spPr/>
      <dgm:t>
        <a:bodyPr/>
        <a:lstStyle/>
        <a:p>
          <a:endParaRPr lang="es-ES"/>
        </a:p>
      </dgm:t>
    </dgm:pt>
    <dgm:pt modelId="{F27D82D0-1CB5-475F-AFF7-BE21C38F1A95}" type="pres">
      <dgm:prSet presAssocID="{277FB160-006A-4DD0-988D-524EBE949A42}" presName="hierRoot4" presStyleCnt="0"/>
      <dgm:spPr/>
    </dgm:pt>
    <dgm:pt modelId="{7E82D58E-EA7B-45F2-9587-88336B21CABF}" type="pres">
      <dgm:prSet presAssocID="{277FB160-006A-4DD0-988D-524EBE949A42}" presName="composite4" presStyleCnt="0"/>
      <dgm:spPr/>
    </dgm:pt>
    <dgm:pt modelId="{5C0EC83B-7398-4890-80F1-C1B1E9A397E6}" type="pres">
      <dgm:prSet presAssocID="{277FB160-006A-4DD0-988D-524EBE949A42}" presName="background4" presStyleLbl="node4" presStyleIdx="1" presStyleCnt="2"/>
      <dgm:spPr>
        <a:solidFill>
          <a:schemeClr val="bg1">
            <a:lumMod val="85000"/>
          </a:schemeClr>
        </a:solidFill>
      </dgm:spPr>
    </dgm:pt>
    <dgm:pt modelId="{B26A78E1-A9E4-40DE-81A8-F029F37A645C}" type="pres">
      <dgm:prSet presAssocID="{277FB160-006A-4DD0-988D-524EBE949A4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56B7E5-01DC-4FA6-9EE0-CDD21187D192}" type="pres">
      <dgm:prSet presAssocID="{277FB160-006A-4DD0-988D-524EBE949A42}" presName="hierChild5" presStyleCnt="0"/>
      <dgm:spPr/>
    </dgm:pt>
  </dgm:ptLst>
  <dgm:cxnLst>
    <dgm:cxn modelId="{FACD826B-33DF-48E4-B05C-7F04C558166F}" type="presOf" srcId="{D7CA69F6-DADD-4624-88DC-A6B140253BC8}" destId="{9BEFF57F-9C53-4BB6-8303-44F7E746D08A}" srcOrd="0" destOrd="0" presId="urn:microsoft.com/office/officeart/2005/8/layout/hierarchy1"/>
    <dgm:cxn modelId="{88E9A4BA-7469-4092-BD8C-AA889D82263F}" type="presOf" srcId="{66FC5821-3FA1-4B3B-BDE7-F818D17E1E1A}" destId="{4AEAD393-FC43-490C-B898-4AC7A4B5F4B6}" srcOrd="0" destOrd="0" presId="urn:microsoft.com/office/officeart/2005/8/layout/hierarchy1"/>
    <dgm:cxn modelId="{FC4F34CB-CA03-4AFF-AD76-B05796A351E2}" srcId="{3CC4035F-E979-470E-A565-A27B0ED819EF}" destId="{06CDBFEC-987B-4BD1-B6D4-7A66CE36BDE0}" srcOrd="1" destOrd="0" parTransId="{FF4989F0-EC62-47B1-92EA-54C23ECD2A3C}" sibTransId="{89CCF95B-521B-46E8-B579-CAB6F9CA3243}"/>
    <dgm:cxn modelId="{CA878414-F86B-4282-BDB1-1AFBF83663F3}" srcId="{30F26103-1BD2-4756-B217-5365C5F9D67F}" destId="{277FB160-006A-4DD0-988D-524EBE949A42}" srcOrd="1" destOrd="0" parTransId="{F403F42B-1ECB-4ED0-9B84-A88CDDEFBC9C}" sibTransId="{AB5BAB53-765E-4675-875A-1273A44CD63E}"/>
    <dgm:cxn modelId="{326A9EC9-599D-4B4E-A546-71F69DF952AF}" srcId="{30F26103-1BD2-4756-B217-5365C5F9D67F}" destId="{6A75A8A8-2F3A-4F07-A655-56E1FC88FC46}" srcOrd="0" destOrd="0" parTransId="{8922CC7B-6C5A-4F6C-A4BA-D2C9354DCCC7}" sibTransId="{CD3F87BC-7A1F-4083-8B5F-54ABB90C95E4}"/>
    <dgm:cxn modelId="{7FE6DB1A-434C-402F-88A8-727D1687B485}" type="presOf" srcId="{6A75A8A8-2F3A-4F07-A655-56E1FC88FC46}" destId="{F29DED40-8CDE-4EF3-8BF6-47DAEA6A8E2F}" srcOrd="0" destOrd="0" presId="urn:microsoft.com/office/officeart/2005/8/layout/hierarchy1"/>
    <dgm:cxn modelId="{9AC1E40E-28FF-439A-9312-176F6414A3D9}" type="presOf" srcId="{8922CC7B-6C5A-4F6C-A4BA-D2C9354DCCC7}" destId="{23A2D675-46B1-4EF8-A0EE-3DED8C693AA6}" srcOrd="0" destOrd="0" presId="urn:microsoft.com/office/officeart/2005/8/layout/hierarchy1"/>
    <dgm:cxn modelId="{BE2C657E-DDC0-42DF-8695-F7807D6C985B}" srcId="{66FC5821-3FA1-4B3B-BDE7-F818D17E1E1A}" destId="{3CC4035F-E979-470E-A565-A27B0ED819EF}" srcOrd="0" destOrd="0" parTransId="{4C0701EC-02F1-41C3-BEAD-575A8442949F}" sibTransId="{358AB5D9-0A84-4933-A551-B426E76B2C3F}"/>
    <dgm:cxn modelId="{EB94D12E-4165-49EF-8941-1D717F804796}" type="presOf" srcId="{06CDBFEC-987B-4BD1-B6D4-7A66CE36BDE0}" destId="{8C080510-62CF-4DE3-9633-C5BA1FD29FBC}" srcOrd="0" destOrd="0" presId="urn:microsoft.com/office/officeart/2005/8/layout/hierarchy1"/>
    <dgm:cxn modelId="{C40CF26A-FA02-4071-A962-18A3C3998B7A}" srcId="{06CDBFEC-987B-4BD1-B6D4-7A66CE36BDE0}" destId="{30F26103-1BD2-4756-B217-5365C5F9D67F}" srcOrd="0" destOrd="0" parTransId="{9619DE9A-DE0C-409D-9973-50B8E7DC4808}" sibTransId="{E1B4963A-5066-485C-98DA-6C87CFAFA14C}"/>
    <dgm:cxn modelId="{B3EE60BC-87B7-498E-BF27-CF5381A60098}" type="presOf" srcId="{277FB160-006A-4DD0-988D-524EBE949A42}" destId="{B26A78E1-A9E4-40DE-81A8-F029F37A645C}" srcOrd="0" destOrd="0" presId="urn:microsoft.com/office/officeart/2005/8/layout/hierarchy1"/>
    <dgm:cxn modelId="{C899E9D5-0AA5-4F1D-99A3-4D4294907F2E}" type="presOf" srcId="{F403F42B-1ECB-4ED0-9B84-A88CDDEFBC9C}" destId="{E5F0AFE4-DBCA-4A24-A413-B08968B6FC33}" srcOrd="0" destOrd="0" presId="urn:microsoft.com/office/officeart/2005/8/layout/hierarchy1"/>
    <dgm:cxn modelId="{70AB391A-6FD8-48F7-A74E-464B16301B3E}" type="presOf" srcId="{8DC6D98D-5015-46AD-9337-12665A0BE445}" destId="{96320CBC-5F12-49AA-B4CC-42300376B684}" srcOrd="0" destOrd="0" presId="urn:microsoft.com/office/officeart/2005/8/layout/hierarchy1"/>
    <dgm:cxn modelId="{49AD7140-AC6A-4EDF-ACFA-2F27EE12ACC7}" type="presOf" srcId="{FF4989F0-EC62-47B1-92EA-54C23ECD2A3C}" destId="{135B64E2-33D0-4F5A-A0EE-AE684A4066B2}" srcOrd="0" destOrd="0" presId="urn:microsoft.com/office/officeart/2005/8/layout/hierarchy1"/>
    <dgm:cxn modelId="{FC22DB17-65AF-4959-9611-F42BADFE8992}" type="presOf" srcId="{30F26103-1BD2-4756-B217-5365C5F9D67F}" destId="{1092FBEA-2758-4033-A837-29FDA9391438}" srcOrd="0" destOrd="0" presId="urn:microsoft.com/office/officeart/2005/8/layout/hierarchy1"/>
    <dgm:cxn modelId="{48834607-D71C-4CCD-8D99-B38234D5DFEF}" srcId="{3CC4035F-E979-470E-A565-A27B0ED819EF}" destId="{8DC6D98D-5015-46AD-9337-12665A0BE445}" srcOrd="0" destOrd="0" parTransId="{D7CA69F6-DADD-4624-88DC-A6B140253BC8}" sibTransId="{9341D466-C2BD-465A-9FC4-6AC19710747C}"/>
    <dgm:cxn modelId="{CD349B00-5737-4321-B1B5-EAFF874B0CAA}" type="presOf" srcId="{9619DE9A-DE0C-409D-9973-50B8E7DC4808}" destId="{8917AD8E-649C-4E4A-864A-1F5D1E4DDC3E}" srcOrd="0" destOrd="0" presId="urn:microsoft.com/office/officeart/2005/8/layout/hierarchy1"/>
    <dgm:cxn modelId="{BE4634ED-2360-4FCD-BF2D-3CB722061C33}" type="presOf" srcId="{3CC4035F-E979-470E-A565-A27B0ED819EF}" destId="{B9BB3F7C-4C7B-4A6D-872F-1E441D568DB5}" srcOrd="0" destOrd="0" presId="urn:microsoft.com/office/officeart/2005/8/layout/hierarchy1"/>
    <dgm:cxn modelId="{72F0E8C3-1B8A-44D6-9AD3-E684765B13DD}" type="presParOf" srcId="{4AEAD393-FC43-490C-B898-4AC7A4B5F4B6}" destId="{2EBD2D5B-D0D7-49CC-A648-423C40975051}" srcOrd="0" destOrd="0" presId="urn:microsoft.com/office/officeart/2005/8/layout/hierarchy1"/>
    <dgm:cxn modelId="{3349DB2C-6C74-49EB-8FC5-341EE722C5FE}" type="presParOf" srcId="{2EBD2D5B-D0D7-49CC-A648-423C40975051}" destId="{B3B87878-74DD-4C62-9B59-7F7B83917816}" srcOrd="0" destOrd="0" presId="urn:microsoft.com/office/officeart/2005/8/layout/hierarchy1"/>
    <dgm:cxn modelId="{377EFC3D-9F67-45BD-A254-7FC00D1EF2C1}" type="presParOf" srcId="{B3B87878-74DD-4C62-9B59-7F7B83917816}" destId="{57294A79-19B0-4907-AF60-6D960105B1D2}" srcOrd="0" destOrd="0" presId="urn:microsoft.com/office/officeart/2005/8/layout/hierarchy1"/>
    <dgm:cxn modelId="{1BDC5DCF-572D-41AD-A74B-0712B70724BD}" type="presParOf" srcId="{B3B87878-74DD-4C62-9B59-7F7B83917816}" destId="{B9BB3F7C-4C7B-4A6D-872F-1E441D568DB5}" srcOrd="1" destOrd="0" presId="urn:microsoft.com/office/officeart/2005/8/layout/hierarchy1"/>
    <dgm:cxn modelId="{3AEB7429-D0C5-462F-BAF2-AD5B05B52D0E}" type="presParOf" srcId="{2EBD2D5B-D0D7-49CC-A648-423C40975051}" destId="{87A27AB3-9499-4650-AF72-5D7A2FD2BF0E}" srcOrd="1" destOrd="0" presId="urn:microsoft.com/office/officeart/2005/8/layout/hierarchy1"/>
    <dgm:cxn modelId="{9829806B-013D-4FB0-B3CA-6EC3ABFE1361}" type="presParOf" srcId="{87A27AB3-9499-4650-AF72-5D7A2FD2BF0E}" destId="{9BEFF57F-9C53-4BB6-8303-44F7E746D08A}" srcOrd="0" destOrd="0" presId="urn:microsoft.com/office/officeart/2005/8/layout/hierarchy1"/>
    <dgm:cxn modelId="{37E8B6FD-B48C-44D4-96A0-3234467EC10C}" type="presParOf" srcId="{87A27AB3-9499-4650-AF72-5D7A2FD2BF0E}" destId="{133626ED-0DD0-4CA4-8414-7739964D8106}" srcOrd="1" destOrd="0" presId="urn:microsoft.com/office/officeart/2005/8/layout/hierarchy1"/>
    <dgm:cxn modelId="{48019098-1587-42E4-A81E-0C5A7497458D}" type="presParOf" srcId="{133626ED-0DD0-4CA4-8414-7739964D8106}" destId="{1591C3F7-97F3-48C3-9803-FE49F9441DD9}" srcOrd="0" destOrd="0" presId="urn:microsoft.com/office/officeart/2005/8/layout/hierarchy1"/>
    <dgm:cxn modelId="{5EEE96EB-9233-421F-BAE8-C742393C678A}" type="presParOf" srcId="{1591C3F7-97F3-48C3-9803-FE49F9441DD9}" destId="{976A97AF-AA9E-41E7-AEAA-85C926A130B1}" srcOrd="0" destOrd="0" presId="urn:microsoft.com/office/officeart/2005/8/layout/hierarchy1"/>
    <dgm:cxn modelId="{F0D4D4D4-1591-4998-8D9F-282DD2FB7426}" type="presParOf" srcId="{1591C3F7-97F3-48C3-9803-FE49F9441DD9}" destId="{96320CBC-5F12-49AA-B4CC-42300376B684}" srcOrd="1" destOrd="0" presId="urn:microsoft.com/office/officeart/2005/8/layout/hierarchy1"/>
    <dgm:cxn modelId="{A552DF8C-E85A-485B-BB6E-B3AE7D916458}" type="presParOf" srcId="{133626ED-0DD0-4CA4-8414-7739964D8106}" destId="{300CB3F1-7C5C-40DD-8CB1-7F388EB4AEDA}" srcOrd="1" destOrd="0" presId="urn:microsoft.com/office/officeart/2005/8/layout/hierarchy1"/>
    <dgm:cxn modelId="{C776BCB5-EE38-49E5-8F72-06ED9F3C0C9A}" type="presParOf" srcId="{87A27AB3-9499-4650-AF72-5D7A2FD2BF0E}" destId="{135B64E2-33D0-4F5A-A0EE-AE684A4066B2}" srcOrd="2" destOrd="0" presId="urn:microsoft.com/office/officeart/2005/8/layout/hierarchy1"/>
    <dgm:cxn modelId="{E17F3F8C-1BB4-438E-AF61-8C3959F9E866}" type="presParOf" srcId="{87A27AB3-9499-4650-AF72-5D7A2FD2BF0E}" destId="{73BE2FDF-FB53-4B99-A483-769DF244E555}" srcOrd="3" destOrd="0" presId="urn:microsoft.com/office/officeart/2005/8/layout/hierarchy1"/>
    <dgm:cxn modelId="{BE559642-FE01-40C4-A3AC-9757BD630735}" type="presParOf" srcId="{73BE2FDF-FB53-4B99-A483-769DF244E555}" destId="{248FEE8F-0703-45CC-95DA-C4A0E0B28E75}" srcOrd="0" destOrd="0" presId="urn:microsoft.com/office/officeart/2005/8/layout/hierarchy1"/>
    <dgm:cxn modelId="{CA563017-CF8A-4D9F-BB31-A9AF2F29E367}" type="presParOf" srcId="{248FEE8F-0703-45CC-95DA-C4A0E0B28E75}" destId="{6081D826-5D09-408E-A2B1-A367729EC4DD}" srcOrd="0" destOrd="0" presId="urn:microsoft.com/office/officeart/2005/8/layout/hierarchy1"/>
    <dgm:cxn modelId="{90D95EE7-A98E-42FD-9B2E-ACD0C4D19C3A}" type="presParOf" srcId="{248FEE8F-0703-45CC-95DA-C4A0E0B28E75}" destId="{8C080510-62CF-4DE3-9633-C5BA1FD29FBC}" srcOrd="1" destOrd="0" presId="urn:microsoft.com/office/officeart/2005/8/layout/hierarchy1"/>
    <dgm:cxn modelId="{BA99AE58-CA73-4221-8339-69D3A60E5C71}" type="presParOf" srcId="{73BE2FDF-FB53-4B99-A483-769DF244E555}" destId="{84A93234-C2D6-4556-8064-9829F832BD1E}" srcOrd="1" destOrd="0" presId="urn:microsoft.com/office/officeart/2005/8/layout/hierarchy1"/>
    <dgm:cxn modelId="{59F7B3CD-997A-4945-A119-C4B653D80272}" type="presParOf" srcId="{84A93234-C2D6-4556-8064-9829F832BD1E}" destId="{8917AD8E-649C-4E4A-864A-1F5D1E4DDC3E}" srcOrd="0" destOrd="0" presId="urn:microsoft.com/office/officeart/2005/8/layout/hierarchy1"/>
    <dgm:cxn modelId="{FAD69F67-0678-4AAD-842C-5061323BF859}" type="presParOf" srcId="{84A93234-C2D6-4556-8064-9829F832BD1E}" destId="{7E163EA5-790A-4F95-8E8F-209AFCD859FA}" srcOrd="1" destOrd="0" presId="urn:microsoft.com/office/officeart/2005/8/layout/hierarchy1"/>
    <dgm:cxn modelId="{97797E30-3A3F-4A91-8058-EEDA71DF16C6}" type="presParOf" srcId="{7E163EA5-790A-4F95-8E8F-209AFCD859FA}" destId="{6A6D893E-F786-4058-ACA1-1884B6FE8BA3}" srcOrd="0" destOrd="0" presId="urn:microsoft.com/office/officeart/2005/8/layout/hierarchy1"/>
    <dgm:cxn modelId="{07703C95-03DF-492D-B60C-374B67CD4870}" type="presParOf" srcId="{6A6D893E-F786-4058-ACA1-1884B6FE8BA3}" destId="{AE519496-3869-411D-B88D-4A630FF55131}" srcOrd="0" destOrd="0" presId="urn:microsoft.com/office/officeart/2005/8/layout/hierarchy1"/>
    <dgm:cxn modelId="{546946AD-6F0A-4EF3-84FD-F6848BD31965}" type="presParOf" srcId="{6A6D893E-F786-4058-ACA1-1884B6FE8BA3}" destId="{1092FBEA-2758-4033-A837-29FDA9391438}" srcOrd="1" destOrd="0" presId="urn:microsoft.com/office/officeart/2005/8/layout/hierarchy1"/>
    <dgm:cxn modelId="{97D8C51B-F147-4E83-B378-247A8E333193}" type="presParOf" srcId="{7E163EA5-790A-4F95-8E8F-209AFCD859FA}" destId="{4AEAA55F-0099-4CF1-BD45-ED4F43261589}" srcOrd="1" destOrd="0" presId="urn:microsoft.com/office/officeart/2005/8/layout/hierarchy1"/>
    <dgm:cxn modelId="{AC657E74-FA23-4DBF-A760-81076D90333E}" type="presParOf" srcId="{4AEAA55F-0099-4CF1-BD45-ED4F43261589}" destId="{23A2D675-46B1-4EF8-A0EE-3DED8C693AA6}" srcOrd="0" destOrd="0" presId="urn:microsoft.com/office/officeart/2005/8/layout/hierarchy1"/>
    <dgm:cxn modelId="{013FF3CA-08E7-4DBC-AF0B-5C8785E75A70}" type="presParOf" srcId="{4AEAA55F-0099-4CF1-BD45-ED4F43261589}" destId="{EDDE614A-2234-4114-8FEF-49BF20EFF68A}" srcOrd="1" destOrd="0" presId="urn:microsoft.com/office/officeart/2005/8/layout/hierarchy1"/>
    <dgm:cxn modelId="{B6CBEFAE-0F4E-496B-BCA1-8C9E7D65DD8C}" type="presParOf" srcId="{EDDE614A-2234-4114-8FEF-49BF20EFF68A}" destId="{E87B7D6F-4FAE-4E50-B0AD-D8F2E16FB75C}" srcOrd="0" destOrd="0" presId="urn:microsoft.com/office/officeart/2005/8/layout/hierarchy1"/>
    <dgm:cxn modelId="{947ED05C-6701-49A4-8248-70D41DD775FE}" type="presParOf" srcId="{E87B7D6F-4FAE-4E50-B0AD-D8F2E16FB75C}" destId="{3D1BD4E3-F274-44B6-B930-3B3EF02792C7}" srcOrd="0" destOrd="0" presId="urn:microsoft.com/office/officeart/2005/8/layout/hierarchy1"/>
    <dgm:cxn modelId="{8E4B8A47-1774-4AC7-A9DF-957D2F4A1B25}" type="presParOf" srcId="{E87B7D6F-4FAE-4E50-B0AD-D8F2E16FB75C}" destId="{F29DED40-8CDE-4EF3-8BF6-47DAEA6A8E2F}" srcOrd="1" destOrd="0" presId="urn:microsoft.com/office/officeart/2005/8/layout/hierarchy1"/>
    <dgm:cxn modelId="{4FD39DCE-EB5C-43BF-B232-52166B9F876E}" type="presParOf" srcId="{EDDE614A-2234-4114-8FEF-49BF20EFF68A}" destId="{6241CC49-8AD8-4471-A3C5-20D3D925192E}" srcOrd="1" destOrd="0" presId="urn:microsoft.com/office/officeart/2005/8/layout/hierarchy1"/>
    <dgm:cxn modelId="{F76D2897-4FF6-425B-A66C-FADEA02D4766}" type="presParOf" srcId="{4AEAA55F-0099-4CF1-BD45-ED4F43261589}" destId="{E5F0AFE4-DBCA-4A24-A413-B08968B6FC33}" srcOrd="2" destOrd="0" presId="urn:microsoft.com/office/officeart/2005/8/layout/hierarchy1"/>
    <dgm:cxn modelId="{66597CD9-7470-471C-BD2E-87C5C57D73AD}" type="presParOf" srcId="{4AEAA55F-0099-4CF1-BD45-ED4F43261589}" destId="{F27D82D0-1CB5-475F-AFF7-BE21C38F1A95}" srcOrd="3" destOrd="0" presId="urn:microsoft.com/office/officeart/2005/8/layout/hierarchy1"/>
    <dgm:cxn modelId="{D922FAF7-4C53-4D6D-B68D-6D4908B79A2A}" type="presParOf" srcId="{F27D82D0-1CB5-475F-AFF7-BE21C38F1A95}" destId="{7E82D58E-EA7B-45F2-9587-88336B21CABF}" srcOrd="0" destOrd="0" presId="urn:microsoft.com/office/officeart/2005/8/layout/hierarchy1"/>
    <dgm:cxn modelId="{6206B8B8-F646-489B-B376-7077276A02C8}" type="presParOf" srcId="{7E82D58E-EA7B-45F2-9587-88336B21CABF}" destId="{5C0EC83B-7398-4890-80F1-C1B1E9A397E6}" srcOrd="0" destOrd="0" presId="urn:microsoft.com/office/officeart/2005/8/layout/hierarchy1"/>
    <dgm:cxn modelId="{EA402E13-2F59-4110-86B4-51D0AA52538A}" type="presParOf" srcId="{7E82D58E-EA7B-45F2-9587-88336B21CABF}" destId="{B26A78E1-A9E4-40DE-81A8-F029F37A645C}" srcOrd="1" destOrd="0" presId="urn:microsoft.com/office/officeart/2005/8/layout/hierarchy1"/>
    <dgm:cxn modelId="{F9B21C62-F297-48C6-BA55-DB578C9F4E17}" type="presParOf" srcId="{F27D82D0-1CB5-475F-AFF7-BE21C38F1A95}" destId="{DD56B7E5-01DC-4FA6-9EE0-CDD21187D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FC5821-3FA1-4B3B-BDE7-F818D17E1E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F26103-1BD2-4756-B217-5365C5F9D67F}" type="asst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Modos de </a:t>
          </a:r>
          <a:r>
            <a:rPr lang="es-ES" b="1" dirty="0" smtClean="0"/>
            <a:t>obtención de la dirección a partir de la clave</a:t>
          </a:r>
          <a:endParaRPr lang="es-ES" b="1" dirty="0"/>
        </a:p>
      </dgm:t>
    </dgm:pt>
    <dgm:pt modelId="{9619DE9A-DE0C-409D-9973-50B8E7DC4808}" type="parTrans" cxnId="{C40CF26A-FA02-4071-A962-18A3C3998B7A}">
      <dgm:prSet/>
      <dgm:spPr/>
      <dgm:t>
        <a:bodyPr/>
        <a:lstStyle/>
        <a:p>
          <a:endParaRPr lang="es-ES"/>
        </a:p>
      </dgm:t>
    </dgm:pt>
    <dgm:pt modelId="{E1B4963A-5066-485C-98DA-6C87CFAFA14C}" type="sibTrans" cxnId="{C40CF26A-FA02-4071-A962-18A3C3998B7A}">
      <dgm:prSet/>
      <dgm:spPr/>
      <dgm:t>
        <a:bodyPr/>
        <a:lstStyle/>
        <a:p>
          <a:endParaRPr lang="es-ES"/>
        </a:p>
      </dgm:t>
    </dgm:pt>
    <dgm:pt modelId="{277FB160-006A-4DD0-988D-524EBE949A42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Cálculo o hash </a:t>
          </a:r>
          <a:r>
            <a:rPr lang="es-ES" dirty="0" smtClean="0"/>
            <a:t>de la dirección partiendo de la clave</a:t>
          </a:r>
          <a:endParaRPr lang="es-ES" dirty="0"/>
        </a:p>
      </dgm:t>
    </dgm:pt>
    <dgm:pt modelId="{F403F42B-1ECB-4ED0-9B84-A88CDDEFBC9C}" type="parTrans" cxnId="{CA878414-F86B-4282-BDB1-1AFBF83663F3}">
      <dgm:prSet/>
      <dgm:spPr/>
      <dgm:t>
        <a:bodyPr/>
        <a:lstStyle/>
        <a:p>
          <a:endParaRPr lang="es-ES"/>
        </a:p>
      </dgm:t>
    </dgm:pt>
    <dgm:pt modelId="{AB5BAB53-765E-4675-875A-1273A44CD63E}" type="sibTrans" cxnId="{CA878414-F86B-4282-BDB1-1AFBF83663F3}">
      <dgm:prSet/>
      <dgm:spPr/>
      <dgm:t>
        <a:bodyPr/>
        <a:lstStyle/>
        <a:p>
          <a:endParaRPr lang="es-ES"/>
        </a:p>
      </dgm:t>
    </dgm:pt>
    <dgm:pt modelId="{8DC6D98D-5015-46AD-9337-12665A0BE445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 de acceso </a:t>
          </a:r>
          <a:r>
            <a:rPr lang="es-ES" b="1" dirty="0" smtClean="0"/>
            <a:t>secuencial</a:t>
          </a:r>
          <a:endParaRPr lang="es-ES" b="1" dirty="0"/>
        </a:p>
      </dgm:t>
    </dgm:pt>
    <dgm:pt modelId="{D7CA69F6-DADD-4624-88DC-A6B140253BC8}" type="parTrans" cxnId="{48834607-D71C-4CCD-8D99-B38234D5DFEF}">
      <dgm:prSet/>
      <dgm:spPr/>
      <dgm:t>
        <a:bodyPr/>
        <a:lstStyle/>
        <a:p>
          <a:endParaRPr lang="es-ES"/>
        </a:p>
      </dgm:t>
    </dgm:pt>
    <dgm:pt modelId="{9341D466-C2BD-465A-9FC4-6AC19710747C}" type="sibTrans" cxnId="{48834607-D71C-4CCD-8D99-B38234D5DFEF}">
      <dgm:prSet/>
      <dgm:spPr/>
      <dgm:t>
        <a:bodyPr/>
        <a:lstStyle/>
        <a:p>
          <a:endParaRPr lang="es-ES"/>
        </a:p>
      </dgm:t>
    </dgm:pt>
    <dgm:pt modelId="{3CC4035F-E979-470E-A565-A27B0ED819EF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registros</a:t>
          </a:r>
          <a:endParaRPr lang="es-ES" dirty="0"/>
        </a:p>
      </dgm:t>
    </dgm:pt>
    <dgm:pt modelId="{4C0701EC-02F1-41C3-BEAD-575A8442949F}" type="parTrans" cxnId="{BE2C657E-DDC0-42DF-8695-F7807D6C985B}">
      <dgm:prSet/>
      <dgm:spPr/>
      <dgm:t>
        <a:bodyPr/>
        <a:lstStyle/>
        <a:p>
          <a:endParaRPr lang="es-ES"/>
        </a:p>
      </dgm:t>
    </dgm:pt>
    <dgm:pt modelId="{358AB5D9-0A84-4933-A551-B426E76B2C3F}" type="sibTrans" cxnId="{BE2C657E-DDC0-42DF-8695-F7807D6C985B}">
      <dgm:prSet/>
      <dgm:spPr/>
      <dgm:t>
        <a:bodyPr/>
        <a:lstStyle/>
        <a:p>
          <a:endParaRPr lang="es-ES"/>
        </a:p>
      </dgm:t>
    </dgm:pt>
    <dgm:pt modelId="{06CDBFEC-987B-4BD1-B6D4-7A66CE36BDE0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Ficheros de </a:t>
          </a:r>
          <a:r>
            <a:rPr lang="es-ES" b="1" dirty="0" smtClean="0"/>
            <a:t>acceso directo</a:t>
          </a:r>
          <a:endParaRPr lang="es-ES" b="1" dirty="0"/>
        </a:p>
      </dgm:t>
    </dgm:pt>
    <dgm:pt modelId="{FF4989F0-EC62-47B1-92EA-54C23ECD2A3C}" type="parTrans" cxnId="{FC4F34CB-CA03-4AFF-AD76-B05796A351E2}">
      <dgm:prSet/>
      <dgm:spPr/>
      <dgm:t>
        <a:bodyPr/>
        <a:lstStyle/>
        <a:p>
          <a:endParaRPr lang="es-ES"/>
        </a:p>
      </dgm:t>
    </dgm:pt>
    <dgm:pt modelId="{89CCF95B-521B-46E8-B579-CAB6F9CA3243}" type="sibTrans" cxnId="{FC4F34CB-CA03-4AFF-AD76-B05796A351E2}">
      <dgm:prSet/>
      <dgm:spPr/>
      <dgm:t>
        <a:bodyPr/>
        <a:lstStyle/>
        <a:p>
          <a:endParaRPr lang="es-ES"/>
        </a:p>
      </dgm:t>
    </dgm:pt>
    <dgm:pt modelId="{6A75A8A8-2F3A-4F07-A655-56E1FC88FC46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Tabla índice </a:t>
          </a:r>
          <a:r>
            <a:rPr lang="es-ES" dirty="0" smtClean="0"/>
            <a:t>con pares Clave – Dirección</a:t>
          </a:r>
          <a:endParaRPr lang="es-ES" dirty="0"/>
        </a:p>
      </dgm:t>
    </dgm:pt>
    <dgm:pt modelId="{CD3F87BC-7A1F-4083-8B5F-54ABB90C95E4}" type="sibTrans" cxnId="{326A9EC9-599D-4B4E-A546-71F69DF952AF}">
      <dgm:prSet/>
      <dgm:spPr/>
      <dgm:t>
        <a:bodyPr/>
        <a:lstStyle/>
        <a:p>
          <a:endParaRPr lang="es-ES"/>
        </a:p>
      </dgm:t>
    </dgm:pt>
    <dgm:pt modelId="{8922CC7B-6C5A-4F6C-A4BA-D2C9354DCCC7}" type="parTrans" cxnId="{326A9EC9-599D-4B4E-A546-71F69DF952AF}">
      <dgm:prSet/>
      <dgm:spPr/>
      <dgm:t>
        <a:bodyPr/>
        <a:lstStyle/>
        <a:p>
          <a:endParaRPr lang="es-ES"/>
        </a:p>
      </dgm:t>
    </dgm:pt>
    <dgm:pt modelId="{4AEAD393-FC43-490C-B898-4AC7A4B5F4B6}" type="pres">
      <dgm:prSet presAssocID="{66FC5821-3FA1-4B3B-BDE7-F818D17E1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EBD2D5B-D0D7-49CC-A648-423C40975051}" type="pres">
      <dgm:prSet presAssocID="{3CC4035F-E979-470E-A565-A27B0ED819EF}" presName="hierRoot1" presStyleCnt="0"/>
      <dgm:spPr/>
    </dgm:pt>
    <dgm:pt modelId="{B3B87878-74DD-4C62-9B59-7F7B83917816}" type="pres">
      <dgm:prSet presAssocID="{3CC4035F-E979-470E-A565-A27B0ED819EF}" presName="composite" presStyleCnt="0"/>
      <dgm:spPr/>
    </dgm:pt>
    <dgm:pt modelId="{57294A79-19B0-4907-AF60-6D960105B1D2}" type="pres">
      <dgm:prSet presAssocID="{3CC4035F-E979-470E-A565-A27B0ED819EF}" presName="background" presStyleLbl="node0" presStyleIdx="0" presStyleCnt="1"/>
      <dgm:spPr>
        <a:solidFill>
          <a:srgbClr val="FFC000"/>
        </a:solidFill>
      </dgm:spPr>
    </dgm:pt>
    <dgm:pt modelId="{B9BB3F7C-4C7B-4A6D-872F-1E441D568DB5}" type="pres">
      <dgm:prSet presAssocID="{3CC4035F-E979-470E-A565-A27B0ED819E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A27AB3-9499-4650-AF72-5D7A2FD2BF0E}" type="pres">
      <dgm:prSet presAssocID="{3CC4035F-E979-470E-A565-A27B0ED819EF}" presName="hierChild2" presStyleCnt="0"/>
      <dgm:spPr/>
    </dgm:pt>
    <dgm:pt modelId="{9BEFF57F-9C53-4BB6-8303-44F7E746D08A}" type="pres">
      <dgm:prSet presAssocID="{D7CA69F6-DADD-4624-88DC-A6B140253BC8}" presName="Name10" presStyleLbl="parChTrans1D2" presStyleIdx="0" presStyleCnt="2"/>
      <dgm:spPr/>
      <dgm:t>
        <a:bodyPr/>
        <a:lstStyle/>
        <a:p>
          <a:endParaRPr lang="es-ES"/>
        </a:p>
      </dgm:t>
    </dgm:pt>
    <dgm:pt modelId="{133626ED-0DD0-4CA4-8414-7739964D8106}" type="pres">
      <dgm:prSet presAssocID="{8DC6D98D-5015-46AD-9337-12665A0BE445}" presName="hierRoot2" presStyleCnt="0"/>
      <dgm:spPr/>
    </dgm:pt>
    <dgm:pt modelId="{1591C3F7-97F3-48C3-9803-FE49F9441DD9}" type="pres">
      <dgm:prSet presAssocID="{8DC6D98D-5015-46AD-9337-12665A0BE445}" presName="composite2" presStyleCnt="0"/>
      <dgm:spPr/>
    </dgm:pt>
    <dgm:pt modelId="{976A97AF-AA9E-41E7-AEAA-85C926A130B1}" type="pres">
      <dgm:prSet presAssocID="{8DC6D98D-5015-46AD-9337-12665A0BE445}" presName="background2" presStyleLbl="node2" presStyleIdx="0" presStyleCnt="2"/>
      <dgm:spPr>
        <a:solidFill>
          <a:schemeClr val="bg1">
            <a:lumMod val="85000"/>
          </a:schemeClr>
        </a:solidFill>
      </dgm:spPr>
    </dgm:pt>
    <dgm:pt modelId="{96320CBC-5F12-49AA-B4CC-42300376B684}" type="pres">
      <dgm:prSet presAssocID="{8DC6D98D-5015-46AD-9337-12665A0BE44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0CB3F1-7C5C-40DD-8CB1-7F388EB4AEDA}" type="pres">
      <dgm:prSet presAssocID="{8DC6D98D-5015-46AD-9337-12665A0BE445}" presName="hierChild3" presStyleCnt="0"/>
      <dgm:spPr/>
    </dgm:pt>
    <dgm:pt modelId="{135B64E2-33D0-4F5A-A0EE-AE684A4066B2}" type="pres">
      <dgm:prSet presAssocID="{FF4989F0-EC62-47B1-92EA-54C23ECD2A3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73BE2FDF-FB53-4B99-A483-769DF244E555}" type="pres">
      <dgm:prSet presAssocID="{06CDBFEC-987B-4BD1-B6D4-7A66CE36BDE0}" presName="hierRoot2" presStyleCnt="0"/>
      <dgm:spPr/>
    </dgm:pt>
    <dgm:pt modelId="{248FEE8F-0703-45CC-95DA-C4A0E0B28E75}" type="pres">
      <dgm:prSet presAssocID="{06CDBFEC-987B-4BD1-B6D4-7A66CE36BDE0}" presName="composite2" presStyleCnt="0"/>
      <dgm:spPr/>
    </dgm:pt>
    <dgm:pt modelId="{6081D826-5D09-408E-A2B1-A367729EC4DD}" type="pres">
      <dgm:prSet presAssocID="{06CDBFEC-987B-4BD1-B6D4-7A66CE36BDE0}" presName="background2" presStyleLbl="node2" presStyleIdx="1" presStyleCnt="2"/>
      <dgm:spPr>
        <a:solidFill>
          <a:srgbClr val="FFC000"/>
        </a:solidFill>
      </dgm:spPr>
    </dgm:pt>
    <dgm:pt modelId="{8C080510-62CF-4DE3-9633-C5BA1FD29FBC}" type="pres">
      <dgm:prSet presAssocID="{06CDBFEC-987B-4BD1-B6D4-7A66CE36BDE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A93234-C2D6-4556-8064-9829F832BD1E}" type="pres">
      <dgm:prSet presAssocID="{06CDBFEC-987B-4BD1-B6D4-7A66CE36BDE0}" presName="hierChild3" presStyleCnt="0"/>
      <dgm:spPr/>
    </dgm:pt>
    <dgm:pt modelId="{8917AD8E-649C-4E4A-864A-1F5D1E4DDC3E}" type="pres">
      <dgm:prSet presAssocID="{9619DE9A-DE0C-409D-9973-50B8E7DC4808}" presName="Name17" presStyleLbl="parChTrans1D3" presStyleIdx="0" presStyleCnt="1"/>
      <dgm:spPr/>
      <dgm:t>
        <a:bodyPr/>
        <a:lstStyle/>
        <a:p>
          <a:endParaRPr lang="es-ES"/>
        </a:p>
      </dgm:t>
    </dgm:pt>
    <dgm:pt modelId="{7E163EA5-790A-4F95-8E8F-209AFCD859FA}" type="pres">
      <dgm:prSet presAssocID="{30F26103-1BD2-4756-B217-5365C5F9D67F}" presName="hierRoot3" presStyleCnt="0"/>
      <dgm:spPr/>
    </dgm:pt>
    <dgm:pt modelId="{6A6D893E-F786-4058-ACA1-1884B6FE8BA3}" type="pres">
      <dgm:prSet presAssocID="{30F26103-1BD2-4756-B217-5365C5F9D67F}" presName="composite3" presStyleCnt="0"/>
      <dgm:spPr/>
    </dgm:pt>
    <dgm:pt modelId="{AE519496-3869-411D-B88D-4A630FF55131}" type="pres">
      <dgm:prSet presAssocID="{30F26103-1BD2-4756-B217-5365C5F9D67F}" presName="background3" presStyleLbl="asst2" presStyleIdx="0" presStyleCnt="1"/>
      <dgm:spPr>
        <a:solidFill>
          <a:srgbClr val="FFC000"/>
        </a:solidFill>
      </dgm:spPr>
    </dgm:pt>
    <dgm:pt modelId="{1092FBEA-2758-4033-A837-29FDA9391438}" type="pres">
      <dgm:prSet presAssocID="{30F26103-1BD2-4756-B217-5365C5F9D67F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EAA55F-0099-4CF1-BD45-ED4F43261589}" type="pres">
      <dgm:prSet presAssocID="{30F26103-1BD2-4756-B217-5365C5F9D67F}" presName="hierChild4" presStyleCnt="0"/>
      <dgm:spPr/>
    </dgm:pt>
    <dgm:pt modelId="{23A2D675-46B1-4EF8-A0EE-3DED8C693AA6}" type="pres">
      <dgm:prSet presAssocID="{8922CC7B-6C5A-4F6C-A4BA-D2C9354DCCC7}" presName="Name23" presStyleLbl="parChTrans1D4" presStyleIdx="0" presStyleCnt="2"/>
      <dgm:spPr/>
      <dgm:t>
        <a:bodyPr/>
        <a:lstStyle/>
        <a:p>
          <a:endParaRPr lang="es-ES"/>
        </a:p>
      </dgm:t>
    </dgm:pt>
    <dgm:pt modelId="{EDDE614A-2234-4114-8FEF-49BF20EFF68A}" type="pres">
      <dgm:prSet presAssocID="{6A75A8A8-2F3A-4F07-A655-56E1FC88FC46}" presName="hierRoot4" presStyleCnt="0"/>
      <dgm:spPr/>
    </dgm:pt>
    <dgm:pt modelId="{E87B7D6F-4FAE-4E50-B0AD-D8F2E16FB75C}" type="pres">
      <dgm:prSet presAssocID="{6A75A8A8-2F3A-4F07-A655-56E1FC88FC46}" presName="composite4" presStyleCnt="0"/>
      <dgm:spPr/>
    </dgm:pt>
    <dgm:pt modelId="{3D1BD4E3-F274-44B6-B930-3B3EF02792C7}" type="pres">
      <dgm:prSet presAssocID="{6A75A8A8-2F3A-4F07-A655-56E1FC88FC46}" presName="background4" presStyleLbl="node4" presStyleIdx="0" presStyleCnt="2"/>
      <dgm:spPr>
        <a:solidFill>
          <a:schemeClr val="bg1">
            <a:lumMod val="85000"/>
          </a:schemeClr>
        </a:solidFill>
      </dgm:spPr>
    </dgm:pt>
    <dgm:pt modelId="{F29DED40-8CDE-4EF3-8BF6-47DAEA6A8E2F}" type="pres">
      <dgm:prSet presAssocID="{6A75A8A8-2F3A-4F07-A655-56E1FC88FC46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41CC49-8AD8-4471-A3C5-20D3D925192E}" type="pres">
      <dgm:prSet presAssocID="{6A75A8A8-2F3A-4F07-A655-56E1FC88FC46}" presName="hierChild5" presStyleCnt="0"/>
      <dgm:spPr/>
    </dgm:pt>
    <dgm:pt modelId="{E5F0AFE4-DBCA-4A24-A413-B08968B6FC33}" type="pres">
      <dgm:prSet presAssocID="{F403F42B-1ECB-4ED0-9B84-A88CDDEFBC9C}" presName="Name23" presStyleLbl="parChTrans1D4" presStyleIdx="1" presStyleCnt="2"/>
      <dgm:spPr/>
      <dgm:t>
        <a:bodyPr/>
        <a:lstStyle/>
        <a:p>
          <a:endParaRPr lang="es-ES"/>
        </a:p>
      </dgm:t>
    </dgm:pt>
    <dgm:pt modelId="{F27D82D0-1CB5-475F-AFF7-BE21C38F1A95}" type="pres">
      <dgm:prSet presAssocID="{277FB160-006A-4DD0-988D-524EBE949A42}" presName="hierRoot4" presStyleCnt="0"/>
      <dgm:spPr/>
    </dgm:pt>
    <dgm:pt modelId="{7E82D58E-EA7B-45F2-9587-88336B21CABF}" type="pres">
      <dgm:prSet presAssocID="{277FB160-006A-4DD0-988D-524EBE949A42}" presName="composite4" presStyleCnt="0"/>
      <dgm:spPr/>
    </dgm:pt>
    <dgm:pt modelId="{5C0EC83B-7398-4890-80F1-C1B1E9A397E6}" type="pres">
      <dgm:prSet presAssocID="{277FB160-006A-4DD0-988D-524EBE949A42}" presName="background4" presStyleLbl="node4" presStyleIdx="1" presStyleCnt="2"/>
      <dgm:spPr>
        <a:solidFill>
          <a:srgbClr val="FFC000"/>
        </a:solidFill>
      </dgm:spPr>
    </dgm:pt>
    <dgm:pt modelId="{B26A78E1-A9E4-40DE-81A8-F029F37A645C}" type="pres">
      <dgm:prSet presAssocID="{277FB160-006A-4DD0-988D-524EBE949A4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56B7E5-01DC-4FA6-9EE0-CDD21187D192}" type="pres">
      <dgm:prSet presAssocID="{277FB160-006A-4DD0-988D-524EBE949A42}" presName="hierChild5" presStyleCnt="0"/>
      <dgm:spPr/>
    </dgm:pt>
  </dgm:ptLst>
  <dgm:cxnLst>
    <dgm:cxn modelId="{1EED2C20-480C-4B27-8432-4A956E53DEEB}" type="presOf" srcId="{6A75A8A8-2F3A-4F07-A655-56E1FC88FC46}" destId="{F29DED40-8CDE-4EF3-8BF6-47DAEA6A8E2F}" srcOrd="0" destOrd="0" presId="urn:microsoft.com/office/officeart/2005/8/layout/hierarchy1"/>
    <dgm:cxn modelId="{FC4F34CB-CA03-4AFF-AD76-B05796A351E2}" srcId="{3CC4035F-E979-470E-A565-A27B0ED819EF}" destId="{06CDBFEC-987B-4BD1-B6D4-7A66CE36BDE0}" srcOrd="1" destOrd="0" parTransId="{FF4989F0-EC62-47B1-92EA-54C23ECD2A3C}" sibTransId="{89CCF95B-521B-46E8-B579-CAB6F9CA3243}"/>
    <dgm:cxn modelId="{CA878414-F86B-4282-BDB1-1AFBF83663F3}" srcId="{30F26103-1BD2-4756-B217-5365C5F9D67F}" destId="{277FB160-006A-4DD0-988D-524EBE949A42}" srcOrd="1" destOrd="0" parTransId="{F403F42B-1ECB-4ED0-9B84-A88CDDEFBC9C}" sibTransId="{AB5BAB53-765E-4675-875A-1273A44CD63E}"/>
    <dgm:cxn modelId="{326A9EC9-599D-4B4E-A546-71F69DF952AF}" srcId="{30F26103-1BD2-4756-B217-5365C5F9D67F}" destId="{6A75A8A8-2F3A-4F07-A655-56E1FC88FC46}" srcOrd="0" destOrd="0" parTransId="{8922CC7B-6C5A-4F6C-A4BA-D2C9354DCCC7}" sibTransId="{CD3F87BC-7A1F-4083-8B5F-54ABB90C95E4}"/>
    <dgm:cxn modelId="{EF13CDFB-E525-46DA-A19F-E8AE40D5120E}" type="presOf" srcId="{F403F42B-1ECB-4ED0-9B84-A88CDDEFBC9C}" destId="{E5F0AFE4-DBCA-4A24-A413-B08968B6FC33}" srcOrd="0" destOrd="0" presId="urn:microsoft.com/office/officeart/2005/8/layout/hierarchy1"/>
    <dgm:cxn modelId="{BE2C657E-DDC0-42DF-8695-F7807D6C985B}" srcId="{66FC5821-3FA1-4B3B-BDE7-F818D17E1E1A}" destId="{3CC4035F-E979-470E-A565-A27B0ED819EF}" srcOrd="0" destOrd="0" parTransId="{4C0701EC-02F1-41C3-BEAD-575A8442949F}" sibTransId="{358AB5D9-0A84-4933-A551-B426E76B2C3F}"/>
    <dgm:cxn modelId="{8FC603F9-0F56-4A02-ACD4-1C3A228DAE39}" type="presOf" srcId="{30F26103-1BD2-4756-B217-5365C5F9D67F}" destId="{1092FBEA-2758-4033-A837-29FDA9391438}" srcOrd="0" destOrd="0" presId="urn:microsoft.com/office/officeart/2005/8/layout/hierarchy1"/>
    <dgm:cxn modelId="{C40CF26A-FA02-4071-A962-18A3C3998B7A}" srcId="{06CDBFEC-987B-4BD1-B6D4-7A66CE36BDE0}" destId="{30F26103-1BD2-4756-B217-5365C5F9D67F}" srcOrd="0" destOrd="0" parTransId="{9619DE9A-DE0C-409D-9973-50B8E7DC4808}" sibTransId="{E1B4963A-5066-485C-98DA-6C87CFAFA14C}"/>
    <dgm:cxn modelId="{4CD24C73-155C-4D23-8F95-F2D88D6E1FFE}" type="presOf" srcId="{3CC4035F-E979-470E-A565-A27B0ED819EF}" destId="{B9BB3F7C-4C7B-4A6D-872F-1E441D568DB5}" srcOrd="0" destOrd="0" presId="urn:microsoft.com/office/officeart/2005/8/layout/hierarchy1"/>
    <dgm:cxn modelId="{64501DB4-6A41-4719-9D35-F1CD57CE950E}" type="presOf" srcId="{06CDBFEC-987B-4BD1-B6D4-7A66CE36BDE0}" destId="{8C080510-62CF-4DE3-9633-C5BA1FD29FBC}" srcOrd="0" destOrd="0" presId="urn:microsoft.com/office/officeart/2005/8/layout/hierarchy1"/>
    <dgm:cxn modelId="{C3FEC71B-3D10-4CCC-8554-666B6B4774D2}" type="presOf" srcId="{277FB160-006A-4DD0-988D-524EBE949A42}" destId="{B26A78E1-A9E4-40DE-81A8-F029F37A645C}" srcOrd="0" destOrd="0" presId="urn:microsoft.com/office/officeart/2005/8/layout/hierarchy1"/>
    <dgm:cxn modelId="{AEA45107-1A4F-44BE-972B-F0DAF40D5A9E}" type="presOf" srcId="{66FC5821-3FA1-4B3B-BDE7-F818D17E1E1A}" destId="{4AEAD393-FC43-490C-B898-4AC7A4B5F4B6}" srcOrd="0" destOrd="0" presId="urn:microsoft.com/office/officeart/2005/8/layout/hierarchy1"/>
    <dgm:cxn modelId="{1DA13874-FBC8-40C4-82DE-51FE3C63A8D4}" type="presOf" srcId="{8DC6D98D-5015-46AD-9337-12665A0BE445}" destId="{96320CBC-5F12-49AA-B4CC-42300376B684}" srcOrd="0" destOrd="0" presId="urn:microsoft.com/office/officeart/2005/8/layout/hierarchy1"/>
    <dgm:cxn modelId="{3534FB24-AA38-4C77-98A4-EC9A63BFA3FA}" type="presOf" srcId="{FF4989F0-EC62-47B1-92EA-54C23ECD2A3C}" destId="{135B64E2-33D0-4F5A-A0EE-AE684A4066B2}" srcOrd="0" destOrd="0" presId="urn:microsoft.com/office/officeart/2005/8/layout/hierarchy1"/>
    <dgm:cxn modelId="{C2DC73F2-4FE0-441B-B2CE-ADD709BF0449}" type="presOf" srcId="{8922CC7B-6C5A-4F6C-A4BA-D2C9354DCCC7}" destId="{23A2D675-46B1-4EF8-A0EE-3DED8C693AA6}" srcOrd="0" destOrd="0" presId="urn:microsoft.com/office/officeart/2005/8/layout/hierarchy1"/>
    <dgm:cxn modelId="{48834607-D71C-4CCD-8D99-B38234D5DFEF}" srcId="{3CC4035F-E979-470E-A565-A27B0ED819EF}" destId="{8DC6D98D-5015-46AD-9337-12665A0BE445}" srcOrd="0" destOrd="0" parTransId="{D7CA69F6-DADD-4624-88DC-A6B140253BC8}" sibTransId="{9341D466-C2BD-465A-9FC4-6AC19710747C}"/>
    <dgm:cxn modelId="{48AB87B4-2A4C-4952-AC4B-0BE5C3F3F94E}" type="presOf" srcId="{D7CA69F6-DADD-4624-88DC-A6B140253BC8}" destId="{9BEFF57F-9C53-4BB6-8303-44F7E746D08A}" srcOrd="0" destOrd="0" presId="urn:microsoft.com/office/officeart/2005/8/layout/hierarchy1"/>
    <dgm:cxn modelId="{6AA9B234-7D3C-470A-9104-68570AA86D7C}" type="presOf" srcId="{9619DE9A-DE0C-409D-9973-50B8E7DC4808}" destId="{8917AD8E-649C-4E4A-864A-1F5D1E4DDC3E}" srcOrd="0" destOrd="0" presId="urn:microsoft.com/office/officeart/2005/8/layout/hierarchy1"/>
    <dgm:cxn modelId="{8D03A676-F44A-465C-8FE7-3513C86698B8}" type="presParOf" srcId="{4AEAD393-FC43-490C-B898-4AC7A4B5F4B6}" destId="{2EBD2D5B-D0D7-49CC-A648-423C40975051}" srcOrd="0" destOrd="0" presId="urn:microsoft.com/office/officeart/2005/8/layout/hierarchy1"/>
    <dgm:cxn modelId="{CE8AEDCE-5A35-4F30-AE71-73A73929F473}" type="presParOf" srcId="{2EBD2D5B-D0D7-49CC-A648-423C40975051}" destId="{B3B87878-74DD-4C62-9B59-7F7B83917816}" srcOrd="0" destOrd="0" presId="urn:microsoft.com/office/officeart/2005/8/layout/hierarchy1"/>
    <dgm:cxn modelId="{8A9F1D46-99C9-40AE-BCA9-433F2D0A0A88}" type="presParOf" srcId="{B3B87878-74DD-4C62-9B59-7F7B83917816}" destId="{57294A79-19B0-4907-AF60-6D960105B1D2}" srcOrd="0" destOrd="0" presId="urn:microsoft.com/office/officeart/2005/8/layout/hierarchy1"/>
    <dgm:cxn modelId="{57F1F9C2-8893-4E1A-A4BE-D2FC7942A342}" type="presParOf" srcId="{B3B87878-74DD-4C62-9B59-7F7B83917816}" destId="{B9BB3F7C-4C7B-4A6D-872F-1E441D568DB5}" srcOrd="1" destOrd="0" presId="urn:microsoft.com/office/officeart/2005/8/layout/hierarchy1"/>
    <dgm:cxn modelId="{DD9EE938-5789-49CB-AE57-05946EDB96B3}" type="presParOf" srcId="{2EBD2D5B-D0D7-49CC-A648-423C40975051}" destId="{87A27AB3-9499-4650-AF72-5D7A2FD2BF0E}" srcOrd="1" destOrd="0" presId="urn:microsoft.com/office/officeart/2005/8/layout/hierarchy1"/>
    <dgm:cxn modelId="{C245CF04-7A60-4C83-9CF7-1A2BF0FB3722}" type="presParOf" srcId="{87A27AB3-9499-4650-AF72-5D7A2FD2BF0E}" destId="{9BEFF57F-9C53-4BB6-8303-44F7E746D08A}" srcOrd="0" destOrd="0" presId="urn:microsoft.com/office/officeart/2005/8/layout/hierarchy1"/>
    <dgm:cxn modelId="{3D6025CB-0BBF-4E7D-B4D7-D3FDF0169649}" type="presParOf" srcId="{87A27AB3-9499-4650-AF72-5D7A2FD2BF0E}" destId="{133626ED-0DD0-4CA4-8414-7739964D8106}" srcOrd="1" destOrd="0" presId="urn:microsoft.com/office/officeart/2005/8/layout/hierarchy1"/>
    <dgm:cxn modelId="{264C0E3B-1E90-47AC-B386-1B25F4C17067}" type="presParOf" srcId="{133626ED-0DD0-4CA4-8414-7739964D8106}" destId="{1591C3F7-97F3-48C3-9803-FE49F9441DD9}" srcOrd="0" destOrd="0" presId="urn:microsoft.com/office/officeart/2005/8/layout/hierarchy1"/>
    <dgm:cxn modelId="{53B9328A-E48F-4BE0-8C4B-76D52068504B}" type="presParOf" srcId="{1591C3F7-97F3-48C3-9803-FE49F9441DD9}" destId="{976A97AF-AA9E-41E7-AEAA-85C926A130B1}" srcOrd="0" destOrd="0" presId="urn:microsoft.com/office/officeart/2005/8/layout/hierarchy1"/>
    <dgm:cxn modelId="{12EB43F3-EAE4-477A-83DC-FCAC6DD773D3}" type="presParOf" srcId="{1591C3F7-97F3-48C3-9803-FE49F9441DD9}" destId="{96320CBC-5F12-49AA-B4CC-42300376B684}" srcOrd="1" destOrd="0" presId="urn:microsoft.com/office/officeart/2005/8/layout/hierarchy1"/>
    <dgm:cxn modelId="{8EC0579F-F785-4B03-BAD0-94C2C174BEB1}" type="presParOf" srcId="{133626ED-0DD0-4CA4-8414-7739964D8106}" destId="{300CB3F1-7C5C-40DD-8CB1-7F388EB4AEDA}" srcOrd="1" destOrd="0" presId="urn:microsoft.com/office/officeart/2005/8/layout/hierarchy1"/>
    <dgm:cxn modelId="{CE0476FC-4BEB-4980-BB03-1307C513E4D2}" type="presParOf" srcId="{87A27AB3-9499-4650-AF72-5D7A2FD2BF0E}" destId="{135B64E2-33D0-4F5A-A0EE-AE684A4066B2}" srcOrd="2" destOrd="0" presId="urn:microsoft.com/office/officeart/2005/8/layout/hierarchy1"/>
    <dgm:cxn modelId="{61F7211E-8B8A-4711-848E-054ADF4AA54F}" type="presParOf" srcId="{87A27AB3-9499-4650-AF72-5D7A2FD2BF0E}" destId="{73BE2FDF-FB53-4B99-A483-769DF244E555}" srcOrd="3" destOrd="0" presId="urn:microsoft.com/office/officeart/2005/8/layout/hierarchy1"/>
    <dgm:cxn modelId="{83A78758-BFAD-4173-8902-E4EA2FB25B54}" type="presParOf" srcId="{73BE2FDF-FB53-4B99-A483-769DF244E555}" destId="{248FEE8F-0703-45CC-95DA-C4A0E0B28E75}" srcOrd="0" destOrd="0" presId="urn:microsoft.com/office/officeart/2005/8/layout/hierarchy1"/>
    <dgm:cxn modelId="{88288826-9CAF-4059-A591-9221C629A4D9}" type="presParOf" srcId="{248FEE8F-0703-45CC-95DA-C4A0E0B28E75}" destId="{6081D826-5D09-408E-A2B1-A367729EC4DD}" srcOrd="0" destOrd="0" presId="urn:microsoft.com/office/officeart/2005/8/layout/hierarchy1"/>
    <dgm:cxn modelId="{E092B6A7-BB16-408E-81D8-7F0828B7C043}" type="presParOf" srcId="{248FEE8F-0703-45CC-95DA-C4A0E0B28E75}" destId="{8C080510-62CF-4DE3-9633-C5BA1FD29FBC}" srcOrd="1" destOrd="0" presId="urn:microsoft.com/office/officeart/2005/8/layout/hierarchy1"/>
    <dgm:cxn modelId="{0471DC6B-127A-4E62-A9C0-31B4D911CC42}" type="presParOf" srcId="{73BE2FDF-FB53-4B99-A483-769DF244E555}" destId="{84A93234-C2D6-4556-8064-9829F832BD1E}" srcOrd="1" destOrd="0" presId="urn:microsoft.com/office/officeart/2005/8/layout/hierarchy1"/>
    <dgm:cxn modelId="{84AADA82-4556-40DA-A264-125B968E6191}" type="presParOf" srcId="{84A93234-C2D6-4556-8064-9829F832BD1E}" destId="{8917AD8E-649C-4E4A-864A-1F5D1E4DDC3E}" srcOrd="0" destOrd="0" presId="urn:microsoft.com/office/officeart/2005/8/layout/hierarchy1"/>
    <dgm:cxn modelId="{DAADB25C-BEAF-406C-93D7-515F3838D4C6}" type="presParOf" srcId="{84A93234-C2D6-4556-8064-9829F832BD1E}" destId="{7E163EA5-790A-4F95-8E8F-209AFCD859FA}" srcOrd="1" destOrd="0" presId="urn:microsoft.com/office/officeart/2005/8/layout/hierarchy1"/>
    <dgm:cxn modelId="{31FAB9CF-5475-4920-A2A8-911B5C26E20B}" type="presParOf" srcId="{7E163EA5-790A-4F95-8E8F-209AFCD859FA}" destId="{6A6D893E-F786-4058-ACA1-1884B6FE8BA3}" srcOrd="0" destOrd="0" presId="urn:microsoft.com/office/officeart/2005/8/layout/hierarchy1"/>
    <dgm:cxn modelId="{E2EE61F7-4287-452D-9717-09895E0D489C}" type="presParOf" srcId="{6A6D893E-F786-4058-ACA1-1884B6FE8BA3}" destId="{AE519496-3869-411D-B88D-4A630FF55131}" srcOrd="0" destOrd="0" presId="urn:microsoft.com/office/officeart/2005/8/layout/hierarchy1"/>
    <dgm:cxn modelId="{A9684604-7168-476B-BDD6-2C2D95BA3FB9}" type="presParOf" srcId="{6A6D893E-F786-4058-ACA1-1884B6FE8BA3}" destId="{1092FBEA-2758-4033-A837-29FDA9391438}" srcOrd="1" destOrd="0" presId="urn:microsoft.com/office/officeart/2005/8/layout/hierarchy1"/>
    <dgm:cxn modelId="{38575A33-8AC4-4910-88A7-1998A9A97888}" type="presParOf" srcId="{7E163EA5-790A-4F95-8E8F-209AFCD859FA}" destId="{4AEAA55F-0099-4CF1-BD45-ED4F43261589}" srcOrd="1" destOrd="0" presId="urn:microsoft.com/office/officeart/2005/8/layout/hierarchy1"/>
    <dgm:cxn modelId="{5667078E-D36C-4721-AD3C-1CA71CBD919D}" type="presParOf" srcId="{4AEAA55F-0099-4CF1-BD45-ED4F43261589}" destId="{23A2D675-46B1-4EF8-A0EE-3DED8C693AA6}" srcOrd="0" destOrd="0" presId="urn:microsoft.com/office/officeart/2005/8/layout/hierarchy1"/>
    <dgm:cxn modelId="{C8B620C7-B053-4604-A4A6-43F7EB191AFA}" type="presParOf" srcId="{4AEAA55F-0099-4CF1-BD45-ED4F43261589}" destId="{EDDE614A-2234-4114-8FEF-49BF20EFF68A}" srcOrd="1" destOrd="0" presId="urn:microsoft.com/office/officeart/2005/8/layout/hierarchy1"/>
    <dgm:cxn modelId="{D7F8A2D2-0402-45BE-BD4D-A03FB310AD98}" type="presParOf" srcId="{EDDE614A-2234-4114-8FEF-49BF20EFF68A}" destId="{E87B7D6F-4FAE-4E50-B0AD-D8F2E16FB75C}" srcOrd="0" destOrd="0" presId="urn:microsoft.com/office/officeart/2005/8/layout/hierarchy1"/>
    <dgm:cxn modelId="{CF002568-DB75-42BC-AC34-49B38948C94E}" type="presParOf" srcId="{E87B7D6F-4FAE-4E50-B0AD-D8F2E16FB75C}" destId="{3D1BD4E3-F274-44B6-B930-3B3EF02792C7}" srcOrd="0" destOrd="0" presId="urn:microsoft.com/office/officeart/2005/8/layout/hierarchy1"/>
    <dgm:cxn modelId="{516E09EE-8760-457F-AA90-3C9936472D3D}" type="presParOf" srcId="{E87B7D6F-4FAE-4E50-B0AD-D8F2E16FB75C}" destId="{F29DED40-8CDE-4EF3-8BF6-47DAEA6A8E2F}" srcOrd="1" destOrd="0" presId="urn:microsoft.com/office/officeart/2005/8/layout/hierarchy1"/>
    <dgm:cxn modelId="{50627278-8F67-4E97-B340-3CC98B6603BB}" type="presParOf" srcId="{EDDE614A-2234-4114-8FEF-49BF20EFF68A}" destId="{6241CC49-8AD8-4471-A3C5-20D3D925192E}" srcOrd="1" destOrd="0" presId="urn:microsoft.com/office/officeart/2005/8/layout/hierarchy1"/>
    <dgm:cxn modelId="{8FADD1E1-265A-4DE7-985B-03A5DAB24A05}" type="presParOf" srcId="{4AEAA55F-0099-4CF1-BD45-ED4F43261589}" destId="{E5F0AFE4-DBCA-4A24-A413-B08968B6FC33}" srcOrd="2" destOrd="0" presId="urn:microsoft.com/office/officeart/2005/8/layout/hierarchy1"/>
    <dgm:cxn modelId="{5C10F5EA-D04E-402B-8B14-4846F19AF736}" type="presParOf" srcId="{4AEAA55F-0099-4CF1-BD45-ED4F43261589}" destId="{F27D82D0-1CB5-475F-AFF7-BE21C38F1A95}" srcOrd="3" destOrd="0" presId="urn:microsoft.com/office/officeart/2005/8/layout/hierarchy1"/>
    <dgm:cxn modelId="{3666263B-7520-4572-B7C0-8AC5771DF089}" type="presParOf" srcId="{F27D82D0-1CB5-475F-AFF7-BE21C38F1A95}" destId="{7E82D58E-EA7B-45F2-9587-88336B21CABF}" srcOrd="0" destOrd="0" presId="urn:microsoft.com/office/officeart/2005/8/layout/hierarchy1"/>
    <dgm:cxn modelId="{D700EB81-1B20-4146-80F0-D2CAC6D7E56C}" type="presParOf" srcId="{7E82D58E-EA7B-45F2-9587-88336B21CABF}" destId="{5C0EC83B-7398-4890-80F1-C1B1E9A397E6}" srcOrd="0" destOrd="0" presId="urn:microsoft.com/office/officeart/2005/8/layout/hierarchy1"/>
    <dgm:cxn modelId="{351F6249-CDC1-4DBD-A39D-4FD8A50C6BCC}" type="presParOf" srcId="{7E82D58E-EA7B-45F2-9587-88336B21CABF}" destId="{B26A78E1-A9E4-40DE-81A8-F029F37A645C}" srcOrd="1" destOrd="0" presId="urn:microsoft.com/office/officeart/2005/8/layout/hierarchy1"/>
    <dgm:cxn modelId="{25195FA9-4F9B-4652-8A69-5A15A3581E28}" type="presParOf" srcId="{F27D82D0-1CB5-475F-AFF7-BE21C38F1A95}" destId="{DD56B7E5-01DC-4FA6-9EE0-CDD21187D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D03C2C-553F-4EFE-9B01-36221F8ED1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92E6C3-0F93-4C1D-A81D-8F531589D248}">
      <dgm:prSet phldrT="[Texto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 sz="100" dirty="0"/>
        </a:p>
      </dgm:t>
    </dgm:pt>
    <dgm:pt modelId="{0FB4A188-BCB8-4B15-9D0B-ED86C82039EC}" type="parTrans" cxnId="{D1980AD9-D2B1-4333-9E60-5A298CCE02C5}">
      <dgm:prSet/>
      <dgm:spPr/>
      <dgm:t>
        <a:bodyPr/>
        <a:lstStyle/>
        <a:p>
          <a:endParaRPr lang="es-ES"/>
        </a:p>
      </dgm:t>
    </dgm:pt>
    <dgm:pt modelId="{FA24F9A8-C270-4CED-AC65-298EE8513615}" type="sibTrans" cxnId="{D1980AD9-D2B1-4333-9E60-5A298CCE02C5}">
      <dgm:prSet/>
      <dgm:spPr/>
      <dgm:t>
        <a:bodyPr/>
        <a:lstStyle/>
        <a:p>
          <a:endParaRPr lang="es-ES"/>
        </a:p>
      </dgm:t>
    </dgm:pt>
    <dgm:pt modelId="{B4A852E2-90C3-4321-B2BC-1E68B085E341}">
      <dgm:prSet phldrT="[Texto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algn="ctr"/>
          <a:r>
            <a:rPr lang="es-ES" sz="2000" b="1" dirty="0" smtClean="0">
              <a:solidFill>
                <a:srgbClr val="0070BC"/>
              </a:solidFill>
            </a:rPr>
            <a:t>   Acceso Directo-Indexado</a:t>
          </a: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 smtClean="0">
            <a:solidFill>
              <a:schemeClr val="tx1"/>
            </a:solidFill>
          </a:endParaRPr>
        </a:p>
        <a:p>
          <a:pPr algn="ctr"/>
          <a:endParaRPr lang="es-ES" sz="2000" dirty="0">
            <a:solidFill>
              <a:schemeClr val="tx1"/>
            </a:solidFill>
          </a:endParaRPr>
        </a:p>
      </dgm:t>
    </dgm:pt>
    <dgm:pt modelId="{F4D1CC45-64B1-4C6C-9E86-6343C0604B4A}" type="sibTrans" cxnId="{02D7C453-BCD6-426D-82F8-5BC6086679F4}">
      <dgm:prSet/>
      <dgm:spPr/>
      <dgm:t>
        <a:bodyPr/>
        <a:lstStyle/>
        <a:p>
          <a:endParaRPr lang="es-ES"/>
        </a:p>
      </dgm:t>
    </dgm:pt>
    <dgm:pt modelId="{A6398736-FB65-4954-8BC0-4EC72A830F96}" type="parTrans" cxnId="{02D7C453-BCD6-426D-82F8-5BC6086679F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F0AD4D7E-16C2-466C-8ED0-D30A09BE090C}">
      <dgm:prSet phldrT="[Texto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rgbClr val="C00000"/>
          </a:solidFill>
        </a:ln>
      </dgm:spPr>
      <dgm:t>
        <a:bodyPr/>
        <a:lstStyle/>
        <a:p>
          <a:r>
            <a:rPr lang="es-ES" sz="2000" b="1" dirty="0" smtClean="0">
              <a:solidFill>
                <a:srgbClr val="0070BC"/>
              </a:solidFill>
            </a:rPr>
            <a:t>Acceso</a:t>
          </a:r>
          <a:r>
            <a:rPr lang="es-ES" sz="2000" dirty="0" smtClean="0">
              <a:solidFill>
                <a:schemeClr val="tx1"/>
              </a:solidFill>
            </a:rPr>
            <a:t> </a:t>
          </a:r>
          <a:r>
            <a:rPr lang="es-ES" sz="2000" b="1" dirty="0" smtClean="0">
              <a:solidFill>
                <a:srgbClr val="0070BC"/>
              </a:solidFill>
            </a:rPr>
            <a:t>Directo-Calculado</a:t>
          </a:r>
        </a:p>
        <a:p>
          <a:endParaRPr lang="es-ES" sz="2400" dirty="0" smtClean="0">
            <a:solidFill>
              <a:schemeClr val="tx1"/>
            </a:solidFill>
          </a:endParaRPr>
        </a:p>
        <a:p>
          <a:endParaRPr lang="es-ES" sz="2400" dirty="0">
            <a:solidFill>
              <a:schemeClr val="tx1"/>
            </a:solidFill>
          </a:endParaRPr>
        </a:p>
      </dgm:t>
    </dgm:pt>
    <dgm:pt modelId="{E681F0A6-88BD-40E3-AAAB-3E03B26492D4}" type="sibTrans" cxnId="{4185DC94-D327-4A2F-9CFE-44402C8DDFB6}">
      <dgm:prSet/>
      <dgm:spPr/>
      <dgm:t>
        <a:bodyPr/>
        <a:lstStyle/>
        <a:p>
          <a:endParaRPr lang="es-ES"/>
        </a:p>
      </dgm:t>
    </dgm:pt>
    <dgm:pt modelId="{D982DF8C-48BC-411A-ADB4-7C8D78963955}" type="parTrans" cxnId="{4185DC94-D327-4A2F-9CFE-44402C8DDFB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6981485B-CBA6-47D8-A28E-38E1C7A1F30A}" type="pres">
      <dgm:prSet presAssocID="{AFD03C2C-553F-4EFE-9B01-36221F8ED1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B1189BF-D640-47CE-AE52-7524954EE7F3}" type="pres">
      <dgm:prSet presAssocID="{7F92E6C3-0F93-4C1D-A81D-8F531589D248}" presName="hierRoot1" presStyleCnt="0">
        <dgm:presLayoutVars>
          <dgm:hierBranch val="init"/>
        </dgm:presLayoutVars>
      </dgm:prSet>
      <dgm:spPr/>
    </dgm:pt>
    <dgm:pt modelId="{3D7770D4-0149-47CA-AABA-1FD9662A3043}" type="pres">
      <dgm:prSet presAssocID="{7F92E6C3-0F93-4C1D-A81D-8F531589D248}" presName="rootComposite1" presStyleCnt="0"/>
      <dgm:spPr/>
    </dgm:pt>
    <dgm:pt modelId="{FA4D83EF-915A-4BB2-A3FD-8A8DC3F61421}" type="pres">
      <dgm:prSet presAssocID="{7F92E6C3-0F93-4C1D-A81D-8F531589D248}" presName="rootText1" presStyleLbl="node0" presStyleIdx="0" presStyleCnt="1" custScaleX="173880" custScaleY="168946" custLinFactNeighborX="-128" custLinFactNeighborY="-122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ABB2E9-4CE7-4CA8-97DD-56051F56A753}" type="pres">
      <dgm:prSet presAssocID="{7F92E6C3-0F93-4C1D-A81D-8F531589D24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0AB8F4B-2C10-4E81-A091-306D193CB44C}" type="pres">
      <dgm:prSet presAssocID="{7F92E6C3-0F93-4C1D-A81D-8F531589D248}" presName="hierChild2" presStyleCnt="0"/>
      <dgm:spPr/>
    </dgm:pt>
    <dgm:pt modelId="{E0411C6B-5600-431D-AD1B-0F8FB528D414}" type="pres">
      <dgm:prSet presAssocID="{A6398736-FB65-4954-8BC0-4EC72A830F96}" presName="Name64" presStyleLbl="parChTrans1D2" presStyleIdx="0" presStyleCnt="2"/>
      <dgm:spPr/>
      <dgm:t>
        <a:bodyPr/>
        <a:lstStyle/>
        <a:p>
          <a:endParaRPr lang="es-ES"/>
        </a:p>
      </dgm:t>
    </dgm:pt>
    <dgm:pt modelId="{75BD9FD6-3D04-4B46-B3A3-208E395F44DA}" type="pres">
      <dgm:prSet presAssocID="{B4A852E2-90C3-4321-B2BC-1E68B085E341}" presName="hierRoot2" presStyleCnt="0">
        <dgm:presLayoutVars>
          <dgm:hierBranch val="init"/>
        </dgm:presLayoutVars>
      </dgm:prSet>
      <dgm:spPr/>
    </dgm:pt>
    <dgm:pt modelId="{BB7742C3-9C86-4DCE-AC45-B23703B19C1C}" type="pres">
      <dgm:prSet presAssocID="{B4A852E2-90C3-4321-B2BC-1E68B085E341}" presName="rootComposite" presStyleCnt="0"/>
      <dgm:spPr/>
    </dgm:pt>
    <dgm:pt modelId="{73145E3A-08D4-46B5-A2B5-C3FFC6901B0F}" type="pres">
      <dgm:prSet presAssocID="{B4A852E2-90C3-4321-B2BC-1E68B085E341}" presName="rootText" presStyleLbl="node2" presStyleIdx="0" presStyleCnt="2" custScaleX="221714" custScaleY="318609" custLinFactNeighborX="-1" custLinFactNeighborY="-8398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B73CA4-97E8-4E71-8DB6-E107AF06634D}" type="pres">
      <dgm:prSet presAssocID="{B4A852E2-90C3-4321-B2BC-1E68B085E341}" presName="rootConnector" presStyleLbl="node2" presStyleIdx="0" presStyleCnt="2"/>
      <dgm:spPr/>
      <dgm:t>
        <a:bodyPr/>
        <a:lstStyle/>
        <a:p>
          <a:endParaRPr lang="es-ES"/>
        </a:p>
      </dgm:t>
    </dgm:pt>
    <dgm:pt modelId="{E2634373-8C04-4B25-9C62-0298EB82D9BF}" type="pres">
      <dgm:prSet presAssocID="{B4A852E2-90C3-4321-B2BC-1E68B085E341}" presName="hierChild4" presStyleCnt="0"/>
      <dgm:spPr/>
    </dgm:pt>
    <dgm:pt modelId="{11970B1A-938D-4B24-83E5-1DC6553454D9}" type="pres">
      <dgm:prSet presAssocID="{B4A852E2-90C3-4321-B2BC-1E68B085E341}" presName="hierChild5" presStyleCnt="0"/>
      <dgm:spPr/>
    </dgm:pt>
    <dgm:pt modelId="{544C1F0B-C580-4C90-ABE2-179A9CA3EB75}" type="pres">
      <dgm:prSet presAssocID="{D982DF8C-48BC-411A-ADB4-7C8D78963955}" presName="Name64" presStyleLbl="parChTrans1D2" presStyleIdx="1" presStyleCnt="2"/>
      <dgm:spPr/>
      <dgm:t>
        <a:bodyPr/>
        <a:lstStyle/>
        <a:p>
          <a:endParaRPr lang="es-ES"/>
        </a:p>
      </dgm:t>
    </dgm:pt>
    <dgm:pt modelId="{3EDB8C54-2BEB-4741-9979-DBBF60B6F8C1}" type="pres">
      <dgm:prSet presAssocID="{F0AD4D7E-16C2-466C-8ED0-D30A09BE090C}" presName="hierRoot2" presStyleCnt="0">
        <dgm:presLayoutVars>
          <dgm:hierBranch val="init"/>
        </dgm:presLayoutVars>
      </dgm:prSet>
      <dgm:spPr/>
    </dgm:pt>
    <dgm:pt modelId="{85993E4E-A043-433D-AAF1-155F5216E849}" type="pres">
      <dgm:prSet presAssocID="{F0AD4D7E-16C2-466C-8ED0-D30A09BE090C}" presName="rootComposite" presStyleCnt="0"/>
      <dgm:spPr/>
    </dgm:pt>
    <dgm:pt modelId="{F98F48FD-862D-49D7-98FC-3B7E5DDED4E8}" type="pres">
      <dgm:prSet presAssocID="{F0AD4D7E-16C2-466C-8ED0-D30A09BE090C}" presName="rootText" presStyleLbl="node2" presStyleIdx="1" presStyleCnt="2" custScaleX="242770" custScaleY="1026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FD877B-89F5-4B94-9034-EA39BA21EF50}" type="pres">
      <dgm:prSet presAssocID="{F0AD4D7E-16C2-466C-8ED0-D30A09BE090C}" presName="rootConnector" presStyleLbl="node2" presStyleIdx="1" presStyleCnt="2"/>
      <dgm:spPr/>
      <dgm:t>
        <a:bodyPr/>
        <a:lstStyle/>
        <a:p>
          <a:endParaRPr lang="es-ES"/>
        </a:p>
      </dgm:t>
    </dgm:pt>
    <dgm:pt modelId="{DE512A76-E248-4048-99CC-2E32C7A9635E}" type="pres">
      <dgm:prSet presAssocID="{F0AD4D7E-16C2-466C-8ED0-D30A09BE090C}" presName="hierChild4" presStyleCnt="0"/>
      <dgm:spPr/>
    </dgm:pt>
    <dgm:pt modelId="{1F55E335-2CD5-466C-94F9-1E493EA39CDD}" type="pres">
      <dgm:prSet presAssocID="{F0AD4D7E-16C2-466C-8ED0-D30A09BE090C}" presName="hierChild5" presStyleCnt="0"/>
      <dgm:spPr/>
    </dgm:pt>
    <dgm:pt modelId="{1D0F4980-EF17-4E20-B8AA-25709B495086}" type="pres">
      <dgm:prSet presAssocID="{7F92E6C3-0F93-4C1D-A81D-8F531589D248}" presName="hierChild3" presStyleCnt="0"/>
      <dgm:spPr/>
    </dgm:pt>
  </dgm:ptLst>
  <dgm:cxnLst>
    <dgm:cxn modelId="{F33114ED-73CF-4426-B6D1-8D0F47497228}" type="presOf" srcId="{7F92E6C3-0F93-4C1D-A81D-8F531589D248}" destId="{FA4D83EF-915A-4BB2-A3FD-8A8DC3F61421}" srcOrd="0" destOrd="0" presId="urn:microsoft.com/office/officeart/2009/3/layout/HorizontalOrganizationChart"/>
    <dgm:cxn modelId="{02D7C453-BCD6-426D-82F8-5BC6086679F4}" srcId="{7F92E6C3-0F93-4C1D-A81D-8F531589D248}" destId="{B4A852E2-90C3-4321-B2BC-1E68B085E341}" srcOrd="0" destOrd="0" parTransId="{A6398736-FB65-4954-8BC0-4EC72A830F96}" sibTransId="{F4D1CC45-64B1-4C6C-9E86-6343C0604B4A}"/>
    <dgm:cxn modelId="{4185DC94-D327-4A2F-9CFE-44402C8DDFB6}" srcId="{7F92E6C3-0F93-4C1D-A81D-8F531589D248}" destId="{F0AD4D7E-16C2-466C-8ED0-D30A09BE090C}" srcOrd="1" destOrd="0" parTransId="{D982DF8C-48BC-411A-ADB4-7C8D78963955}" sibTransId="{E681F0A6-88BD-40E3-AAAB-3E03B26492D4}"/>
    <dgm:cxn modelId="{D1980AD9-D2B1-4333-9E60-5A298CCE02C5}" srcId="{AFD03C2C-553F-4EFE-9B01-36221F8ED196}" destId="{7F92E6C3-0F93-4C1D-A81D-8F531589D248}" srcOrd="0" destOrd="0" parTransId="{0FB4A188-BCB8-4B15-9D0B-ED86C82039EC}" sibTransId="{FA24F9A8-C270-4CED-AC65-298EE8513615}"/>
    <dgm:cxn modelId="{31CD77F8-BC18-4F48-8E36-0D980B209045}" type="presOf" srcId="{7F92E6C3-0F93-4C1D-A81D-8F531589D248}" destId="{CDABB2E9-4CE7-4CA8-97DD-56051F56A753}" srcOrd="1" destOrd="0" presId="urn:microsoft.com/office/officeart/2009/3/layout/HorizontalOrganizationChart"/>
    <dgm:cxn modelId="{163DF0B6-BEB8-4D02-A2F0-3442CFF368AE}" type="presOf" srcId="{F0AD4D7E-16C2-466C-8ED0-D30A09BE090C}" destId="{F98F48FD-862D-49D7-98FC-3B7E5DDED4E8}" srcOrd="0" destOrd="0" presId="urn:microsoft.com/office/officeart/2009/3/layout/HorizontalOrganizationChart"/>
    <dgm:cxn modelId="{14964D78-86DC-445B-9622-80CF30D03C03}" type="presOf" srcId="{AFD03C2C-553F-4EFE-9B01-36221F8ED196}" destId="{6981485B-CBA6-47D8-A28E-38E1C7A1F30A}" srcOrd="0" destOrd="0" presId="urn:microsoft.com/office/officeart/2009/3/layout/HorizontalOrganizationChart"/>
    <dgm:cxn modelId="{1C591510-ABC5-4737-8336-5BF4D49FD840}" type="presOf" srcId="{A6398736-FB65-4954-8BC0-4EC72A830F96}" destId="{E0411C6B-5600-431D-AD1B-0F8FB528D414}" srcOrd="0" destOrd="0" presId="urn:microsoft.com/office/officeart/2009/3/layout/HorizontalOrganizationChart"/>
    <dgm:cxn modelId="{68ABC19C-8D20-4F09-AFCD-1359F7A7D148}" type="presOf" srcId="{B4A852E2-90C3-4321-B2BC-1E68B085E341}" destId="{73145E3A-08D4-46B5-A2B5-C3FFC6901B0F}" srcOrd="0" destOrd="0" presId="urn:microsoft.com/office/officeart/2009/3/layout/HorizontalOrganizationChart"/>
    <dgm:cxn modelId="{85767023-D90D-458D-8042-8550D1A14878}" type="presOf" srcId="{D982DF8C-48BC-411A-ADB4-7C8D78963955}" destId="{544C1F0B-C580-4C90-ABE2-179A9CA3EB75}" srcOrd="0" destOrd="0" presId="urn:microsoft.com/office/officeart/2009/3/layout/HorizontalOrganizationChart"/>
    <dgm:cxn modelId="{2710871E-18A5-4C21-B57C-C4370B34F97C}" type="presOf" srcId="{F0AD4D7E-16C2-466C-8ED0-D30A09BE090C}" destId="{85FD877B-89F5-4B94-9034-EA39BA21EF50}" srcOrd="1" destOrd="0" presId="urn:microsoft.com/office/officeart/2009/3/layout/HorizontalOrganizationChart"/>
    <dgm:cxn modelId="{E6565D99-2432-4FAA-8E1A-B318E21A8AE7}" type="presOf" srcId="{B4A852E2-90C3-4321-B2BC-1E68B085E341}" destId="{D6B73CA4-97E8-4E71-8DB6-E107AF06634D}" srcOrd="1" destOrd="0" presId="urn:microsoft.com/office/officeart/2009/3/layout/HorizontalOrganizationChart"/>
    <dgm:cxn modelId="{6B4C1541-0869-46E2-9F1A-3D9B3EE168DE}" type="presParOf" srcId="{6981485B-CBA6-47D8-A28E-38E1C7A1F30A}" destId="{6B1189BF-D640-47CE-AE52-7524954EE7F3}" srcOrd="0" destOrd="0" presId="urn:microsoft.com/office/officeart/2009/3/layout/HorizontalOrganizationChart"/>
    <dgm:cxn modelId="{0E3A5CB0-5E3C-45A2-99A6-D826CD9EC563}" type="presParOf" srcId="{6B1189BF-D640-47CE-AE52-7524954EE7F3}" destId="{3D7770D4-0149-47CA-AABA-1FD9662A3043}" srcOrd="0" destOrd="0" presId="urn:microsoft.com/office/officeart/2009/3/layout/HorizontalOrganizationChart"/>
    <dgm:cxn modelId="{7DD46EDC-CDDB-49B0-8E6B-305DC48A60DB}" type="presParOf" srcId="{3D7770D4-0149-47CA-AABA-1FD9662A3043}" destId="{FA4D83EF-915A-4BB2-A3FD-8A8DC3F61421}" srcOrd="0" destOrd="0" presId="urn:microsoft.com/office/officeart/2009/3/layout/HorizontalOrganizationChart"/>
    <dgm:cxn modelId="{AE0699A6-627E-449C-81DE-E5C5244A2902}" type="presParOf" srcId="{3D7770D4-0149-47CA-AABA-1FD9662A3043}" destId="{CDABB2E9-4CE7-4CA8-97DD-56051F56A753}" srcOrd="1" destOrd="0" presId="urn:microsoft.com/office/officeart/2009/3/layout/HorizontalOrganizationChart"/>
    <dgm:cxn modelId="{D6A4216C-C5B3-45BB-AA45-2D34C44BCE4E}" type="presParOf" srcId="{6B1189BF-D640-47CE-AE52-7524954EE7F3}" destId="{00AB8F4B-2C10-4E81-A091-306D193CB44C}" srcOrd="1" destOrd="0" presId="urn:microsoft.com/office/officeart/2009/3/layout/HorizontalOrganizationChart"/>
    <dgm:cxn modelId="{EADFE6EC-8B80-43A5-930C-D51C5264D57D}" type="presParOf" srcId="{00AB8F4B-2C10-4E81-A091-306D193CB44C}" destId="{E0411C6B-5600-431D-AD1B-0F8FB528D414}" srcOrd="0" destOrd="0" presId="urn:microsoft.com/office/officeart/2009/3/layout/HorizontalOrganizationChart"/>
    <dgm:cxn modelId="{192042F8-0CA9-4E49-AA32-41DDC102BB60}" type="presParOf" srcId="{00AB8F4B-2C10-4E81-A091-306D193CB44C}" destId="{75BD9FD6-3D04-4B46-B3A3-208E395F44DA}" srcOrd="1" destOrd="0" presId="urn:microsoft.com/office/officeart/2009/3/layout/HorizontalOrganizationChart"/>
    <dgm:cxn modelId="{7528D7F4-4FBB-4FB2-AB34-D491BF6F352D}" type="presParOf" srcId="{75BD9FD6-3D04-4B46-B3A3-208E395F44DA}" destId="{BB7742C3-9C86-4DCE-AC45-B23703B19C1C}" srcOrd="0" destOrd="0" presId="urn:microsoft.com/office/officeart/2009/3/layout/HorizontalOrganizationChart"/>
    <dgm:cxn modelId="{B0516151-0BF8-4540-BE93-41DC39A51414}" type="presParOf" srcId="{BB7742C3-9C86-4DCE-AC45-B23703B19C1C}" destId="{73145E3A-08D4-46B5-A2B5-C3FFC6901B0F}" srcOrd="0" destOrd="0" presId="urn:microsoft.com/office/officeart/2009/3/layout/HorizontalOrganizationChart"/>
    <dgm:cxn modelId="{4D4BF4F3-6E9A-403D-966B-4CAE59D43851}" type="presParOf" srcId="{BB7742C3-9C86-4DCE-AC45-B23703B19C1C}" destId="{D6B73CA4-97E8-4E71-8DB6-E107AF06634D}" srcOrd="1" destOrd="0" presId="urn:microsoft.com/office/officeart/2009/3/layout/HorizontalOrganizationChart"/>
    <dgm:cxn modelId="{7D14E50C-C0B5-4959-9001-42856C20FD32}" type="presParOf" srcId="{75BD9FD6-3D04-4B46-B3A3-208E395F44DA}" destId="{E2634373-8C04-4B25-9C62-0298EB82D9BF}" srcOrd="1" destOrd="0" presId="urn:microsoft.com/office/officeart/2009/3/layout/HorizontalOrganizationChart"/>
    <dgm:cxn modelId="{E8BE4C31-E4B2-4A3B-8124-FC1E57B52A82}" type="presParOf" srcId="{75BD9FD6-3D04-4B46-B3A3-208E395F44DA}" destId="{11970B1A-938D-4B24-83E5-1DC6553454D9}" srcOrd="2" destOrd="0" presId="urn:microsoft.com/office/officeart/2009/3/layout/HorizontalOrganizationChart"/>
    <dgm:cxn modelId="{2F5013E5-7F81-42F9-89CF-38ABEDE50D6B}" type="presParOf" srcId="{00AB8F4B-2C10-4E81-A091-306D193CB44C}" destId="{544C1F0B-C580-4C90-ABE2-179A9CA3EB75}" srcOrd="2" destOrd="0" presId="urn:microsoft.com/office/officeart/2009/3/layout/HorizontalOrganizationChart"/>
    <dgm:cxn modelId="{9D19E040-0360-4789-AA52-438E67986BED}" type="presParOf" srcId="{00AB8F4B-2C10-4E81-A091-306D193CB44C}" destId="{3EDB8C54-2BEB-4741-9979-DBBF60B6F8C1}" srcOrd="3" destOrd="0" presId="urn:microsoft.com/office/officeart/2009/3/layout/HorizontalOrganizationChart"/>
    <dgm:cxn modelId="{6DCAB7E2-DD4F-4379-977B-227578816EDA}" type="presParOf" srcId="{3EDB8C54-2BEB-4741-9979-DBBF60B6F8C1}" destId="{85993E4E-A043-433D-AAF1-155F5216E849}" srcOrd="0" destOrd="0" presId="urn:microsoft.com/office/officeart/2009/3/layout/HorizontalOrganizationChart"/>
    <dgm:cxn modelId="{7FAD3DAB-7FCB-46D7-8502-C452C6E58D58}" type="presParOf" srcId="{85993E4E-A043-433D-AAF1-155F5216E849}" destId="{F98F48FD-862D-49D7-98FC-3B7E5DDED4E8}" srcOrd="0" destOrd="0" presId="urn:microsoft.com/office/officeart/2009/3/layout/HorizontalOrganizationChart"/>
    <dgm:cxn modelId="{E9F7F597-B1CC-473F-AA4C-6F7244A61ACC}" type="presParOf" srcId="{85993E4E-A043-433D-AAF1-155F5216E849}" destId="{85FD877B-89F5-4B94-9034-EA39BA21EF50}" srcOrd="1" destOrd="0" presId="urn:microsoft.com/office/officeart/2009/3/layout/HorizontalOrganizationChart"/>
    <dgm:cxn modelId="{2534D847-87DA-4F7F-A76E-383B8E914E61}" type="presParOf" srcId="{3EDB8C54-2BEB-4741-9979-DBBF60B6F8C1}" destId="{DE512A76-E248-4048-99CC-2E32C7A9635E}" srcOrd="1" destOrd="0" presId="urn:microsoft.com/office/officeart/2009/3/layout/HorizontalOrganizationChart"/>
    <dgm:cxn modelId="{2F966C2D-4E73-4B9C-93E6-BB5B05B82F7A}" type="presParOf" srcId="{3EDB8C54-2BEB-4741-9979-DBBF60B6F8C1}" destId="{1F55E335-2CD5-466C-94F9-1E493EA39CDD}" srcOrd="2" destOrd="0" presId="urn:microsoft.com/office/officeart/2009/3/layout/HorizontalOrganizationChart"/>
    <dgm:cxn modelId="{598052A3-03F8-4E0C-A520-7D3FB860F3A2}" type="presParOf" srcId="{6B1189BF-D640-47CE-AE52-7524954EE7F3}" destId="{1D0F4980-EF17-4E20-B8AA-25709B4950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48F63-D300-46EB-844D-2BC76F10B315}">
      <dsp:nvSpPr>
        <dsp:cNvPr id="0" name=""/>
        <dsp:cNvSpPr/>
      </dsp:nvSpPr>
      <dsp:spPr>
        <a:xfrm>
          <a:off x="6242" y="957019"/>
          <a:ext cx="1861718" cy="93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Ficheros</a:t>
          </a:r>
          <a:endParaRPr lang="es-ES" sz="1800" kern="1200" dirty="0"/>
        </a:p>
      </dsp:txBody>
      <dsp:txXfrm>
        <a:off x="33506" y="984283"/>
        <a:ext cx="1807190" cy="876331"/>
      </dsp:txXfrm>
    </dsp:sp>
    <dsp:sp modelId="{E36868DD-E0B5-4B17-93DF-EC2207149949}">
      <dsp:nvSpPr>
        <dsp:cNvPr id="0" name=""/>
        <dsp:cNvSpPr/>
      </dsp:nvSpPr>
      <dsp:spPr>
        <a:xfrm rot="18770822">
          <a:off x="1692775" y="996230"/>
          <a:ext cx="1095058" cy="49570"/>
        </a:xfrm>
        <a:custGeom>
          <a:avLst/>
          <a:gdLst/>
          <a:ahLst/>
          <a:cxnLst/>
          <a:rect l="0" t="0" r="0" b="0"/>
          <a:pathLst>
            <a:path>
              <a:moveTo>
                <a:pt x="0" y="24785"/>
              </a:moveTo>
              <a:lnTo>
                <a:pt x="1095058" y="247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212928" y="993639"/>
        <a:ext cx="54752" cy="54752"/>
      </dsp:txXfrm>
    </dsp:sp>
    <dsp:sp modelId="{C94D98BA-C2CA-4FF2-81E0-768436CD1918}">
      <dsp:nvSpPr>
        <dsp:cNvPr id="0" name=""/>
        <dsp:cNvSpPr/>
      </dsp:nvSpPr>
      <dsp:spPr>
        <a:xfrm>
          <a:off x="2612649" y="154152"/>
          <a:ext cx="1861718" cy="93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Ejecutables</a:t>
          </a:r>
          <a:endParaRPr lang="es-ES" sz="1800" kern="1200" dirty="0"/>
        </a:p>
      </dsp:txBody>
      <dsp:txXfrm>
        <a:off x="2639913" y="181416"/>
        <a:ext cx="1807190" cy="876331"/>
      </dsp:txXfrm>
    </dsp:sp>
    <dsp:sp modelId="{DE77BC9B-B7B5-4034-A136-3DD92E2488DC}">
      <dsp:nvSpPr>
        <dsp:cNvPr id="0" name=""/>
        <dsp:cNvSpPr/>
      </dsp:nvSpPr>
      <dsp:spPr>
        <a:xfrm>
          <a:off x="4474367" y="594797"/>
          <a:ext cx="744687" cy="49570"/>
        </a:xfrm>
        <a:custGeom>
          <a:avLst/>
          <a:gdLst/>
          <a:ahLst/>
          <a:cxnLst/>
          <a:rect l="0" t="0" r="0" b="0"/>
          <a:pathLst>
            <a:path>
              <a:moveTo>
                <a:pt x="0" y="24785"/>
              </a:moveTo>
              <a:lnTo>
                <a:pt x="744687" y="247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28094" y="600965"/>
        <a:ext cx="37234" cy="37234"/>
      </dsp:txXfrm>
    </dsp:sp>
    <dsp:sp modelId="{826FCF34-36BD-4D08-9865-5A9B31E30487}">
      <dsp:nvSpPr>
        <dsp:cNvPr id="0" name=""/>
        <dsp:cNvSpPr/>
      </dsp:nvSpPr>
      <dsp:spPr>
        <a:xfrm>
          <a:off x="5219055" y="154152"/>
          <a:ext cx="1861718" cy="93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Programas o Aplicaciones</a:t>
          </a:r>
          <a:endParaRPr lang="es-ES" sz="1800" kern="1200" dirty="0"/>
        </a:p>
      </dsp:txBody>
      <dsp:txXfrm>
        <a:off x="5246319" y="181416"/>
        <a:ext cx="1807190" cy="876331"/>
      </dsp:txXfrm>
    </dsp:sp>
    <dsp:sp modelId="{CA44D779-2D82-46AC-9FF9-40B7C74ABA3A}">
      <dsp:nvSpPr>
        <dsp:cNvPr id="0" name=""/>
        <dsp:cNvSpPr/>
      </dsp:nvSpPr>
      <dsp:spPr>
        <a:xfrm rot="2829178">
          <a:off x="1692775" y="1799096"/>
          <a:ext cx="1095058" cy="49570"/>
        </a:xfrm>
        <a:custGeom>
          <a:avLst/>
          <a:gdLst/>
          <a:ahLst/>
          <a:cxnLst/>
          <a:rect l="0" t="0" r="0" b="0"/>
          <a:pathLst>
            <a:path>
              <a:moveTo>
                <a:pt x="0" y="24785"/>
              </a:moveTo>
              <a:lnTo>
                <a:pt x="1095058" y="247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212928" y="1796505"/>
        <a:ext cx="54752" cy="54752"/>
      </dsp:txXfrm>
    </dsp:sp>
    <dsp:sp modelId="{0408CC5B-ED49-4E87-82CB-095C77A1AC81}">
      <dsp:nvSpPr>
        <dsp:cNvPr id="0" name=""/>
        <dsp:cNvSpPr/>
      </dsp:nvSpPr>
      <dsp:spPr>
        <a:xfrm>
          <a:off x="2612649" y="1759885"/>
          <a:ext cx="1861718" cy="93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Ficheros de datos</a:t>
          </a:r>
          <a:endParaRPr lang="es-ES" sz="1800" kern="1200" dirty="0"/>
        </a:p>
      </dsp:txBody>
      <dsp:txXfrm>
        <a:off x="2639913" y="1787149"/>
        <a:ext cx="1807190" cy="876331"/>
      </dsp:txXfrm>
    </dsp:sp>
    <dsp:sp modelId="{B9123E4D-2A95-4F81-8FB4-C3EE96C499AB}">
      <dsp:nvSpPr>
        <dsp:cNvPr id="0" name=""/>
        <dsp:cNvSpPr/>
      </dsp:nvSpPr>
      <dsp:spPr>
        <a:xfrm rot="19457599">
          <a:off x="4388168" y="1932907"/>
          <a:ext cx="917085" cy="49570"/>
        </a:xfrm>
        <a:custGeom>
          <a:avLst/>
          <a:gdLst/>
          <a:ahLst/>
          <a:cxnLst/>
          <a:rect l="0" t="0" r="0" b="0"/>
          <a:pathLst>
            <a:path>
              <a:moveTo>
                <a:pt x="0" y="24785"/>
              </a:moveTo>
              <a:lnTo>
                <a:pt x="917085" y="247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23784" y="1934765"/>
        <a:ext cx="45854" cy="45854"/>
      </dsp:txXfrm>
    </dsp:sp>
    <dsp:sp modelId="{B69772E3-ACD4-4C8E-B086-295A812AF532}">
      <dsp:nvSpPr>
        <dsp:cNvPr id="0" name=""/>
        <dsp:cNvSpPr/>
      </dsp:nvSpPr>
      <dsp:spPr>
        <a:xfrm>
          <a:off x="5219055" y="1224641"/>
          <a:ext cx="1861718" cy="9308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Ficheros</a:t>
          </a:r>
          <a:r>
            <a:rPr lang="es-ES" sz="1800" kern="1200" dirty="0" smtClean="0"/>
            <a:t> estructurados en base a </a:t>
          </a:r>
          <a:r>
            <a:rPr lang="es-ES" sz="1800" b="1" kern="1200" dirty="0" smtClean="0"/>
            <a:t>registros</a:t>
          </a:r>
          <a:endParaRPr lang="es-ES" sz="1800" b="1" kern="1200" dirty="0"/>
        </a:p>
      </dsp:txBody>
      <dsp:txXfrm>
        <a:off x="5246319" y="1251905"/>
        <a:ext cx="1807190" cy="876331"/>
      </dsp:txXfrm>
    </dsp:sp>
    <dsp:sp modelId="{B05FA96E-E95D-4D44-9233-E1E97BD839E7}">
      <dsp:nvSpPr>
        <dsp:cNvPr id="0" name=""/>
        <dsp:cNvSpPr/>
      </dsp:nvSpPr>
      <dsp:spPr>
        <a:xfrm rot="2142401">
          <a:off x="4388168" y="2468152"/>
          <a:ext cx="917085" cy="49570"/>
        </a:xfrm>
        <a:custGeom>
          <a:avLst/>
          <a:gdLst/>
          <a:ahLst/>
          <a:cxnLst/>
          <a:rect l="0" t="0" r="0" b="0"/>
          <a:pathLst>
            <a:path>
              <a:moveTo>
                <a:pt x="0" y="24785"/>
              </a:moveTo>
              <a:lnTo>
                <a:pt x="917085" y="2478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23784" y="2470010"/>
        <a:ext cx="45854" cy="45854"/>
      </dsp:txXfrm>
    </dsp:sp>
    <dsp:sp modelId="{2ED4CD57-2FC1-4924-9CC7-B0D604A98F31}">
      <dsp:nvSpPr>
        <dsp:cNvPr id="0" name=""/>
        <dsp:cNvSpPr/>
      </dsp:nvSpPr>
      <dsp:spPr>
        <a:xfrm>
          <a:off x="5219055" y="2295129"/>
          <a:ext cx="1861718" cy="930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Otros ficheros de datos</a:t>
          </a:r>
          <a:endParaRPr lang="es-ES" sz="1800" kern="1200" dirty="0"/>
        </a:p>
      </dsp:txBody>
      <dsp:txXfrm>
        <a:off x="5246319" y="2322393"/>
        <a:ext cx="1807190" cy="876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AFE4-DBCA-4A24-A413-B08968B6FC33}">
      <dsp:nvSpPr>
        <dsp:cNvPr id="0" name=""/>
        <dsp:cNvSpPr/>
      </dsp:nvSpPr>
      <dsp:spPr>
        <a:xfrm>
          <a:off x="4361581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D675-46B1-4EF8-A0EE-3DED8C693AA6}">
      <dsp:nvSpPr>
        <dsp:cNvPr id="0" name=""/>
        <dsp:cNvSpPr/>
      </dsp:nvSpPr>
      <dsp:spPr>
        <a:xfrm>
          <a:off x="3350146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7AD8E-649C-4E4A-864A-1F5D1E4DDC3E}">
      <dsp:nvSpPr>
        <dsp:cNvPr id="0" name=""/>
        <dsp:cNvSpPr/>
      </dsp:nvSpPr>
      <dsp:spPr>
        <a:xfrm>
          <a:off x="4315861" y="2585472"/>
          <a:ext cx="91440" cy="481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64E2-33D0-4F5A-A0EE-AE684A4066B2}">
      <dsp:nvSpPr>
        <dsp:cNvPr id="0" name=""/>
        <dsp:cNvSpPr/>
      </dsp:nvSpPr>
      <dsp:spPr>
        <a:xfrm>
          <a:off x="3350146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F57F-9C53-4BB6-8303-44F7E746D08A}">
      <dsp:nvSpPr>
        <dsp:cNvPr id="0" name=""/>
        <dsp:cNvSpPr/>
      </dsp:nvSpPr>
      <dsp:spPr>
        <a:xfrm>
          <a:off x="2338712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4A79-19B0-4907-AF60-6D960105B1D2}">
      <dsp:nvSpPr>
        <dsp:cNvPr id="0" name=""/>
        <dsp:cNvSpPr/>
      </dsp:nvSpPr>
      <dsp:spPr>
        <a:xfrm>
          <a:off x="2522609" y="2177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3F7C-4C7B-4A6D-872F-1E441D568DB5}">
      <dsp:nvSpPr>
        <dsp:cNvPr id="0" name=""/>
        <dsp:cNvSpPr/>
      </dsp:nvSpPr>
      <dsp:spPr>
        <a:xfrm>
          <a:off x="2706506" y="176879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registros</a:t>
          </a:r>
          <a:endParaRPr lang="es-ES" sz="1400" kern="1200" dirty="0"/>
        </a:p>
      </dsp:txBody>
      <dsp:txXfrm>
        <a:off x="2737288" y="207661"/>
        <a:ext cx="1593510" cy="989408"/>
      </dsp:txXfrm>
    </dsp:sp>
    <dsp:sp modelId="{976A97AF-AA9E-41E7-AEAA-85C926A130B1}">
      <dsp:nvSpPr>
        <dsp:cNvPr id="0" name=""/>
        <dsp:cNvSpPr/>
      </dsp:nvSpPr>
      <dsp:spPr>
        <a:xfrm>
          <a:off x="1511175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0CBC-5F12-49AA-B4CC-42300376B684}">
      <dsp:nvSpPr>
        <dsp:cNvPr id="0" name=""/>
        <dsp:cNvSpPr/>
      </dsp:nvSpPr>
      <dsp:spPr>
        <a:xfrm>
          <a:off x="1695072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 de acceso </a:t>
          </a:r>
          <a:r>
            <a:rPr lang="es-ES" sz="1400" b="1" kern="1200" dirty="0" smtClean="0"/>
            <a:t>secuencial</a:t>
          </a:r>
          <a:endParaRPr lang="es-ES" sz="1400" b="1" kern="1200" dirty="0"/>
        </a:p>
      </dsp:txBody>
      <dsp:txXfrm>
        <a:off x="1725854" y="1739984"/>
        <a:ext cx="1593510" cy="989408"/>
      </dsp:txXfrm>
    </dsp:sp>
    <dsp:sp modelId="{6081D826-5D09-408E-A2B1-A367729EC4DD}">
      <dsp:nvSpPr>
        <dsp:cNvPr id="0" name=""/>
        <dsp:cNvSpPr/>
      </dsp:nvSpPr>
      <dsp:spPr>
        <a:xfrm>
          <a:off x="3534043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0510-62CF-4DE3-9633-C5BA1FD29FBC}">
      <dsp:nvSpPr>
        <dsp:cNvPr id="0" name=""/>
        <dsp:cNvSpPr/>
      </dsp:nvSpPr>
      <dsp:spPr>
        <a:xfrm>
          <a:off x="3717941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</a:t>
          </a:r>
          <a:r>
            <a:rPr lang="es-ES" sz="1400" b="1" kern="1200" dirty="0" smtClean="0"/>
            <a:t>acceso directo</a:t>
          </a:r>
          <a:endParaRPr lang="es-ES" sz="1400" b="1" kern="1200" dirty="0"/>
        </a:p>
      </dsp:txBody>
      <dsp:txXfrm>
        <a:off x="3748723" y="1739984"/>
        <a:ext cx="1593510" cy="989408"/>
      </dsp:txXfrm>
    </dsp:sp>
    <dsp:sp modelId="{AE519496-3869-411D-B88D-4A630FF55131}">
      <dsp:nvSpPr>
        <dsp:cNvPr id="0" name=""/>
        <dsp:cNvSpPr/>
      </dsp:nvSpPr>
      <dsp:spPr>
        <a:xfrm>
          <a:off x="3534043" y="3066822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FBEA-2758-4033-A837-29FDA9391438}">
      <dsp:nvSpPr>
        <dsp:cNvPr id="0" name=""/>
        <dsp:cNvSpPr/>
      </dsp:nvSpPr>
      <dsp:spPr>
        <a:xfrm>
          <a:off x="3717941" y="3241524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Modos de </a:t>
          </a:r>
          <a:r>
            <a:rPr lang="es-ES" sz="1400" b="1" kern="1200" dirty="0" smtClean="0"/>
            <a:t>obtención de la dirección a partir de la clave</a:t>
          </a:r>
          <a:endParaRPr lang="es-ES" sz="1400" b="1" kern="1200" dirty="0"/>
        </a:p>
      </dsp:txBody>
      <dsp:txXfrm>
        <a:off x="3748723" y="3272306"/>
        <a:ext cx="1593510" cy="989408"/>
      </dsp:txXfrm>
    </dsp:sp>
    <dsp:sp modelId="{3D1BD4E3-F274-44B6-B930-3B3EF02792C7}">
      <dsp:nvSpPr>
        <dsp:cNvPr id="0" name=""/>
        <dsp:cNvSpPr/>
      </dsp:nvSpPr>
      <dsp:spPr>
        <a:xfrm>
          <a:off x="2522609" y="4599145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ED40-8CDE-4EF3-8BF6-47DAEA6A8E2F}">
      <dsp:nvSpPr>
        <dsp:cNvPr id="0" name=""/>
        <dsp:cNvSpPr/>
      </dsp:nvSpPr>
      <dsp:spPr>
        <a:xfrm>
          <a:off x="2706506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Tabla índice </a:t>
          </a:r>
          <a:r>
            <a:rPr lang="es-ES" sz="1400" kern="1200" dirty="0" smtClean="0"/>
            <a:t>con pares Clave – Dirección</a:t>
          </a:r>
          <a:endParaRPr lang="es-ES" sz="1400" kern="1200" dirty="0"/>
        </a:p>
      </dsp:txBody>
      <dsp:txXfrm>
        <a:off x="2737288" y="4804629"/>
        <a:ext cx="1593510" cy="989408"/>
      </dsp:txXfrm>
    </dsp:sp>
    <dsp:sp modelId="{5C0EC83B-7398-4890-80F1-C1B1E9A397E6}">
      <dsp:nvSpPr>
        <dsp:cNvPr id="0" name=""/>
        <dsp:cNvSpPr/>
      </dsp:nvSpPr>
      <dsp:spPr>
        <a:xfrm>
          <a:off x="4545478" y="4599145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78E1-A9E4-40DE-81A8-F029F37A645C}">
      <dsp:nvSpPr>
        <dsp:cNvPr id="0" name=""/>
        <dsp:cNvSpPr/>
      </dsp:nvSpPr>
      <dsp:spPr>
        <a:xfrm>
          <a:off x="4729375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Cálculo o hash </a:t>
          </a:r>
          <a:r>
            <a:rPr lang="es-ES" sz="1400" kern="1200" dirty="0" smtClean="0"/>
            <a:t>de la dirección partiendo de la clave</a:t>
          </a:r>
          <a:endParaRPr lang="es-ES" sz="1400" kern="1200" dirty="0"/>
        </a:p>
      </dsp:txBody>
      <dsp:txXfrm>
        <a:off x="4760157" y="4804629"/>
        <a:ext cx="1593510" cy="989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AFE4-DBCA-4A24-A413-B08968B6FC33}">
      <dsp:nvSpPr>
        <dsp:cNvPr id="0" name=""/>
        <dsp:cNvSpPr/>
      </dsp:nvSpPr>
      <dsp:spPr>
        <a:xfrm>
          <a:off x="4361581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D675-46B1-4EF8-A0EE-3DED8C693AA6}">
      <dsp:nvSpPr>
        <dsp:cNvPr id="0" name=""/>
        <dsp:cNvSpPr/>
      </dsp:nvSpPr>
      <dsp:spPr>
        <a:xfrm>
          <a:off x="3350146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7AD8E-649C-4E4A-864A-1F5D1E4DDC3E}">
      <dsp:nvSpPr>
        <dsp:cNvPr id="0" name=""/>
        <dsp:cNvSpPr/>
      </dsp:nvSpPr>
      <dsp:spPr>
        <a:xfrm>
          <a:off x="4315861" y="2585472"/>
          <a:ext cx="91440" cy="481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64E2-33D0-4F5A-A0EE-AE684A4066B2}">
      <dsp:nvSpPr>
        <dsp:cNvPr id="0" name=""/>
        <dsp:cNvSpPr/>
      </dsp:nvSpPr>
      <dsp:spPr>
        <a:xfrm>
          <a:off x="3350146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F57F-9C53-4BB6-8303-44F7E746D08A}">
      <dsp:nvSpPr>
        <dsp:cNvPr id="0" name=""/>
        <dsp:cNvSpPr/>
      </dsp:nvSpPr>
      <dsp:spPr>
        <a:xfrm>
          <a:off x="2338712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4A79-19B0-4907-AF60-6D960105B1D2}">
      <dsp:nvSpPr>
        <dsp:cNvPr id="0" name=""/>
        <dsp:cNvSpPr/>
      </dsp:nvSpPr>
      <dsp:spPr>
        <a:xfrm>
          <a:off x="2522609" y="2177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3F7C-4C7B-4A6D-872F-1E441D568DB5}">
      <dsp:nvSpPr>
        <dsp:cNvPr id="0" name=""/>
        <dsp:cNvSpPr/>
      </dsp:nvSpPr>
      <dsp:spPr>
        <a:xfrm>
          <a:off x="2706506" y="176879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registros</a:t>
          </a:r>
          <a:endParaRPr lang="es-ES" sz="1400" kern="1200" dirty="0"/>
        </a:p>
      </dsp:txBody>
      <dsp:txXfrm>
        <a:off x="2737288" y="207661"/>
        <a:ext cx="1593510" cy="989408"/>
      </dsp:txXfrm>
    </dsp:sp>
    <dsp:sp modelId="{976A97AF-AA9E-41E7-AEAA-85C926A130B1}">
      <dsp:nvSpPr>
        <dsp:cNvPr id="0" name=""/>
        <dsp:cNvSpPr/>
      </dsp:nvSpPr>
      <dsp:spPr>
        <a:xfrm>
          <a:off x="1511175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0CBC-5F12-49AA-B4CC-42300376B684}">
      <dsp:nvSpPr>
        <dsp:cNvPr id="0" name=""/>
        <dsp:cNvSpPr/>
      </dsp:nvSpPr>
      <dsp:spPr>
        <a:xfrm>
          <a:off x="1695072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 de acceso </a:t>
          </a:r>
          <a:r>
            <a:rPr lang="es-ES" sz="1400" b="1" kern="1200" dirty="0" smtClean="0"/>
            <a:t>secuencial</a:t>
          </a:r>
          <a:endParaRPr lang="es-ES" sz="1400" b="1" kern="1200" dirty="0"/>
        </a:p>
      </dsp:txBody>
      <dsp:txXfrm>
        <a:off x="1725854" y="1739984"/>
        <a:ext cx="1593510" cy="989408"/>
      </dsp:txXfrm>
    </dsp:sp>
    <dsp:sp modelId="{6081D826-5D09-408E-A2B1-A367729EC4DD}">
      <dsp:nvSpPr>
        <dsp:cNvPr id="0" name=""/>
        <dsp:cNvSpPr/>
      </dsp:nvSpPr>
      <dsp:spPr>
        <a:xfrm>
          <a:off x="3534043" y="1534499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0510-62CF-4DE3-9633-C5BA1FD29FBC}">
      <dsp:nvSpPr>
        <dsp:cNvPr id="0" name=""/>
        <dsp:cNvSpPr/>
      </dsp:nvSpPr>
      <dsp:spPr>
        <a:xfrm>
          <a:off x="3717941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</a:t>
          </a:r>
          <a:r>
            <a:rPr lang="es-ES" sz="1400" b="1" kern="1200" dirty="0" smtClean="0"/>
            <a:t>acceso directo</a:t>
          </a:r>
          <a:endParaRPr lang="es-ES" sz="1400" b="1" kern="1200" dirty="0"/>
        </a:p>
      </dsp:txBody>
      <dsp:txXfrm>
        <a:off x="3748723" y="1739984"/>
        <a:ext cx="1593510" cy="989408"/>
      </dsp:txXfrm>
    </dsp:sp>
    <dsp:sp modelId="{AE519496-3869-411D-B88D-4A630FF55131}">
      <dsp:nvSpPr>
        <dsp:cNvPr id="0" name=""/>
        <dsp:cNvSpPr/>
      </dsp:nvSpPr>
      <dsp:spPr>
        <a:xfrm>
          <a:off x="3534043" y="3066822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FBEA-2758-4033-A837-29FDA9391438}">
      <dsp:nvSpPr>
        <dsp:cNvPr id="0" name=""/>
        <dsp:cNvSpPr/>
      </dsp:nvSpPr>
      <dsp:spPr>
        <a:xfrm>
          <a:off x="3717941" y="3241524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Modos de </a:t>
          </a:r>
          <a:r>
            <a:rPr lang="es-ES" sz="1400" b="1" kern="1200" dirty="0" smtClean="0"/>
            <a:t>obtención de la dirección a partir de la clave</a:t>
          </a:r>
          <a:endParaRPr lang="es-ES" sz="1400" b="1" kern="1200" dirty="0"/>
        </a:p>
      </dsp:txBody>
      <dsp:txXfrm>
        <a:off x="3748723" y="3272306"/>
        <a:ext cx="1593510" cy="989408"/>
      </dsp:txXfrm>
    </dsp:sp>
    <dsp:sp modelId="{3D1BD4E3-F274-44B6-B930-3B3EF02792C7}">
      <dsp:nvSpPr>
        <dsp:cNvPr id="0" name=""/>
        <dsp:cNvSpPr/>
      </dsp:nvSpPr>
      <dsp:spPr>
        <a:xfrm>
          <a:off x="2522609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ED40-8CDE-4EF3-8BF6-47DAEA6A8E2F}">
      <dsp:nvSpPr>
        <dsp:cNvPr id="0" name=""/>
        <dsp:cNvSpPr/>
      </dsp:nvSpPr>
      <dsp:spPr>
        <a:xfrm>
          <a:off x="2706506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Tabla índice </a:t>
          </a:r>
          <a:r>
            <a:rPr lang="es-ES" sz="1400" kern="1200" dirty="0" smtClean="0"/>
            <a:t>con pares Clave – Dirección</a:t>
          </a:r>
          <a:endParaRPr lang="es-ES" sz="1400" kern="1200" dirty="0"/>
        </a:p>
      </dsp:txBody>
      <dsp:txXfrm>
        <a:off x="2737288" y="4804629"/>
        <a:ext cx="1593510" cy="989408"/>
      </dsp:txXfrm>
    </dsp:sp>
    <dsp:sp modelId="{5C0EC83B-7398-4890-80F1-C1B1E9A397E6}">
      <dsp:nvSpPr>
        <dsp:cNvPr id="0" name=""/>
        <dsp:cNvSpPr/>
      </dsp:nvSpPr>
      <dsp:spPr>
        <a:xfrm>
          <a:off x="4545478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78E1-A9E4-40DE-81A8-F029F37A645C}">
      <dsp:nvSpPr>
        <dsp:cNvPr id="0" name=""/>
        <dsp:cNvSpPr/>
      </dsp:nvSpPr>
      <dsp:spPr>
        <a:xfrm>
          <a:off x="4729375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Cálculo o hash </a:t>
          </a:r>
          <a:r>
            <a:rPr lang="es-ES" sz="1400" kern="1200" dirty="0" smtClean="0"/>
            <a:t>de la dirección partiendo de la clave</a:t>
          </a:r>
          <a:endParaRPr lang="es-ES" sz="1400" kern="1200" dirty="0"/>
        </a:p>
      </dsp:txBody>
      <dsp:txXfrm>
        <a:off x="4760157" y="4804629"/>
        <a:ext cx="1593510" cy="98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AFE4-DBCA-4A24-A413-B08968B6FC33}">
      <dsp:nvSpPr>
        <dsp:cNvPr id="0" name=""/>
        <dsp:cNvSpPr/>
      </dsp:nvSpPr>
      <dsp:spPr>
        <a:xfrm>
          <a:off x="4361581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D675-46B1-4EF8-A0EE-3DED8C693AA6}">
      <dsp:nvSpPr>
        <dsp:cNvPr id="0" name=""/>
        <dsp:cNvSpPr/>
      </dsp:nvSpPr>
      <dsp:spPr>
        <a:xfrm>
          <a:off x="3350146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7AD8E-649C-4E4A-864A-1F5D1E4DDC3E}">
      <dsp:nvSpPr>
        <dsp:cNvPr id="0" name=""/>
        <dsp:cNvSpPr/>
      </dsp:nvSpPr>
      <dsp:spPr>
        <a:xfrm>
          <a:off x="4315861" y="2585472"/>
          <a:ext cx="91440" cy="481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64E2-33D0-4F5A-A0EE-AE684A4066B2}">
      <dsp:nvSpPr>
        <dsp:cNvPr id="0" name=""/>
        <dsp:cNvSpPr/>
      </dsp:nvSpPr>
      <dsp:spPr>
        <a:xfrm>
          <a:off x="3350146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F57F-9C53-4BB6-8303-44F7E746D08A}">
      <dsp:nvSpPr>
        <dsp:cNvPr id="0" name=""/>
        <dsp:cNvSpPr/>
      </dsp:nvSpPr>
      <dsp:spPr>
        <a:xfrm>
          <a:off x="2338712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4A79-19B0-4907-AF60-6D960105B1D2}">
      <dsp:nvSpPr>
        <dsp:cNvPr id="0" name=""/>
        <dsp:cNvSpPr/>
      </dsp:nvSpPr>
      <dsp:spPr>
        <a:xfrm>
          <a:off x="2522609" y="2177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3F7C-4C7B-4A6D-872F-1E441D568DB5}">
      <dsp:nvSpPr>
        <dsp:cNvPr id="0" name=""/>
        <dsp:cNvSpPr/>
      </dsp:nvSpPr>
      <dsp:spPr>
        <a:xfrm>
          <a:off x="2706506" y="176879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registros</a:t>
          </a:r>
          <a:endParaRPr lang="es-ES" sz="1400" kern="1200" dirty="0"/>
        </a:p>
      </dsp:txBody>
      <dsp:txXfrm>
        <a:off x="2737288" y="207661"/>
        <a:ext cx="1593510" cy="989408"/>
      </dsp:txXfrm>
    </dsp:sp>
    <dsp:sp modelId="{976A97AF-AA9E-41E7-AEAA-85C926A130B1}">
      <dsp:nvSpPr>
        <dsp:cNvPr id="0" name=""/>
        <dsp:cNvSpPr/>
      </dsp:nvSpPr>
      <dsp:spPr>
        <a:xfrm>
          <a:off x="1511175" y="1534499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0CBC-5F12-49AA-B4CC-42300376B684}">
      <dsp:nvSpPr>
        <dsp:cNvPr id="0" name=""/>
        <dsp:cNvSpPr/>
      </dsp:nvSpPr>
      <dsp:spPr>
        <a:xfrm>
          <a:off x="1695072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 de acceso </a:t>
          </a:r>
          <a:r>
            <a:rPr lang="es-ES" sz="1400" b="1" kern="1200" dirty="0" smtClean="0"/>
            <a:t>secuencial</a:t>
          </a:r>
          <a:endParaRPr lang="es-ES" sz="1400" b="1" kern="1200" dirty="0"/>
        </a:p>
      </dsp:txBody>
      <dsp:txXfrm>
        <a:off x="1725854" y="1739984"/>
        <a:ext cx="1593510" cy="989408"/>
      </dsp:txXfrm>
    </dsp:sp>
    <dsp:sp modelId="{6081D826-5D09-408E-A2B1-A367729EC4DD}">
      <dsp:nvSpPr>
        <dsp:cNvPr id="0" name=""/>
        <dsp:cNvSpPr/>
      </dsp:nvSpPr>
      <dsp:spPr>
        <a:xfrm>
          <a:off x="3534043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0510-62CF-4DE3-9633-C5BA1FD29FBC}">
      <dsp:nvSpPr>
        <dsp:cNvPr id="0" name=""/>
        <dsp:cNvSpPr/>
      </dsp:nvSpPr>
      <dsp:spPr>
        <a:xfrm>
          <a:off x="3717941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</a:t>
          </a:r>
          <a:r>
            <a:rPr lang="es-ES" sz="1400" b="1" kern="1200" dirty="0" smtClean="0"/>
            <a:t>acceso directo</a:t>
          </a:r>
          <a:endParaRPr lang="es-ES" sz="1400" b="1" kern="1200" dirty="0"/>
        </a:p>
      </dsp:txBody>
      <dsp:txXfrm>
        <a:off x="3748723" y="1739984"/>
        <a:ext cx="1593510" cy="989408"/>
      </dsp:txXfrm>
    </dsp:sp>
    <dsp:sp modelId="{AE519496-3869-411D-B88D-4A630FF55131}">
      <dsp:nvSpPr>
        <dsp:cNvPr id="0" name=""/>
        <dsp:cNvSpPr/>
      </dsp:nvSpPr>
      <dsp:spPr>
        <a:xfrm>
          <a:off x="3534043" y="3066822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FBEA-2758-4033-A837-29FDA9391438}">
      <dsp:nvSpPr>
        <dsp:cNvPr id="0" name=""/>
        <dsp:cNvSpPr/>
      </dsp:nvSpPr>
      <dsp:spPr>
        <a:xfrm>
          <a:off x="3717941" y="3241524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Modos de </a:t>
          </a:r>
          <a:r>
            <a:rPr lang="es-ES" sz="1400" b="1" kern="1200" dirty="0" smtClean="0"/>
            <a:t>obtención de la dirección a partir de la clave</a:t>
          </a:r>
          <a:endParaRPr lang="es-ES" sz="1400" b="1" kern="1200" dirty="0"/>
        </a:p>
      </dsp:txBody>
      <dsp:txXfrm>
        <a:off x="3748723" y="3272306"/>
        <a:ext cx="1593510" cy="989408"/>
      </dsp:txXfrm>
    </dsp:sp>
    <dsp:sp modelId="{3D1BD4E3-F274-44B6-B930-3B3EF02792C7}">
      <dsp:nvSpPr>
        <dsp:cNvPr id="0" name=""/>
        <dsp:cNvSpPr/>
      </dsp:nvSpPr>
      <dsp:spPr>
        <a:xfrm>
          <a:off x="2522609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ED40-8CDE-4EF3-8BF6-47DAEA6A8E2F}">
      <dsp:nvSpPr>
        <dsp:cNvPr id="0" name=""/>
        <dsp:cNvSpPr/>
      </dsp:nvSpPr>
      <dsp:spPr>
        <a:xfrm>
          <a:off x="2706506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Tabla índice </a:t>
          </a:r>
          <a:r>
            <a:rPr lang="es-ES" sz="1400" kern="1200" dirty="0" smtClean="0"/>
            <a:t>con pares Clave – Dirección</a:t>
          </a:r>
          <a:endParaRPr lang="es-ES" sz="1400" kern="1200" dirty="0"/>
        </a:p>
      </dsp:txBody>
      <dsp:txXfrm>
        <a:off x="2737288" y="4804629"/>
        <a:ext cx="1593510" cy="989408"/>
      </dsp:txXfrm>
    </dsp:sp>
    <dsp:sp modelId="{5C0EC83B-7398-4890-80F1-C1B1E9A397E6}">
      <dsp:nvSpPr>
        <dsp:cNvPr id="0" name=""/>
        <dsp:cNvSpPr/>
      </dsp:nvSpPr>
      <dsp:spPr>
        <a:xfrm>
          <a:off x="4545478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78E1-A9E4-40DE-81A8-F029F37A645C}">
      <dsp:nvSpPr>
        <dsp:cNvPr id="0" name=""/>
        <dsp:cNvSpPr/>
      </dsp:nvSpPr>
      <dsp:spPr>
        <a:xfrm>
          <a:off x="4729375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Cálculo o hash </a:t>
          </a:r>
          <a:r>
            <a:rPr lang="es-ES" sz="1400" kern="1200" dirty="0" smtClean="0"/>
            <a:t>de la dirección partiendo de la clave</a:t>
          </a:r>
          <a:endParaRPr lang="es-ES" sz="1400" kern="1200" dirty="0"/>
        </a:p>
      </dsp:txBody>
      <dsp:txXfrm>
        <a:off x="4760157" y="4804629"/>
        <a:ext cx="1593510" cy="989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C1F0B-C580-4C90-ABE2-179A9CA3EB75}">
      <dsp:nvSpPr>
        <dsp:cNvPr id="0" name=""/>
        <dsp:cNvSpPr/>
      </dsp:nvSpPr>
      <dsp:spPr>
        <a:xfrm>
          <a:off x="3396524" y="2154528"/>
          <a:ext cx="393174" cy="114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837" y="0"/>
              </a:lnTo>
              <a:lnTo>
                <a:pt x="197837" y="1144341"/>
              </a:lnTo>
              <a:lnTo>
                <a:pt x="393174" y="1144341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0411C6B-5600-431D-AD1B-0F8FB528D414}">
      <dsp:nvSpPr>
        <dsp:cNvPr id="0" name=""/>
        <dsp:cNvSpPr/>
      </dsp:nvSpPr>
      <dsp:spPr>
        <a:xfrm>
          <a:off x="3396524" y="1299481"/>
          <a:ext cx="393154" cy="855046"/>
        </a:xfrm>
        <a:custGeom>
          <a:avLst/>
          <a:gdLst/>
          <a:ahLst/>
          <a:cxnLst/>
          <a:rect l="0" t="0" r="0" b="0"/>
          <a:pathLst>
            <a:path>
              <a:moveTo>
                <a:pt x="0" y="855046"/>
              </a:moveTo>
              <a:lnTo>
                <a:pt x="197817" y="855046"/>
              </a:lnTo>
              <a:lnTo>
                <a:pt x="197817" y="0"/>
              </a:lnTo>
              <a:lnTo>
                <a:pt x="393154" y="0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A4D83EF-915A-4BB2-A3FD-8A8DC3F61421}">
      <dsp:nvSpPr>
        <dsp:cNvPr id="0" name=""/>
        <dsp:cNvSpPr/>
      </dsp:nvSpPr>
      <dsp:spPr>
        <a:xfrm>
          <a:off x="6" y="1651257"/>
          <a:ext cx="3396518" cy="10065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" tIns="635" rIns="635" bIns="635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" kern="1200" dirty="0"/>
        </a:p>
      </dsp:txBody>
      <dsp:txXfrm>
        <a:off x="6" y="1651257"/>
        <a:ext cx="3396518" cy="1006542"/>
      </dsp:txXfrm>
    </dsp:sp>
    <dsp:sp modelId="{73145E3A-08D4-46B5-A2B5-C3FFC6901B0F}">
      <dsp:nvSpPr>
        <dsp:cNvPr id="0" name=""/>
        <dsp:cNvSpPr/>
      </dsp:nvSpPr>
      <dsp:spPr>
        <a:xfrm>
          <a:off x="3789679" y="350381"/>
          <a:ext cx="4330892" cy="189820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   Acceso Directo-Indexado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>
            <a:solidFill>
              <a:schemeClr val="tx1"/>
            </a:solidFill>
          </a:endParaRPr>
        </a:p>
      </dsp:txBody>
      <dsp:txXfrm>
        <a:off x="3789679" y="350381"/>
        <a:ext cx="4330892" cy="1898201"/>
      </dsp:txXfrm>
    </dsp:sp>
    <dsp:sp modelId="{F98F48FD-862D-49D7-98FC-3B7E5DDED4E8}">
      <dsp:nvSpPr>
        <dsp:cNvPr id="0" name=""/>
        <dsp:cNvSpPr/>
      </dsp:nvSpPr>
      <dsp:spPr>
        <a:xfrm>
          <a:off x="3789698" y="2993128"/>
          <a:ext cx="4742194" cy="61148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Acceso</a:t>
          </a:r>
          <a:r>
            <a:rPr lang="es-ES" sz="2000" kern="1200" dirty="0" smtClean="0">
              <a:solidFill>
                <a:schemeClr val="tx1"/>
              </a:solidFill>
            </a:rPr>
            <a:t> </a:t>
          </a:r>
          <a:r>
            <a:rPr lang="es-ES" sz="2000" b="1" kern="1200" dirty="0" smtClean="0">
              <a:solidFill>
                <a:srgbClr val="0070BC"/>
              </a:solidFill>
            </a:rPr>
            <a:t>Directo-Calculado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>
            <a:solidFill>
              <a:schemeClr val="tx1"/>
            </a:solidFill>
          </a:endParaRPr>
        </a:p>
      </dsp:txBody>
      <dsp:txXfrm>
        <a:off x="3789698" y="2993128"/>
        <a:ext cx="4742194" cy="611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C1F0B-C580-4C90-ABE2-179A9CA3EB75}">
      <dsp:nvSpPr>
        <dsp:cNvPr id="0" name=""/>
        <dsp:cNvSpPr/>
      </dsp:nvSpPr>
      <dsp:spPr>
        <a:xfrm>
          <a:off x="3396524" y="2154528"/>
          <a:ext cx="393174" cy="114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837" y="0"/>
              </a:lnTo>
              <a:lnTo>
                <a:pt x="197837" y="1144341"/>
              </a:lnTo>
              <a:lnTo>
                <a:pt x="393174" y="1144341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0411C6B-5600-431D-AD1B-0F8FB528D414}">
      <dsp:nvSpPr>
        <dsp:cNvPr id="0" name=""/>
        <dsp:cNvSpPr/>
      </dsp:nvSpPr>
      <dsp:spPr>
        <a:xfrm>
          <a:off x="3396524" y="1299481"/>
          <a:ext cx="393154" cy="855046"/>
        </a:xfrm>
        <a:custGeom>
          <a:avLst/>
          <a:gdLst/>
          <a:ahLst/>
          <a:cxnLst/>
          <a:rect l="0" t="0" r="0" b="0"/>
          <a:pathLst>
            <a:path>
              <a:moveTo>
                <a:pt x="0" y="855046"/>
              </a:moveTo>
              <a:lnTo>
                <a:pt x="197817" y="855046"/>
              </a:lnTo>
              <a:lnTo>
                <a:pt x="197817" y="0"/>
              </a:lnTo>
              <a:lnTo>
                <a:pt x="393154" y="0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A4D83EF-915A-4BB2-A3FD-8A8DC3F61421}">
      <dsp:nvSpPr>
        <dsp:cNvPr id="0" name=""/>
        <dsp:cNvSpPr/>
      </dsp:nvSpPr>
      <dsp:spPr>
        <a:xfrm>
          <a:off x="6" y="1651257"/>
          <a:ext cx="3396518" cy="10065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" tIns="635" rIns="635" bIns="635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" kern="1200" dirty="0"/>
        </a:p>
      </dsp:txBody>
      <dsp:txXfrm>
        <a:off x="6" y="1651257"/>
        <a:ext cx="3396518" cy="1006542"/>
      </dsp:txXfrm>
    </dsp:sp>
    <dsp:sp modelId="{73145E3A-08D4-46B5-A2B5-C3FFC6901B0F}">
      <dsp:nvSpPr>
        <dsp:cNvPr id="0" name=""/>
        <dsp:cNvSpPr/>
      </dsp:nvSpPr>
      <dsp:spPr>
        <a:xfrm>
          <a:off x="3789679" y="350381"/>
          <a:ext cx="4330892" cy="189820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rgbClr val="B14F1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   Acceso Directo-Indexado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>
            <a:solidFill>
              <a:schemeClr val="tx1"/>
            </a:solidFill>
          </a:endParaRPr>
        </a:p>
      </dsp:txBody>
      <dsp:txXfrm>
        <a:off x="3789679" y="350381"/>
        <a:ext cx="4330892" cy="1898201"/>
      </dsp:txXfrm>
    </dsp:sp>
    <dsp:sp modelId="{F98F48FD-862D-49D7-98FC-3B7E5DDED4E8}">
      <dsp:nvSpPr>
        <dsp:cNvPr id="0" name=""/>
        <dsp:cNvSpPr/>
      </dsp:nvSpPr>
      <dsp:spPr>
        <a:xfrm>
          <a:off x="3789698" y="2993128"/>
          <a:ext cx="4742194" cy="61148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Acceso</a:t>
          </a:r>
          <a:r>
            <a:rPr lang="es-ES" sz="2000" kern="1200" dirty="0" smtClean="0">
              <a:solidFill>
                <a:schemeClr val="tx1"/>
              </a:solidFill>
            </a:rPr>
            <a:t> </a:t>
          </a:r>
          <a:r>
            <a:rPr lang="es-ES" sz="2000" b="1" kern="1200" dirty="0" smtClean="0">
              <a:solidFill>
                <a:srgbClr val="0070BC"/>
              </a:solidFill>
            </a:rPr>
            <a:t>Directo-Calculado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>
            <a:solidFill>
              <a:schemeClr val="tx1"/>
            </a:solidFill>
          </a:endParaRPr>
        </a:p>
      </dsp:txBody>
      <dsp:txXfrm>
        <a:off x="3789698" y="2993128"/>
        <a:ext cx="4742194" cy="611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AFE4-DBCA-4A24-A413-B08968B6FC33}">
      <dsp:nvSpPr>
        <dsp:cNvPr id="0" name=""/>
        <dsp:cNvSpPr/>
      </dsp:nvSpPr>
      <dsp:spPr>
        <a:xfrm>
          <a:off x="4361581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D675-46B1-4EF8-A0EE-3DED8C693AA6}">
      <dsp:nvSpPr>
        <dsp:cNvPr id="0" name=""/>
        <dsp:cNvSpPr/>
      </dsp:nvSpPr>
      <dsp:spPr>
        <a:xfrm>
          <a:off x="3350146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7AD8E-649C-4E4A-864A-1F5D1E4DDC3E}">
      <dsp:nvSpPr>
        <dsp:cNvPr id="0" name=""/>
        <dsp:cNvSpPr/>
      </dsp:nvSpPr>
      <dsp:spPr>
        <a:xfrm>
          <a:off x="4315861" y="2585472"/>
          <a:ext cx="91440" cy="481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64E2-33D0-4F5A-A0EE-AE684A4066B2}">
      <dsp:nvSpPr>
        <dsp:cNvPr id="0" name=""/>
        <dsp:cNvSpPr/>
      </dsp:nvSpPr>
      <dsp:spPr>
        <a:xfrm>
          <a:off x="3350146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F57F-9C53-4BB6-8303-44F7E746D08A}">
      <dsp:nvSpPr>
        <dsp:cNvPr id="0" name=""/>
        <dsp:cNvSpPr/>
      </dsp:nvSpPr>
      <dsp:spPr>
        <a:xfrm>
          <a:off x="2338712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4A79-19B0-4907-AF60-6D960105B1D2}">
      <dsp:nvSpPr>
        <dsp:cNvPr id="0" name=""/>
        <dsp:cNvSpPr/>
      </dsp:nvSpPr>
      <dsp:spPr>
        <a:xfrm>
          <a:off x="2522609" y="2177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3F7C-4C7B-4A6D-872F-1E441D568DB5}">
      <dsp:nvSpPr>
        <dsp:cNvPr id="0" name=""/>
        <dsp:cNvSpPr/>
      </dsp:nvSpPr>
      <dsp:spPr>
        <a:xfrm>
          <a:off x="2706506" y="176879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registros</a:t>
          </a:r>
          <a:endParaRPr lang="es-ES" sz="1400" kern="1200" dirty="0"/>
        </a:p>
      </dsp:txBody>
      <dsp:txXfrm>
        <a:off x="2737288" y="207661"/>
        <a:ext cx="1593510" cy="989408"/>
      </dsp:txXfrm>
    </dsp:sp>
    <dsp:sp modelId="{976A97AF-AA9E-41E7-AEAA-85C926A130B1}">
      <dsp:nvSpPr>
        <dsp:cNvPr id="0" name=""/>
        <dsp:cNvSpPr/>
      </dsp:nvSpPr>
      <dsp:spPr>
        <a:xfrm>
          <a:off x="1511175" y="1534499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0CBC-5F12-49AA-B4CC-42300376B684}">
      <dsp:nvSpPr>
        <dsp:cNvPr id="0" name=""/>
        <dsp:cNvSpPr/>
      </dsp:nvSpPr>
      <dsp:spPr>
        <a:xfrm>
          <a:off x="1695072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 de acceso </a:t>
          </a:r>
          <a:r>
            <a:rPr lang="es-ES" sz="1400" b="1" kern="1200" dirty="0" smtClean="0"/>
            <a:t>secuencial</a:t>
          </a:r>
          <a:endParaRPr lang="es-ES" sz="1400" b="1" kern="1200" dirty="0"/>
        </a:p>
      </dsp:txBody>
      <dsp:txXfrm>
        <a:off x="1725854" y="1739984"/>
        <a:ext cx="1593510" cy="989408"/>
      </dsp:txXfrm>
    </dsp:sp>
    <dsp:sp modelId="{6081D826-5D09-408E-A2B1-A367729EC4DD}">
      <dsp:nvSpPr>
        <dsp:cNvPr id="0" name=""/>
        <dsp:cNvSpPr/>
      </dsp:nvSpPr>
      <dsp:spPr>
        <a:xfrm>
          <a:off x="3534043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0510-62CF-4DE3-9633-C5BA1FD29FBC}">
      <dsp:nvSpPr>
        <dsp:cNvPr id="0" name=""/>
        <dsp:cNvSpPr/>
      </dsp:nvSpPr>
      <dsp:spPr>
        <a:xfrm>
          <a:off x="3717941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</a:t>
          </a:r>
          <a:r>
            <a:rPr lang="es-ES" sz="1400" b="1" kern="1200" dirty="0" smtClean="0"/>
            <a:t>acceso directo</a:t>
          </a:r>
          <a:endParaRPr lang="es-ES" sz="1400" b="1" kern="1200" dirty="0"/>
        </a:p>
      </dsp:txBody>
      <dsp:txXfrm>
        <a:off x="3748723" y="1739984"/>
        <a:ext cx="1593510" cy="989408"/>
      </dsp:txXfrm>
    </dsp:sp>
    <dsp:sp modelId="{AE519496-3869-411D-B88D-4A630FF55131}">
      <dsp:nvSpPr>
        <dsp:cNvPr id="0" name=""/>
        <dsp:cNvSpPr/>
      </dsp:nvSpPr>
      <dsp:spPr>
        <a:xfrm>
          <a:off x="3534043" y="3066822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FBEA-2758-4033-A837-29FDA9391438}">
      <dsp:nvSpPr>
        <dsp:cNvPr id="0" name=""/>
        <dsp:cNvSpPr/>
      </dsp:nvSpPr>
      <dsp:spPr>
        <a:xfrm>
          <a:off x="3717941" y="3241524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Modos de </a:t>
          </a:r>
          <a:r>
            <a:rPr lang="es-ES" sz="1400" b="1" kern="1200" dirty="0" smtClean="0"/>
            <a:t>obtención de la dirección a partir de la clave</a:t>
          </a:r>
          <a:endParaRPr lang="es-ES" sz="1400" b="1" kern="1200" dirty="0"/>
        </a:p>
      </dsp:txBody>
      <dsp:txXfrm>
        <a:off x="3748723" y="3272306"/>
        <a:ext cx="1593510" cy="989408"/>
      </dsp:txXfrm>
    </dsp:sp>
    <dsp:sp modelId="{3D1BD4E3-F274-44B6-B930-3B3EF02792C7}">
      <dsp:nvSpPr>
        <dsp:cNvPr id="0" name=""/>
        <dsp:cNvSpPr/>
      </dsp:nvSpPr>
      <dsp:spPr>
        <a:xfrm>
          <a:off x="2522609" y="4599145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ED40-8CDE-4EF3-8BF6-47DAEA6A8E2F}">
      <dsp:nvSpPr>
        <dsp:cNvPr id="0" name=""/>
        <dsp:cNvSpPr/>
      </dsp:nvSpPr>
      <dsp:spPr>
        <a:xfrm>
          <a:off x="2706506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Tabla índice </a:t>
          </a:r>
          <a:r>
            <a:rPr lang="es-ES" sz="1400" kern="1200" dirty="0" smtClean="0"/>
            <a:t>con pares Clave – Dirección</a:t>
          </a:r>
          <a:endParaRPr lang="es-ES" sz="1400" kern="1200" dirty="0"/>
        </a:p>
      </dsp:txBody>
      <dsp:txXfrm>
        <a:off x="2737288" y="4804629"/>
        <a:ext cx="1593510" cy="989408"/>
      </dsp:txXfrm>
    </dsp:sp>
    <dsp:sp modelId="{5C0EC83B-7398-4890-80F1-C1B1E9A397E6}">
      <dsp:nvSpPr>
        <dsp:cNvPr id="0" name=""/>
        <dsp:cNvSpPr/>
      </dsp:nvSpPr>
      <dsp:spPr>
        <a:xfrm>
          <a:off x="4545478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78E1-A9E4-40DE-81A8-F029F37A645C}">
      <dsp:nvSpPr>
        <dsp:cNvPr id="0" name=""/>
        <dsp:cNvSpPr/>
      </dsp:nvSpPr>
      <dsp:spPr>
        <a:xfrm>
          <a:off x="4729375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Cálculo o hash </a:t>
          </a:r>
          <a:r>
            <a:rPr lang="es-ES" sz="1400" kern="1200" dirty="0" smtClean="0"/>
            <a:t>de la dirección partiendo de la clave</a:t>
          </a:r>
          <a:endParaRPr lang="es-ES" sz="1400" kern="1200" dirty="0"/>
        </a:p>
      </dsp:txBody>
      <dsp:txXfrm>
        <a:off x="4760157" y="4804629"/>
        <a:ext cx="1593510" cy="989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AFE4-DBCA-4A24-A413-B08968B6FC33}">
      <dsp:nvSpPr>
        <dsp:cNvPr id="0" name=""/>
        <dsp:cNvSpPr/>
      </dsp:nvSpPr>
      <dsp:spPr>
        <a:xfrm>
          <a:off x="4361581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2D675-46B1-4EF8-A0EE-3DED8C693AA6}">
      <dsp:nvSpPr>
        <dsp:cNvPr id="0" name=""/>
        <dsp:cNvSpPr/>
      </dsp:nvSpPr>
      <dsp:spPr>
        <a:xfrm>
          <a:off x="3350146" y="4117794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7AD8E-649C-4E4A-864A-1F5D1E4DDC3E}">
      <dsp:nvSpPr>
        <dsp:cNvPr id="0" name=""/>
        <dsp:cNvSpPr/>
      </dsp:nvSpPr>
      <dsp:spPr>
        <a:xfrm>
          <a:off x="4315861" y="2585472"/>
          <a:ext cx="91440" cy="481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64E2-33D0-4F5A-A0EE-AE684A4066B2}">
      <dsp:nvSpPr>
        <dsp:cNvPr id="0" name=""/>
        <dsp:cNvSpPr/>
      </dsp:nvSpPr>
      <dsp:spPr>
        <a:xfrm>
          <a:off x="3350146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6"/>
              </a:lnTo>
              <a:lnTo>
                <a:pt x="1011434" y="328026"/>
              </a:lnTo>
              <a:lnTo>
                <a:pt x="1011434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F57F-9C53-4BB6-8303-44F7E746D08A}">
      <dsp:nvSpPr>
        <dsp:cNvPr id="0" name=""/>
        <dsp:cNvSpPr/>
      </dsp:nvSpPr>
      <dsp:spPr>
        <a:xfrm>
          <a:off x="2338712" y="1053149"/>
          <a:ext cx="1011434" cy="481350"/>
        </a:xfrm>
        <a:custGeom>
          <a:avLst/>
          <a:gdLst/>
          <a:ahLst/>
          <a:cxnLst/>
          <a:rect l="0" t="0" r="0" b="0"/>
          <a:pathLst>
            <a:path>
              <a:moveTo>
                <a:pt x="1011434" y="0"/>
              </a:moveTo>
              <a:lnTo>
                <a:pt x="1011434" y="328026"/>
              </a:lnTo>
              <a:lnTo>
                <a:pt x="0" y="328026"/>
              </a:lnTo>
              <a:lnTo>
                <a:pt x="0" y="481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4A79-19B0-4907-AF60-6D960105B1D2}">
      <dsp:nvSpPr>
        <dsp:cNvPr id="0" name=""/>
        <dsp:cNvSpPr/>
      </dsp:nvSpPr>
      <dsp:spPr>
        <a:xfrm>
          <a:off x="2522609" y="2177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3F7C-4C7B-4A6D-872F-1E441D568DB5}">
      <dsp:nvSpPr>
        <dsp:cNvPr id="0" name=""/>
        <dsp:cNvSpPr/>
      </dsp:nvSpPr>
      <dsp:spPr>
        <a:xfrm>
          <a:off x="2706506" y="176879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registros</a:t>
          </a:r>
          <a:endParaRPr lang="es-ES" sz="1400" kern="1200" dirty="0"/>
        </a:p>
      </dsp:txBody>
      <dsp:txXfrm>
        <a:off x="2737288" y="207661"/>
        <a:ext cx="1593510" cy="989408"/>
      </dsp:txXfrm>
    </dsp:sp>
    <dsp:sp modelId="{976A97AF-AA9E-41E7-AEAA-85C926A130B1}">
      <dsp:nvSpPr>
        <dsp:cNvPr id="0" name=""/>
        <dsp:cNvSpPr/>
      </dsp:nvSpPr>
      <dsp:spPr>
        <a:xfrm>
          <a:off x="1511175" y="1534499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0CBC-5F12-49AA-B4CC-42300376B684}">
      <dsp:nvSpPr>
        <dsp:cNvPr id="0" name=""/>
        <dsp:cNvSpPr/>
      </dsp:nvSpPr>
      <dsp:spPr>
        <a:xfrm>
          <a:off x="1695072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 de acceso </a:t>
          </a:r>
          <a:r>
            <a:rPr lang="es-ES" sz="1400" b="1" kern="1200" dirty="0" smtClean="0"/>
            <a:t>secuencial</a:t>
          </a:r>
          <a:endParaRPr lang="es-ES" sz="1400" b="1" kern="1200" dirty="0"/>
        </a:p>
      </dsp:txBody>
      <dsp:txXfrm>
        <a:off x="1725854" y="1739984"/>
        <a:ext cx="1593510" cy="989408"/>
      </dsp:txXfrm>
    </dsp:sp>
    <dsp:sp modelId="{6081D826-5D09-408E-A2B1-A367729EC4DD}">
      <dsp:nvSpPr>
        <dsp:cNvPr id="0" name=""/>
        <dsp:cNvSpPr/>
      </dsp:nvSpPr>
      <dsp:spPr>
        <a:xfrm>
          <a:off x="3534043" y="1534499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0510-62CF-4DE3-9633-C5BA1FD29FBC}">
      <dsp:nvSpPr>
        <dsp:cNvPr id="0" name=""/>
        <dsp:cNvSpPr/>
      </dsp:nvSpPr>
      <dsp:spPr>
        <a:xfrm>
          <a:off x="3717941" y="1709202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Ficheros de </a:t>
          </a:r>
          <a:r>
            <a:rPr lang="es-ES" sz="1400" b="1" kern="1200" dirty="0" smtClean="0"/>
            <a:t>acceso directo</a:t>
          </a:r>
          <a:endParaRPr lang="es-ES" sz="1400" b="1" kern="1200" dirty="0"/>
        </a:p>
      </dsp:txBody>
      <dsp:txXfrm>
        <a:off x="3748723" y="1739984"/>
        <a:ext cx="1593510" cy="989408"/>
      </dsp:txXfrm>
    </dsp:sp>
    <dsp:sp modelId="{AE519496-3869-411D-B88D-4A630FF55131}">
      <dsp:nvSpPr>
        <dsp:cNvPr id="0" name=""/>
        <dsp:cNvSpPr/>
      </dsp:nvSpPr>
      <dsp:spPr>
        <a:xfrm>
          <a:off x="3534043" y="3066822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FBEA-2758-4033-A837-29FDA9391438}">
      <dsp:nvSpPr>
        <dsp:cNvPr id="0" name=""/>
        <dsp:cNvSpPr/>
      </dsp:nvSpPr>
      <dsp:spPr>
        <a:xfrm>
          <a:off x="3717941" y="3241524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Modos de </a:t>
          </a:r>
          <a:r>
            <a:rPr lang="es-ES" sz="1400" b="1" kern="1200" dirty="0" smtClean="0"/>
            <a:t>obtención </a:t>
          </a:r>
          <a:r>
            <a:rPr lang="es-ES" sz="1400" b="1" kern="1200" dirty="0" smtClean="0"/>
            <a:t>de la </a:t>
          </a:r>
          <a:r>
            <a:rPr lang="es-ES" sz="1400" b="1" kern="1200" dirty="0" smtClean="0"/>
            <a:t>dirección a </a:t>
          </a:r>
          <a:r>
            <a:rPr lang="es-ES" sz="1400" b="1" kern="1200" dirty="0" smtClean="0"/>
            <a:t>partir de la clave</a:t>
          </a:r>
          <a:endParaRPr lang="es-ES" sz="1400" b="1" kern="1200" dirty="0"/>
        </a:p>
      </dsp:txBody>
      <dsp:txXfrm>
        <a:off x="3748723" y="3272306"/>
        <a:ext cx="1593510" cy="989408"/>
      </dsp:txXfrm>
    </dsp:sp>
    <dsp:sp modelId="{3D1BD4E3-F274-44B6-B930-3B3EF02792C7}">
      <dsp:nvSpPr>
        <dsp:cNvPr id="0" name=""/>
        <dsp:cNvSpPr/>
      </dsp:nvSpPr>
      <dsp:spPr>
        <a:xfrm>
          <a:off x="2522609" y="4599145"/>
          <a:ext cx="1655074" cy="105097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ED40-8CDE-4EF3-8BF6-47DAEA6A8E2F}">
      <dsp:nvSpPr>
        <dsp:cNvPr id="0" name=""/>
        <dsp:cNvSpPr/>
      </dsp:nvSpPr>
      <dsp:spPr>
        <a:xfrm>
          <a:off x="2706506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Tabla índice </a:t>
          </a:r>
          <a:r>
            <a:rPr lang="es-ES" sz="1400" kern="1200" dirty="0" smtClean="0"/>
            <a:t>con pares Clave – Dirección</a:t>
          </a:r>
          <a:endParaRPr lang="es-ES" sz="1400" kern="1200" dirty="0"/>
        </a:p>
      </dsp:txBody>
      <dsp:txXfrm>
        <a:off x="2737288" y="4804629"/>
        <a:ext cx="1593510" cy="989408"/>
      </dsp:txXfrm>
    </dsp:sp>
    <dsp:sp modelId="{5C0EC83B-7398-4890-80F1-C1B1E9A397E6}">
      <dsp:nvSpPr>
        <dsp:cNvPr id="0" name=""/>
        <dsp:cNvSpPr/>
      </dsp:nvSpPr>
      <dsp:spPr>
        <a:xfrm>
          <a:off x="4545478" y="4599145"/>
          <a:ext cx="1655074" cy="1050972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78E1-A9E4-40DE-81A8-F029F37A645C}">
      <dsp:nvSpPr>
        <dsp:cNvPr id="0" name=""/>
        <dsp:cNvSpPr/>
      </dsp:nvSpPr>
      <dsp:spPr>
        <a:xfrm>
          <a:off x="4729375" y="4773847"/>
          <a:ext cx="1655074" cy="1050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Cálculo o hash </a:t>
          </a:r>
          <a:r>
            <a:rPr lang="es-ES" sz="1400" kern="1200" dirty="0" smtClean="0"/>
            <a:t>de la dirección partiendo de la clave</a:t>
          </a:r>
          <a:endParaRPr lang="es-ES" sz="1400" kern="1200" dirty="0"/>
        </a:p>
      </dsp:txBody>
      <dsp:txXfrm>
        <a:off x="4760157" y="4804629"/>
        <a:ext cx="1593510" cy="9894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C1F0B-C580-4C90-ABE2-179A9CA3EB75}">
      <dsp:nvSpPr>
        <dsp:cNvPr id="0" name=""/>
        <dsp:cNvSpPr/>
      </dsp:nvSpPr>
      <dsp:spPr>
        <a:xfrm>
          <a:off x="3396524" y="2154528"/>
          <a:ext cx="393174" cy="1144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837" y="0"/>
              </a:lnTo>
              <a:lnTo>
                <a:pt x="197837" y="1144341"/>
              </a:lnTo>
              <a:lnTo>
                <a:pt x="393174" y="1144341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0411C6B-5600-431D-AD1B-0F8FB528D414}">
      <dsp:nvSpPr>
        <dsp:cNvPr id="0" name=""/>
        <dsp:cNvSpPr/>
      </dsp:nvSpPr>
      <dsp:spPr>
        <a:xfrm>
          <a:off x="3396524" y="1299481"/>
          <a:ext cx="393154" cy="855046"/>
        </a:xfrm>
        <a:custGeom>
          <a:avLst/>
          <a:gdLst/>
          <a:ahLst/>
          <a:cxnLst/>
          <a:rect l="0" t="0" r="0" b="0"/>
          <a:pathLst>
            <a:path>
              <a:moveTo>
                <a:pt x="0" y="855046"/>
              </a:moveTo>
              <a:lnTo>
                <a:pt x="197817" y="855046"/>
              </a:lnTo>
              <a:lnTo>
                <a:pt x="197817" y="0"/>
              </a:lnTo>
              <a:lnTo>
                <a:pt x="393154" y="0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A4D83EF-915A-4BB2-A3FD-8A8DC3F61421}">
      <dsp:nvSpPr>
        <dsp:cNvPr id="0" name=""/>
        <dsp:cNvSpPr/>
      </dsp:nvSpPr>
      <dsp:spPr>
        <a:xfrm>
          <a:off x="6" y="1651257"/>
          <a:ext cx="3396518" cy="10065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" tIns="635" rIns="635" bIns="635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" kern="1200" dirty="0"/>
        </a:p>
      </dsp:txBody>
      <dsp:txXfrm>
        <a:off x="6" y="1651257"/>
        <a:ext cx="3396518" cy="1006542"/>
      </dsp:txXfrm>
    </dsp:sp>
    <dsp:sp modelId="{73145E3A-08D4-46B5-A2B5-C3FFC6901B0F}">
      <dsp:nvSpPr>
        <dsp:cNvPr id="0" name=""/>
        <dsp:cNvSpPr/>
      </dsp:nvSpPr>
      <dsp:spPr>
        <a:xfrm>
          <a:off x="3789679" y="350381"/>
          <a:ext cx="4330892" cy="189820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   Acceso Directo-Indexado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>
            <a:solidFill>
              <a:schemeClr val="tx1"/>
            </a:solidFill>
          </a:endParaRPr>
        </a:p>
      </dsp:txBody>
      <dsp:txXfrm>
        <a:off x="3789679" y="350381"/>
        <a:ext cx="4330892" cy="1898201"/>
      </dsp:txXfrm>
    </dsp:sp>
    <dsp:sp modelId="{F98F48FD-862D-49D7-98FC-3B7E5DDED4E8}">
      <dsp:nvSpPr>
        <dsp:cNvPr id="0" name=""/>
        <dsp:cNvSpPr/>
      </dsp:nvSpPr>
      <dsp:spPr>
        <a:xfrm>
          <a:off x="3789698" y="2993128"/>
          <a:ext cx="4742194" cy="61148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70BC"/>
              </a:solidFill>
            </a:rPr>
            <a:t>Acceso</a:t>
          </a:r>
          <a:r>
            <a:rPr lang="es-ES" sz="2000" kern="1200" dirty="0" smtClean="0">
              <a:solidFill>
                <a:schemeClr val="tx1"/>
              </a:solidFill>
            </a:rPr>
            <a:t> </a:t>
          </a:r>
          <a:r>
            <a:rPr lang="es-ES" sz="2000" b="1" kern="1200" dirty="0" smtClean="0">
              <a:solidFill>
                <a:srgbClr val="0070BC"/>
              </a:solidFill>
            </a:rPr>
            <a:t>Directo-Calculado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>
            <a:solidFill>
              <a:schemeClr val="tx1"/>
            </a:solidFill>
          </a:endParaRPr>
        </a:p>
      </dsp:txBody>
      <dsp:txXfrm>
        <a:off x="3789698" y="2993128"/>
        <a:ext cx="4742194" cy="61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E24A6-AE51-4860-9B3F-9DD012673094}" type="datetimeFigureOut">
              <a:rPr lang="es-ES" smtClean="0"/>
              <a:pPr/>
              <a:t>22/09/2021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2E0B-7B85-475F-8A9D-B097675240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576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04142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382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2834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2550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4698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46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5110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5567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31986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41556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995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3284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37343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1904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72435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02106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673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93144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2409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17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92925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8784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51067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19661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4310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7479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4108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48067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69823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8986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81527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00084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366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8444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21251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3236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99181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92716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197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32189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45328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278139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38768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171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122439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38057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37941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11232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51087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30669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372662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931109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63762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66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3627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800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1840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2E0B-7B85-475F-8A9D-B097675240AB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885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5"/>
          <p:cNvSpPr>
            <a:spLocks noGrp="1"/>
          </p:cNvSpPr>
          <p:nvPr>
            <p:ph type="ftr" sz="quarter" idx="13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7130" y="6038491"/>
            <a:ext cx="1150983" cy="7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13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7AC80-A8E0-434F-B95E-D45920E4BAB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0207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DD16-65ED-4B8C-A663-0C4DF77AFB5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6931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9DEF-77B9-4EA6-A16D-EB2EA49510B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9366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F2EF6-0590-49DB-B7A8-DA56BD47EEB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031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3EFF-513F-450C-B02E-7E59F32242D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904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48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16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203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93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5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UT1: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Almacenamiento de la información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533007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925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46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613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EXCEL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919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</p:spTree>
    <p:extLst>
      <p:ext uri="{BB962C8B-B14F-4D97-AF65-F5344CB8AC3E}">
        <p14:creationId xmlns:p14="http://schemas.microsoft.com/office/powerpoint/2010/main" xmlns="" val="106723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335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d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10001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s-ES" sz="2400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Índice</a:t>
            </a:r>
            <a:endParaRPr lang="es-ES_tradnl" sz="1600">
              <a:latin typeface="Verdana" pitchFamily="34" charset="0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1" hasCustomPrompt="1"/>
          </p:nvPr>
        </p:nvSpPr>
        <p:spPr>
          <a:xfrm>
            <a:off x="596899" y="1461790"/>
            <a:ext cx="11221508" cy="4329112"/>
          </a:xfrm>
        </p:spPr>
        <p:txBody>
          <a:bodyPr/>
          <a:lstStyle>
            <a:lvl1pPr>
              <a:buAutoNum type="arabicPeriod"/>
              <a:defRPr/>
            </a:lvl1pPr>
            <a:lvl2pPr>
              <a:defRPr sz="2100"/>
            </a:lvl2pPr>
          </a:lstStyle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1. </a:t>
            </a:r>
          </a:p>
          <a:p>
            <a:pPr marL="614362" lvl="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Apartado 2.</a:t>
            </a:r>
            <a:endParaRPr lang="es-ES" dirty="0" smtClean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718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45DF-A36D-4B09-9214-C56CED8A14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AOF. MS POWER</a:t>
            </a:r>
            <a:r>
              <a:rPr lang="en-US" sz="2400" b="1" baseline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POINT</a:t>
            </a:r>
            <a:r>
              <a:rPr lang="en-US" sz="2400" b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CAP. 1</a:t>
            </a:r>
            <a:endParaRPr lang="es-ES_tradnl" sz="2400" b="1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</p:spTree>
    <p:extLst>
      <p:ext uri="{BB962C8B-B14F-4D97-AF65-F5344CB8AC3E}">
        <p14:creationId xmlns:p14="http://schemas.microsoft.com/office/powerpoint/2010/main" xmlns="" val="200125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96901" y="785813"/>
            <a:ext cx="11595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s-ES" sz="180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527051" y="280989"/>
            <a:ext cx="1104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UT1: </a:t>
            </a:r>
            <a:r>
              <a:rPr lang="es-ES" sz="2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Almacenamiento de la información</a:t>
            </a:r>
            <a:endParaRPr lang="es-ES_tradnl" sz="2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241797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914400"/>
            <a:ext cx="10957984" cy="533400"/>
          </a:xfrm>
        </p:spPr>
        <p:txBody>
          <a:bodyPr/>
          <a:lstStyle>
            <a:lvl1pPr marL="0" indent="0">
              <a:buNone/>
              <a:defRPr lang="es-ES" sz="2400" b="1" kern="1200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s-ES" dirty="0" smtClean="0"/>
              <a:t>Apartado</a:t>
            </a: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F9EEC8A-0D1F-4B91-A36A-5FE91FE79142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1396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34339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DE63-AC3F-4639-AF15-E0659FE9B9E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4218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4274-FD68-4BAA-8D5B-3D74404FAC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065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2B1C3-271C-4BBB-BF67-AC7E56C865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82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852A-9134-4978-8C47-B3A78AD85D6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3163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10FB-0D22-4D74-B343-99D6CAF6E7A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769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98C3-CA78-4797-8CEC-6B6C41C1135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8339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DF9EEC8A-0D1F-4B91-A36A-5FE91FE7914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-1297517" y="4437063"/>
            <a:ext cx="61446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1350">
              <a:cs typeface="+mn-cs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88951" y="6165852"/>
            <a:ext cx="5461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200" b="1">
                <a:solidFill>
                  <a:schemeClr val="bg1"/>
                </a:solidFill>
                <a:latin typeface="Verdana" pitchFamily="34" charset="0"/>
                <a:cs typeface="+mn-cs"/>
              </a:rPr>
              <a:t>Sistemas Operativos de entorno Monousuario y Multiusuario </a:t>
            </a:r>
          </a:p>
        </p:txBody>
      </p:sp>
      <p:pic>
        <p:nvPicPr>
          <p:cNvPr id="1033" name="Picture 3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5929316"/>
            <a:ext cx="121920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 userDrawn="1"/>
        </p:nvSpPr>
        <p:spPr>
          <a:xfrm>
            <a:off x="571500" y="6169027"/>
            <a:ext cx="9144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DAM. Bases de Datos</a:t>
            </a:r>
          </a:p>
          <a:p>
            <a:pPr>
              <a:defRPr/>
            </a:pPr>
            <a:r>
              <a:rPr lang="es-ES" sz="1500" b="1" baseline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1º ASIR. Gestión de Bases de Datos</a:t>
            </a:r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0" y="5929313"/>
            <a:ext cx="1219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35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8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746" r:id="rId24"/>
    <p:sldLayoutId id="2147483726" r:id="rId25"/>
    <p:sldLayoutId id="2147483727" r:id="rId26"/>
    <p:sldLayoutId id="2147483728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qg1WGSdv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Data" Target="../diagrams/data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Hoja_de_c_lculo_de_Microsoft_Office_Excel1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Hoja_de_c_lculo_de_Microsoft_Office_Excel2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Hoja_de_c_lculo_de_Microsoft_Office_Excel3.xls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0" y="3108971"/>
            <a:ext cx="9144000" cy="31683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_tradnl" sz="3500" b="1" u="sng" kern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s-ES_tradnl" sz="3500" b="1" u="sng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MÓDULOs</a:t>
            </a:r>
            <a: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s-ES_tradnl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Bases de Datos</a:t>
            </a:r>
          </a:p>
          <a:p>
            <a:pPr eaLnBrk="1" hangingPunct="1">
              <a:defRPr/>
            </a:pPr>
            <a:r>
              <a:rPr lang="es-ES_tradnl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3000" b="1" i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Gestión de Bases de </a:t>
            </a:r>
            <a:r>
              <a:rPr lang="es-ES" sz="3000" b="1" i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Datos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s-ES_tradnl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UT1: </a:t>
            </a:r>
            <a:r>
              <a:rPr lang="es-ES" sz="2400" b="1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ALMACENAMIENTO DE LA INFORMACIÓN</a:t>
            </a:r>
            <a:endParaRPr lang="es-ES_tradnl" sz="2400" b="1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666976" y="385178"/>
            <a:ext cx="6858048" cy="3077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5000" b="1" kern="0" dirty="0" err="1" smtClean="0">
                <a:solidFill>
                  <a:srgbClr val="002060"/>
                </a:solidFill>
                <a:latin typeface="Calibri" pitchFamily="34" charset="0"/>
                <a:ea typeface="+mj-ea"/>
                <a:cs typeface="Calibri" pitchFamily="34" charset="0"/>
              </a:rPr>
              <a:t>CFGSs</a:t>
            </a:r>
            <a: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/>
            </a:r>
            <a:br>
              <a:rPr lang="es-ES_tradnl" sz="40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</a:br>
            <a:r>
              <a:rPr lang="es-ES_tradnl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Desarrollo de Aplicaciones </a:t>
            </a:r>
            <a:r>
              <a:rPr lang="es-ES_tradnl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Multiplataforma</a:t>
            </a:r>
            <a:endParaRPr lang="es-ES_tradnl" sz="3600" b="1" i="1" kern="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3600" b="1" i="1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Administración </a:t>
            </a:r>
            <a:r>
              <a:rPr lang="es-ES" sz="3600" b="1" i="1" kern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 Sistemas Informáticos en Red</a:t>
            </a:r>
          </a:p>
        </p:txBody>
      </p:sp>
    </p:spTree>
    <p:extLst>
      <p:ext uri="{BB962C8B-B14F-4D97-AF65-F5344CB8AC3E}">
        <p14:creationId xmlns:p14="http://schemas.microsoft.com/office/powerpoint/2010/main" xmlns="" val="158483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Tipos de ficheros de datos </a:t>
            </a:r>
            <a:r>
              <a:rPr lang="es-ES" sz="2800" b="1" dirty="0" smtClean="0"/>
              <a:t>según su soporte: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5126" name="Picture 6" descr="Medios de Almacenamiento - informaticahdz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2897" y="1682965"/>
            <a:ext cx="4485209" cy="33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9600" y="1928511"/>
            <a:ext cx="7219950" cy="441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r>
              <a:rPr lang="es-ES" sz="2800" b="1" kern="0" dirty="0" smtClean="0"/>
              <a:t>Soportes de Acceso Secuencial a los datos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400" kern="0" dirty="0"/>
              <a:t>Se suelen usar en </a:t>
            </a:r>
            <a:r>
              <a:rPr lang="es-ES" sz="2400" b="1" kern="0" dirty="0"/>
              <a:t>copias de seguridad </a:t>
            </a:r>
            <a:r>
              <a:rPr lang="es-ES" sz="2400" kern="0" dirty="0"/>
              <a:t>y si deseamos leer un dato </a:t>
            </a:r>
            <a:r>
              <a:rPr lang="es-ES" sz="2400" kern="0" dirty="0" smtClean="0"/>
              <a:t>ubicado </a:t>
            </a:r>
            <a:r>
              <a:rPr lang="es-ES" sz="2400" kern="0" dirty="0"/>
              <a:t>en la mitad de la cinta, tendremos que leer todo lo que hay hasta llegar a esa posición.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400" kern="0" dirty="0" smtClean="0"/>
              <a:t>Hoy en día tienen un uso muy limitado.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400" kern="0" dirty="0" smtClean="0"/>
              <a:t>Tarjetas perforadas (obsoletísimas) y Cintas magnéticas.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400" kern="0" dirty="0" smtClean="0"/>
              <a:t>Hoy en día solo tiene sentido su uso para </a:t>
            </a:r>
            <a:r>
              <a:rPr lang="es-ES" sz="2400" kern="0" dirty="0" err="1" smtClean="0"/>
              <a:t>backups</a:t>
            </a:r>
            <a:endParaRPr lang="es-ES" sz="2400" kern="0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000" kern="0" dirty="0" smtClean="0"/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endParaRPr lang="es-ES" sz="2050" b="1" kern="0" dirty="0" smtClean="0"/>
          </a:p>
          <a:p>
            <a:pPr marL="90488" indent="0">
              <a:buClr>
                <a:srgbClr val="000000"/>
              </a:buClr>
              <a:buFontTx/>
              <a:buNone/>
              <a:tabLst>
                <a:tab pos="671195" algn="l"/>
              </a:tabLst>
            </a:pPr>
            <a:endParaRPr lang="es-ES" sz="2350" b="1" kern="0" dirty="0"/>
          </a:p>
        </p:txBody>
      </p:sp>
    </p:spTree>
    <p:extLst>
      <p:ext uri="{BB962C8B-B14F-4D97-AF65-F5344CB8AC3E}">
        <p14:creationId xmlns:p14="http://schemas.microsoft.com/office/powerpoint/2010/main" xmlns="" val="278495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Tipos de ficheros de datos </a:t>
            </a:r>
            <a:r>
              <a:rPr lang="es-ES" sz="2800" b="1" dirty="0" smtClean="0"/>
              <a:t>según su soporte: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9600" y="1928511"/>
            <a:ext cx="6375816" cy="441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604838" indent="-514350">
              <a:buClr>
                <a:srgbClr val="000000"/>
              </a:buClr>
              <a:buFont typeface="+mj-lt"/>
              <a:buAutoNum type="arabicPeriod" startAt="2"/>
              <a:tabLst>
                <a:tab pos="671195" algn="l"/>
              </a:tabLst>
            </a:pPr>
            <a:r>
              <a:rPr lang="es-ES" sz="2800" b="1" kern="0" dirty="0" smtClean="0"/>
              <a:t>Soportes </a:t>
            </a:r>
            <a:r>
              <a:rPr lang="es-ES" sz="2800" b="1" kern="0" dirty="0"/>
              <a:t>de Acceso Directo a los </a:t>
            </a:r>
            <a:r>
              <a:rPr lang="es-ES" sz="2800" b="1" kern="0" dirty="0" smtClean="0"/>
              <a:t>datos</a:t>
            </a:r>
            <a:endParaRPr lang="es-ES" sz="2800" b="1" kern="0" dirty="0"/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300" kern="0" dirty="0" smtClean="0"/>
              <a:t>Se puede acceder a cualquier posición del soporte directamente.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300" kern="0" dirty="0" smtClean="0"/>
              <a:t>Hoy en día son los soportes más generalizados para uso profesional y doméstico.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300" kern="0" dirty="0" smtClean="0"/>
              <a:t>Discos </a:t>
            </a:r>
            <a:r>
              <a:rPr lang="es-ES" sz="2300" kern="0" dirty="0"/>
              <a:t>magnéticos y SSD, memorias Flash, diskettes, </a:t>
            </a:r>
            <a:r>
              <a:rPr lang="es-ES" sz="2300" kern="0" dirty="0" err="1"/>
              <a:t>DVD´s</a:t>
            </a:r>
            <a:r>
              <a:rPr lang="es-ES" sz="2300" kern="0" dirty="0"/>
              <a:t>, etc</a:t>
            </a:r>
            <a:r>
              <a:rPr lang="es-ES" sz="2300" kern="0" dirty="0" smtClean="0"/>
              <a:t>.</a:t>
            </a:r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r>
              <a:rPr lang="es-ES" sz="2300" kern="0" dirty="0" smtClean="0">
                <a:hlinkClick r:id="rId3"/>
              </a:rPr>
              <a:t>Video</a:t>
            </a:r>
            <a:r>
              <a:rPr lang="es-ES" sz="2300" kern="0" dirty="0" smtClean="0"/>
              <a:t>: Evolución de soportes externos.</a:t>
            </a:r>
            <a:endParaRPr lang="es-ES" sz="2300" kern="0" dirty="0"/>
          </a:p>
          <a:p>
            <a:pPr marL="433388" indent="-342900">
              <a:buClr>
                <a:srgbClr val="000000"/>
              </a:buClr>
              <a:tabLst>
                <a:tab pos="671195" algn="l"/>
              </a:tabLst>
            </a:pPr>
            <a:endParaRPr lang="es-ES" sz="2000" kern="0" dirty="0" smtClean="0"/>
          </a:p>
          <a:p>
            <a:pPr marL="733426" lvl="1" indent="-342900">
              <a:buClr>
                <a:srgbClr val="000000"/>
              </a:buClr>
              <a:tabLst>
                <a:tab pos="671195" algn="l"/>
              </a:tabLst>
            </a:pPr>
            <a:endParaRPr lang="es-ES" sz="2050" b="1" kern="0" dirty="0" smtClean="0"/>
          </a:p>
          <a:p>
            <a:pPr marL="90488" indent="0">
              <a:buClr>
                <a:srgbClr val="000000"/>
              </a:buClr>
              <a:buFontTx/>
              <a:buNone/>
              <a:tabLst>
                <a:tab pos="671195" algn="l"/>
              </a:tabLst>
            </a:pPr>
            <a:endParaRPr lang="es-ES" sz="2350" b="1" kern="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b="2267"/>
          <a:stretch/>
        </p:blipFill>
        <p:spPr>
          <a:xfrm>
            <a:off x="6722783" y="2206546"/>
            <a:ext cx="5417957" cy="30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92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Tipos de ficheros de datos 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según su método de acceso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xmlns="" val="473640621"/>
              </p:ext>
            </p:extLst>
          </p:nvPr>
        </p:nvGraphicFramePr>
        <p:xfrm>
          <a:off x="4919472" y="621792"/>
          <a:ext cx="7895625" cy="582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9196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1576566336"/>
              </p:ext>
            </p:extLst>
          </p:nvPr>
        </p:nvGraphicFramePr>
        <p:xfrm>
          <a:off x="4919472" y="621792"/>
          <a:ext cx="7895625" cy="582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/>
              <a:t>Ficheros de </a:t>
            </a:r>
            <a:r>
              <a:rPr lang="es-ES" dirty="0" smtClean="0"/>
              <a:t>registros de acceso secuencial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7" name="Imagen 6" descr="https://upload.wikimedia.org/wikipedia/commons/thumb/d/d8/Accesso_Sequenziale_VS_Accesso_Casuale-es.svg/1200px-Accesso_Sequenziale_VS_Accesso_Casuale-es.svg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65" b="57711"/>
          <a:stretch/>
        </p:blipFill>
        <p:spPr bwMode="auto">
          <a:xfrm>
            <a:off x="0" y="2794000"/>
            <a:ext cx="7030159" cy="18206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5117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1268506" cy="4341393"/>
          </a:xfrm>
        </p:spPr>
        <p:txBody>
          <a:bodyPr/>
          <a:lstStyle/>
          <a:p>
            <a:pPr marL="547688" indent="-457200">
              <a:lnSpc>
                <a:spcPts val="40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Registros almacenados </a:t>
            </a:r>
            <a:r>
              <a:rPr lang="es-ES" sz="2800" dirty="0"/>
              <a:t>de forma </a:t>
            </a:r>
            <a:r>
              <a:rPr lang="es-ES" sz="2800" dirty="0" smtClean="0"/>
              <a:t>contigua. El acceso consiste en la lectura de </a:t>
            </a:r>
            <a:r>
              <a:rPr lang="es-ES" sz="2800" dirty="0"/>
              <a:t>un registro tras otro desde el principio </a:t>
            </a:r>
            <a:r>
              <a:rPr lang="es-ES" sz="2800" dirty="0" smtClean="0"/>
              <a:t>hacia adelante.</a:t>
            </a:r>
            <a:endParaRPr lang="es-ES" sz="2800" dirty="0"/>
          </a:p>
          <a:p>
            <a:pPr marL="547688" indent="-457200">
              <a:lnSpc>
                <a:spcPts val="40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Suele ser usado en los </a:t>
            </a:r>
            <a:r>
              <a:rPr lang="es-ES" sz="2800" b="1" dirty="0" smtClean="0"/>
              <a:t>soportes secuenciales </a:t>
            </a:r>
            <a:r>
              <a:rPr lang="es-ES" sz="2800" dirty="0" smtClean="0"/>
              <a:t>(cinta magnética) aunque también es usado en los </a:t>
            </a:r>
            <a:r>
              <a:rPr lang="es-ES" sz="2800" b="1" dirty="0" smtClean="0"/>
              <a:t>CD de audio</a:t>
            </a:r>
            <a:r>
              <a:rPr lang="es-ES" sz="2800" dirty="0" smtClean="0"/>
              <a:t>.</a:t>
            </a:r>
          </a:p>
          <a:p>
            <a:pPr marL="547688" indent="-457200">
              <a:lnSpc>
                <a:spcPts val="40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Sus </a:t>
            </a:r>
            <a:r>
              <a:rPr lang="es-ES" sz="2800" b="1" dirty="0" smtClean="0"/>
              <a:t>registros</a:t>
            </a:r>
            <a:r>
              <a:rPr lang="es-ES" sz="2800" dirty="0" smtClean="0"/>
              <a:t> (escenas, pistas de audio, información sobre un producto, etc.) </a:t>
            </a:r>
            <a:r>
              <a:rPr lang="es-ES" sz="2800" b="1" dirty="0" smtClean="0"/>
              <a:t>están identificados a través de una clave </a:t>
            </a:r>
            <a:r>
              <a:rPr lang="es-ES" sz="2800" dirty="0" smtClean="0"/>
              <a:t>(código único en el dispositivo). Ese campo permite </a:t>
            </a:r>
            <a:r>
              <a:rPr lang="es-ES" sz="2800" b="1" dirty="0" smtClean="0"/>
              <a:t>ordenarlos</a:t>
            </a:r>
            <a:r>
              <a:rPr lang="es-ES" sz="2800" dirty="0" smtClean="0"/>
              <a:t> y acelerar la R/W.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Ficheros de registros de acceso secuencial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4201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3. Ficheros de registros de acceso secuencial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122882"/>
              </p:ext>
            </p:extLst>
          </p:nvPr>
        </p:nvGraphicFramePr>
        <p:xfrm>
          <a:off x="660399" y="1544028"/>
          <a:ext cx="10922001" cy="39704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0163"/>
                <a:gridCol w="5811838"/>
              </a:tblGrid>
              <a:tr h="537947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Ventajas 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Inconvenientes</a:t>
                      </a:r>
                      <a:endParaRPr lang="es-ES" sz="2800" dirty="0"/>
                    </a:p>
                  </a:txBody>
                  <a:tcPr anchor="ctr"/>
                </a:tc>
              </a:tr>
              <a:tr h="383255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Velocidad en acceso a registros contiguos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47688" indent="-457200" algn="ctr">
                        <a:buClr>
                          <a:srgbClr val="000000"/>
                        </a:buClr>
                        <a:tabLst>
                          <a:tab pos="671195" algn="l"/>
                        </a:tabLst>
                      </a:pP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Posicionamiento hacia adelante…</a:t>
                      </a:r>
                    </a:p>
                  </a:txBody>
                  <a:tcPr anchor="ctr"/>
                </a:tc>
              </a:tr>
              <a:tr h="38325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Monousuario, modo lectura </a:t>
                      </a:r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escritura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64523">
                <a:tc rowSpan="2"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Estructura</a:t>
                      </a:r>
                      <a:r>
                        <a:rPr lang="es-E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versátil de registro (longitud fija o variable)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se puede borrar sino marcar un reg. como borrado (borrado lógico). 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64523">
                <a:tc vMerge="1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se puede usar</a:t>
                      </a:r>
                      <a:r>
                        <a:rPr lang="es-E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el espacio de los registros marcados como borrados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71477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 soportado por medios direccionables (discos) y no direccionables (cintas)</a:t>
                      </a:r>
                    </a:p>
                    <a:p>
                      <a:pPr algn="ctr"/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 adición se realiza al final del fichero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766512">
                <a:tc vMerge="1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ordenar y compactar hay que crear nuevo fichero</a:t>
                      </a:r>
                      <a:endParaRPr lang="es-E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991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aleatorio o directo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/>
              <a:t>Ficheros de registros de acceso </a:t>
            </a:r>
            <a:r>
              <a:rPr lang="es-ES" dirty="0" smtClean="0"/>
              <a:t>directo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xmlns="" val="2587843623"/>
              </p:ext>
            </p:extLst>
          </p:nvPr>
        </p:nvGraphicFramePr>
        <p:xfrm>
          <a:off x="4919472" y="621792"/>
          <a:ext cx="7895625" cy="582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6305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aleatorio o directo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/>
              <a:t>Ficheros de registros de acceso </a:t>
            </a:r>
            <a:r>
              <a:rPr lang="es-ES" dirty="0" smtClean="0"/>
              <a:t>directo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7" name="Imagen 6" descr="https://s3.amazonaws.com/media.nngroup.com/media/editor/2014/06/19/2014-06-16_direct-acces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14" r="9166" b="13562"/>
          <a:stretch/>
        </p:blipFill>
        <p:spPr bwMode="auto">
          <a:xfrm>
            <a:off x="609600" y="1941523"/>
            <a:ext cx="6538277" cy="37588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Imagen 7" descr="https://encrypted-tbn0.gstatic.com/images?q=tbn:ANd9GcQpGtipKEOP_9NYlOLErs5lW08jazTNQ2pO5s-0Rb6g3mqurWi9&amp;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206" y="2405625"/>
            <a:ext cx="4130900" cy="2830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534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1268506" cy="4328693"/>
          </a:xfrm>
        </p:spPr>
        <p:txBody>
          <a:bodyPr/>
          <a:lstStyle/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b="1" dirty="0" smtClean="0"/>
              <a:t>Posicionamiento </a:t>
            </a:r>
            <a:r>
              <a:rPr lang="es-ES" sz="2800" b="1" dirty="0"/>
              <a:t>inmediato</a:t>
            </a:r>
            <a:r>
              <a:rPr lang="es-ES" sz="2800" dirty="0"/>
              <a:t>. Se accede directamente al registro </a:t>
            </a:r>
            <a:r>
              <a:rPr lang="es-ES" sz="2800" dirty="0" smtClean="0"/>
              <a:t>buscado.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Se </a:t>
            </a:r>
            <a:r>
              <a:rPr lang="es-ES" sz="2800" dirty="0"/>
              <a:t>puede acceder a un registro indicando la </a:t>
            </a:r>
            <a:r>
              <a:rPr lang="es-ES" sz="2800" b="1" dirty="0" smtClean="0"/>
              <a:t>dirección </a:t>
            </a:r>
            <a:r>
              <a:rPr lang="es-ES" sz="2800" dirty="0"/>
              <a:t>del mismo dentro del </a:t>
            </a:r>
            <a:r>
              <a:rPr lang="es-ES" sz="2800" dirty="0" smtClean="0"/>
              <a:t>archivo.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La </a:t>
            </a:r>
            <a:r>
              <a:rPr lang="es-ES" sz="2800" dirty="0"/>
              <a:t>distribución de los registros </a:t>
            </a:r>
            <a:r>
              <a:rPr lang="es-ES" sz="2800" dirty="0" smtClean="0"/>
              <a:t>puede y suele ser </a:t>
            </a:r>
            <a:r>
              <a:rPr lang="es-ES" sz="2800" b="1" dirty="0" smtClean="0"/>
              <a:t>aleatoria</a:t>
            </a:r>
            <a:r>
              <a:rPr lang="es-ES" sz="2800" dirty="0" smtClean="0"/>
              <a:t> </a:t>
            </a:r>
            <a:r>
              <a:rPr lang="es-ES" sz="2800" dirty="0"/>
              <a:t>dentro del soporte de </a:t>
            </a:r>
            <a:r>
              <a:rPr lang="es-ES" sz="2800" dirty="0" smtClean="0"/>
              <a:t>almacenamiento.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b="1" dirty="0" smtClean="0"/>
              <a:t>Características</a:t>
            </a:r>
            <a:r>
              <a:rPr lang="es-ES" sz="2800" dirty="0" smtClean="0"/>
              <a:t>: multiusuario, registros de longitud fija, soporta solo soportes directos, permiten borrado, modo lectura </a:t>
            </a:r>
            <a:r>
              <a:rPr lang="es-ES" sz="2800" b="1" dirty="0" smtClean="0"/>
              <a:t>y </a:t>
            </a:r>
            <a:r>
              <a:rPr lang="es-ES" sz="2800" dirty="0" smtClean="0"/>
              <a:t>escritura.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574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2933870"/>
              </p:ext>
            </p:extLst>
          </p:nvPr>
        </p:nvGraphicFramePr>
        <p:xfrm>
          <a:off x="787400" y="1586437"/>
          <a:ext cx="10780184" cy="3870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90092"/>
                <a:gridCol w="5390092"/>
              </a:tblGrid>
              <a:tr h="421714">
                <a:tc gridSpan="2">
                  <a:txBody>
                    <a:bodyPr/>
                    <a:lstStyle/>
                    <a:p>
                      <a:pPr algn="ctr"/>
                      <a:r>
                        <a:rPr lang="es-ES" sz="3200" dirty="0" smtClean="0"/>
                        <a:t>Características</a:t>
                      </a:r>
                      <a:endParaRPr lang="es-E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</a:tr>
              <a:tr h="53600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Posicionamiento inmediato: velocidad en acceso</a:t>
                      </a:r>
                      <a:endParaRPr lang="es-ES" sz="2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Borrado mediante una marca de borrado/disponible. </a:t>
                      </a:r>
                      <a:br>
                        <a:rPr lang="es-E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Cuando se necesita añadir un registro serán sobrescritos</a:t>
                      </a:r>
                      <a:endParaRPr lang="es-ES" sz="2400" b="0" dirty="0"/>
                    </a:p>
                  </a:txBody>
                  <a:tcPr anchor="ctr"/>
                </a:tc>
              </a:tr>
              <a:tr h="536005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Se accede a registros indicando la dirección</a:t>
                      </a:r>
                      <a:endParaRPr lang="es-ES" sz="2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anchor="ctr"/>
                </a:tc>
              </a:tr>
              <a:tr h="536005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Distribución aleatoria dentro del soporte de almacenamiento</a:t>
                      </a:r>
                      <a:endParaRPr lang="es-E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Multiusuario</a:t>
                      </a:r>
                      <a:endParaRPr lang="es-ES" sz="2400" b="0" dirty="0"/>
                    </a:p>
                  </a:txBody>
                  <a:tcPr anchor="ctr"/>
                </a:tc>
              </a:tr>
              <a:tr h="53600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Registros de longitud fija</a:t>
                      </a:r>
                      <a:endParaRPr lang="es-E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Es soportado solo por soportes directos</a:t>
                      </a:r>
                      <a:endParaRPr lang="es-E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647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Fichero de datos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Ficheros de registros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Ficheros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registros de acceso secuencial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Ficheros de registros de acceso secuencial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Introducción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BBDD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Modelos 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obsoletos de bases de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Modelo relacional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Sistemas Gestores de Bases de Datos</a:t>
            </a:r>
          </a:p>
          <a:p>
            <a:pPr marL="614362" indent="-457200">
              <a:buFont typeface="+mj-lt"/>
              <a:buAutoNum type="arabicPeriod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SGBDs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comerciales y libres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14362" indent="-457200">
              <a:buFont typeface="+mj-lt"/>
              <a:buAutoNum type="arabicPeriod"/>
            </a:pPr>
            <a:endParaRPr lang="es-ES" b="1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Luis Dorado Garcés y Vanesa Martínez </a:t>
            </a:r>
            <a:r>
              <a:rPr lang="es-ES" dirty="0" err="1" smtClean="0"/>
              <a:t>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36623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xmlns="" val="2984498145"/>
              </p:ext>
            </p:extLst>
          </p:nvPr>
        </p:nvGraphicFramePr>
        <p:xfrm>
          <a:off x="1821392" y="1802049"/>
          <a:ext cx="8534400" cy="44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20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609600" y="1447800"/>
            <a:ext cx="95676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Obtención de la dirección a partir de la clave</a:t>
            </a:r>
          </a:p>
        </p:txBody>
      </p:sp>
    </p:spTree>
    <p:extLst>
      <p:ext uri="{BB962C8B-B14F-4D97-AF65-F5344CB8AC3E}">
        <p14:creationId xmlns:p14="http://schemas.microsoft.com/office/powerpoint/2010/main" xmlns="" val="319656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1821392" y="1802049"/>
          <a:ext cx="8534400" cy="44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609600" y="1447800"/>
            <a:ext cx="95676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400" dirty="0"/>
              <a:t>Método de acceso </a:t>
            </a:r>
            <a:r>
              <a:rPr lang="es-ES" sz="2400" b="1" dirty="0"/>
              <a:t>directo</a:t>
            </a:r>
            <a:r>
              <a:rPr lang="es-ES" sz="2400" dirty="0"/>
              <a:t>-</a:t>
            </a:r>
            <a:r>
              <a:rPr lang="es-ES" sz="2400" b="1" dirty="0"/>
              <a:t>indexado</a:t>
            </a:r>
          </a:p>
        </p:txBody>
      </p:sp>
    </p:spTree>
    <p:extLst>
      <p:ext uri="{BB962C8B-B14F-4D97-AF65-F5344CB8AC3E}">
        <p14:creationId xmlns:p14="http://schemas.microsoft.com/office/powerpoint/2010/main" xmlns="" val="45996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22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directo</a:t>
            </a:r>
            <a:r>
              <a:rPr lang="es-ES" sz="2800" dirty="0"/>
              <a:t>-</a:t>
            </a:r>
            <a:r>
              <a:rPr lang="es-ES" sz="2800" b="1" dirty="0" smtClean="0"/>
              <a:t>indexado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xmlns="" val="1771792911"/>
              </p:ext>
            </p:extLst>
          </p:nvPr>
        </p:nvGraphicFramePr>
        <p:xfrm>
          <a:off x="4919472" y="621792"/>
          <a:ext cx="7895625" cy="582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301895" y="2451530"/>
            <a:ext cx="6003785" cy="2383660"/>
            <a:chOff x="385715" y="2979420"/>
            <a:chExt cx="6003785" cy="2383660"/>
          </a:xfrm>
        </p:grpSpPr>
        <p:pic>
          <p:nvPicPr>
            <p:cNvPr id="10" name="Imagen 9" descr="https://ikastaroak.birt.eus/edu/argitalpen/backupa/20200331/1920k/es/DAMDAW/BD/BD01/es_DAMDAW_BD01_Contenidos/BD01_CONT_R07_Ficheros_indexados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8131"/>
            <a:stretch/>
          </p:blipFill>
          <p:spPr bwMode="auto">
            <a:xfrm>
              <a:off x="385715" y="2979420"/>
              <a:ext cx="6003785" cy="2383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2924" y="4254078"/>
              <a:ext cx="1089025" cy="25057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4" y="4550996"/>
              <a:ext cx="1089025" cy="21257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2363" y="4809912"/>
              <a:ext cx="1171181" cy="247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4445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23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1268506" cy="4087393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marL="547688" indent="-457200">
              <a:lnSpc>
                <a:spcPts val="42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600" dirty="0" smtClean="0"/>
              <a:t>Cada registro tiene un </a:t>
            </a:r>
            <a:r>
              <a:rPr lang="es-ES" sz="2600" b="1" dirty="0" smtClean="0"/>
              <a:t>campo de clave única </a:t>
            </a:r>
            <a:r>
              <a:rPr lang="es-ES" sz="2600" dirty="0" smtClean="0"/>
              <a:t>y esta se traduce en la dirección (posición) de acceso a través de una tabla llamada índice.</a:t>
            </a:r>
          </a:p>
          <a:p>
            <a:pPr marL="547688" indent="-457200">
              <a:lnSpc>
                <a:spcPts val="42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600" dirty="0" smtClean="0"/>
              <a:t>La tabla de índices estará </a:t>
            </a:r>
            <a:r>
              <a:rPr lang="es-ES" sz="2600" b="1" dirty="0" smtClean="0"/>
              <a:t>ordenada por el campo clave</a:t>
            </a:r>
            <a:r>
              <a:rPr lang="es-ES" sz="2600" dirty="0" smtClean="0"/>
              <a:t> y </a:t>
            </a:r>
            <a:r>
              <a:rPr lang="es-ES" sz="2600" b="1" dirty="0" smtClean="0"/>
              <a:t>será cargada en el </a:t>
            </a:r>
            <a:r>
              <a:rPr lang="es-ES" sz="2600" b="1" dirty="0" smtClean="0">
                <a:solidFill>
                  <a:srgbClr val="FF0000"/>
                </a:solidFill>
              </a:rPr>
              <a:t>memoria principal </a:t>
            </a:r>
            <a:r>
              <a:rPr lang="es-ES" sz="2600" dirty="0" smtClean="0"/>
              <a:t>para </a:t>
            </a:r>
            <a:r>
              <a:rPr lang="es-ES" sz="2600" u="sng" dirty="0" smtClean="0"/>
              <a:t>aumentar</a:t>
            </a:r>
            <a:r>
              <a:rPr lang="es-ES" sz="2600" dirty="0" smtClean="0"/>
              <a:t> la velocidad de acceso al registro concreto.</a:t>
            </a:r>
          </a:p>
          <a:p>
            <a:pPr marL="547688" indent="-457200">
              <a:lnSpc>
                <a:spcPts val="42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600" dirty="0"/>
              <a:t>Funciona como el </a:t>
            </a:r>
            <a:r>
              <a:rPr lang="es-ES" sz="2600" b="1" dirty="0"/>
              <a:t>índice</a:t>
            </a:r>
            <a:r>
              <a:rPr lang="es-ES" sz="2600" dirty="0"/>
              <a:t> de un libro: el apartado sería el </a:t>
            </a:r>
            <a:r>
              <a:rPr lang="es-ES" sz="2600" b="1" dirty="0"/>
              <a:t>registro</a:t>
            </a:r>
            <a:r>
              <a:rPr lang="es-ES" sz="2600" dirty="0"/>
              <a:t>, el título del apartado sería la </a:t>
            </a:r>
            <a:r>
              <a:rPr lang="es-ES" sz="2600" b="1" dirty="0"/>
              <a:t>clave</a:t>
            </a:r>
            <a:r>
              <a:rPr lang="es-ES" sz="2600" dirty="0"/>
              <a:t> y el número de página sería la </a:t>
            </a:r>
            <a:r>
              <a:rPr lang="es-ES" sz="2600" b="1" dirty="0"/>
              <a:t>dirección</a:t>
            </a:r>
            <a:r>
              <a:rPr lang="es-ES" sz="2600" dirty="0"/>
              <a:t> del registro.</a:t>
            </a:r>
          </a:p>
          <a:p>
            <a:pPr marL="90488" indent="0">
              <a:lnSpc>
                <a:spcPts val="4200"/>
              </a:lnSpc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51786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24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7134225" cy="4462043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En el fichero existirá una </a:t>
            </a:r>
            <a:r>
              <a:rPr lang="es-ES" sz="2800" b="1" dirty="0" smtClean="0"/>
              <a:t>zona de índice</a:t>
            </a:r>
            <a:r>
              <a:rPr lang="es-ES" sz="2800" dirty="0" smtClean="0"/>
              <a:t> al comienzo del fichero (cabecera) y una </a:t>
            </a:r>
            <a:r>
              <a:rPr lang="es-ES" sz="2800" b="1" dirty="0" smtClean="0"/>
              <a:t>zona de registros </a:t>
            </a:r>
            <a:r>
              <a:rPr lang="es-ES" sz="2800" dirty="0" smtClean="0"/>
              <a:t>a continuación.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El registro se mueve a RAM cuando el fichero está en uso y se vuelve a guardar en RAM (actualizado) antes de cerrarse.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1314510"/>
            <a:ext cx="2029057" cy="48450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814210" y="914400"/>
            <a:ext cx="18758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Fichero en disco</a:t>
            </a:r>
          </a:p>
        </p:txBody>
      </p:sp>
    </p:spTree>
    <p:extLst>
      <p:ext uri="{BB962C8B-B14F-4D97-AF65-F5344CB8AC3E}">
        <p14:creationId xmlns:p14="http://schemas.microsoft.com/office/powerpoint/2010/main" xmlns="" val="403126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7134225" cy="4462043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directo</a:t>
            </a:r>
            <a:r>
              <a:rPr lang="es-ES" sz="2800" dirty="0" smtClean="0"/>
              <a:t>-</a:t>
            </a:r>
            <a:r>
              <a:rPr lang="es-ES" sz="2800" b="1" dirty="0" smtClean="0"/>
              <a:t>indexado</a:t>
            </a:r>
            <a:endParaRPr lang="es-ES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708666" y="2433059"/>
            <a:ext cx="169808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El índice se carga en RAM </a:t>
            </a:r>
            <a:r>
              <a:rPr lang="es-ES" sz="1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al abrir el fichero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25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601" y="2018904"/>
            <a:ext cx="1530768" cy="36552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1045" y="1600865"/>
            <a:ext cx="189987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Fichero en disco</a:t>
            </a:r>
          </a:p>
        </p:txBody>
      </p:sp>
      <p:cxnSp>
        <p:nvCxnSpPr>
          <p:cNvPr id="9" name="Conector curvado 8"/>
          <p:cNvCxnSpPr/>
          <p:nvPr/>
        </p:nvCxnSpPr>
        <p:spPr>
          <a:xfrm rot="10800000" flipV="1">
            <a:off x="4681731" y="2104231"/>
            <a:ext cx="4053871" cy="9041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861236" y="2104232"/>
            <a:ext cx="7088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RAM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869460" y="2504342"/>
            <a:ext cx="2692400" cy="2898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5680017" y="3974662"/>
            <a:ext cx="215420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El índice actualizado se guarda en el fichero </a:t>
            </a:r>
            <a:r>
              <a:rPr lang="es-ES" sz="1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antes de cerrarlo</a:t>
            </a:r>
          </a:p>
        </p:txBody>
      </p:sp>
      <p:cxnSp>
        <p:nvCxnSpPr>
          <p:cNvPr id="32" name="Conector angular 31"/>
          <p:cNvCxnSpPr/>
          <p:nvPr/>
        </p:nvCxnSpPr>
        <p:spPr>
          <a:xfrm flipV="1">
            <a:off x="4629150" y="2304288"/>
            <a:ext cx="4106451" cy="2519725"/>
          </a:xfrm>
          <a:prstGeom prst="bentConnector3">
            <a:avLst>
              <a:gd name="adj1" fmla="val 860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b="87730"/>
          <a:stretch/>
        </p:blipFill>
        <p:spPr>
          <a:xfrm>
            <a:off x="2434582" y="2778103"/>
            <a:ext cx="1530768" cy="448491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2018866" y="3426648"/>
            <a:ext cx="2362199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rPr>
              <a:t>Tanto el índice en RAM como los registros de disco van sufriendo modificaciones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rcRect b="87730"/>
          <a:stretch/>
        </p:blipFill>
        <p:spPr>
          <a:xfrm>
            <a:off x="2434582" y="4558728"/>
            <a:ext cx="1530768" cy="448491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rcRect b="87730"/>
          <a:stretch/>
        </p:blipFill>
        <p:spPr>
          <a:xfrm>
            <a:off x="8735600" y="2021957"/>
            <a:ext cx="1530768" cy="4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518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38" grpId="0" animBg="1"/>
      <p:bldP spid="38" grpId="1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lvl="0"/>
            <a:r>
              <a:rPr lang="es-ES" sz="2800" b="1" dirty="0" smtClean="0"/>
              <a:t>Consulta:</a:t>
            </a:r>
            <a:r>
              <a:rPr lang="es-ES" sz="2800" dirty="0" smtClean="0"/>
              <a:t> mediante </a:t>
            </a:r>
            <a:r>
              <a:rPr lang="es-ES" sz="2800" b="1" dirty="0" smtClean="0"/>
              <a:t>consulta </a:t>
            </a:r>
            <a:r>
              <a:rPr lang="es-ES" sz="2800" b="1" dirty="0"/>
              <a:t>secuencial de la tabla de índices </a:t>
            </a:r>
            <a:r>
              <a:rPr lang="es-ES" sz="2800" dirty="0"/>
              <a:t>para </a:t>
            </a:r>
            <a:r>
              <a:rPr lang="es-ES" sz="2800" dirty="0" smtClean="0"/>
              <a:t>obtener dirección con la que realizar acceso directo.</a:t>
            </a:r>
            <a:endParaRPr lang="es-ES" sz="2800" dirty="0"/>
          </a:p>
          <a:p>
            <a:pPr lvl="0"/>
            <a:r>
              <a:rPr lang="es-ES" sz="2800" b="1" dirty="0" smtClean="0"/>
              <a:t>Borrado</a:t>
            </a:r>
            <a:r>
              <a:rPr lang="es-ES" sz="2800" dirty="0"/>
              <a:t>: la eliminación de los registros debe realizarse </a:t>
            </a:r>
            <a:r>
              <a:rPr lang="es-ES" sz="2800" b="1" dirty="0"/>
              <a:t>mediante marcas</a:t>
            </a:r>
            <a:r>
              <a:rPr lang="es-ES" sz="2800" dirty="0"/>
              <a:t>. </a:t>
            </a:r>
            <a:r>
              <a:rPr lang="es-ES" sz="2800" dirty="0" smtClean="0"/>
              <a:t>Estos </a:t>
            </a:r>
            <a:r>
              <a:rPr lang="es-ES" sz="2800" dirty="0"/>
              <a:t>registros marcados </a:t>
            </a:r>
            <a:r>
              <a:rPr lang="es-ES" sz="2800" b="1" dirty="0"/>
              <a:t>serán ocupados cuando se realicen adiciones</a:t>
            </a:r>
            <a:r>
              <a:rPr lang="es-ES" sz="2800" dirty="0"/>
              <a:t>.</a:t>
            </a:r>
          </a:p>
          <a:p>
            <a:pPr lvl="0"/>
            <a:r>
              <a:rPr lang="es-ES" sz="2800" b="1" dirty="0" smtClean="0"/>
              <a:t>Inserción</a:t>
            </a:r>
            <a:r>
              <a:rPr lang="es-ES" sz="2800" dirty="0" smtClean="0"/>
              <a:t> </a:t>
            </a:r>
            <a:r>
              <a:rPr lang="es-ES" sz="2800" b="1" dirty="0"/>
              <a:t>de </a:t>
            </a:r>
            <a:r>
              <a:rPr lang="es-ES" sz="2800" b="1" dirty="0" smtClean="0"/>
              <a:t>registros</a:t>
            </a:r>
            <a:r>
              <a:rPr lang="es-ES" sz="2800" dirty="0" smtClean="0"/>
              <a:t>: </a:t>
            </a:r>
            <a:r>
              <a:rPr lang="es-ES" sz="2800" dirty="0"/>
              <a:t>se realiza creando </a:t>
            </a:r>
            <a:r>
              <a:rPr lang="es-ES" sz="2800" b="1" dirty="0"/>
              <a:t>un </a:t>
            </a:r>
            <a:r>
              <a:rPr lang="es-ES" sz="2800" b="1" dirty="0" smtClean="0"/>
              <a:t>nuevo registro en el fichero </a:t>
            </a:r>
            <a:r>
              <a:rPr lang="es-ES" sz="2800" dirty="0" smtClean="0"/>
              <a:t>y una </a:t>
            </a:r>
            <a:r>
              <a:rPr lang="es-ES" sz="2800" b="1" dirty="0" smtClean="0"/>
              <a:t>nueva entrada en el índice</a:t>
            </a:r>
            <a:r>
              <a:rPr lang="es-ES" sz="2800" dirty="0" smtClean="0"/>
              <a:t>.</a:t>
            </a:r>
            <a:br>
              <a:rPr lang="es-ES" sz="2800" dirty="0" smtClean="0"/>
            </a:br>
            <a:r>
              <a:rPr lang="es-ES" sz="2800" dirty="0" smtClean="0"/>
              <a:t>En </a:t>
            </a:r>
            <a:r>
              <a:rPr lang="es-ES" sz="2800" dirty="0"/>
              <a:t>caso de haber registros marcados como borrados </a:t>
            </a:r>
            <a:r>
              <a:rPr lang="es-ES" sz="2800" b="1" dirty="0"/>
              <a:t>se usarán estos huecos</a:t>
            </a:r>
            <a:r>
              <a:rPr lang="es-ES" sz="2800" dirty="0"/>
              <a:t>.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7949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6225363"/>
              </p:ext>
            </p:extLst>
          </p:nvPr>
        </p:nvGraphicFramePr>
        <p:xfrm>
          <a:off x="1607312" y="1957807"/>
          <a:ext cx="8833864" cy="3794114"/>
        </p:xfrm>
        <a:graphic>
          <a:graphicData uri="http://schemas.openxmlformats.org/presentationml/2006/ole">
            <p:oleObj spid="_x0000_s2117" name="Hoja de cálculo" r:id="rId4" imgW="5343649" imgH="2295381" progId="Excel.Sheet.12">
              <p:embed/>
            </p:oleObj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4240306" y="3065929"/>
            <a:ext cx="1066800" cy="2465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240306" y="3396974"/>
            <a:ext cx="1066800" cy="619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202953" y="4598392"/>
            <a:ext cx="11415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495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356950"/>
            <a:ext cx="2667000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</a:t>
            </a:r>
            <a:endParaRPr lang="es-ES" dirty="0" smtClean="0"/>
          </a:p>
          <a:p>
            <a:r>
              <a:rPr lang="es-ES" dirty="0" smtClean="0"/>
              <a:t>registros </a:t>
            </a:r>
            <a:r>
              <a:rPr lang="es-ES" dirty="0"/>
              <a:t>de acceso </a:t>
            </a:r>
            <a:endParaRPr lang="es-ES" dirty="0" smtClean="0"/>
          </a:p>
          <a:p>
            <a:r>
              <a:rPr lang="es-ES" dirty="0" smtClean="0"/>
              <a:t>directo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1739407"/>
              </p:ext>
            </p:extLst>
          </p:nvPr>
        </p:nvGraphicFramePr>
        <p:xfrm>
          <a:off x="3276600" y="948871"/>
          <a:ext cx="8712867" cy="5105400"/>
        </p:xfrm>
        <a:graphic>
          <a:graphicData uri="http://schemas.openxmlformats.org/presentationml/2006/ole">
            <p:oleObj spid="_x0000_s1098" name="Hoja de cálculo" r:id="rId4" imgW="5076996" imgH="3314582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2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29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1268506" cy="4544593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Método de acceso </a:t>
            </a:r>
            <a:r>
              <a:rPr lang="es-ES" sz="2800" b="1" dirty="0"/>
              <a:t>directo</a:t>
            </a:r>
            <a:r>
              <a:rPr lang="es-ES" sz="2800" dirty="0"/>
              <a:t>-</a:t>
            </a:r>
            <a:r>
              <a:rPr lang="es-ES" sz="2800" b="1" dirty="0"/>
              <a:t>indexado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1248165"/>
              </p:ext>
            </p:extLst>
          </p:nvPr>
        </p:nvGraphicFramePr>
        <p:xfrm>
          <a:off x="787400" y="1962954"/>
          <a:ext cx="10780184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90092"/>
                <a:gridCol w="5390092"/>
              </a:tblGrid>
              <a:tr h="421714">
                <a:tc gridSpan="2">
                  <a:txBody>
                    <a:bodyPr/>
                    <a:lstStyle/>
                    <a:p>
                      <a:pPr algn="ctr"/>
                      <a:r>
                        <a:rPr lang="es-ES" sz="3200" dirty="0" smtClean="0"/>
                        <a:t>Características</a:t>
                      </a:r>
                      <a:endParaRPr lang="es-E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Posicionamiento inmediato al registro</a:t>
                      </a:r>
                      <a:r>
                        <a:rPr lang="es-ES" sz="2400" b="0" baseline="0" dirty="0" smtClean="0"/>
                        <a:t> en disco </a:t>
                      </a:r>
                      <a:r>
                        <a:rPr lang="es-ES" sz="2400" b="1" dirty="0" smtClean="0"/>
                        <a:t>una vez consultada la tabla índice</a:t>
                      </a:r>
                      <a:endParaRPr lang="es-E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Acceso secuencial a tabla índice. Esta ordenada y está en RAM luego </a:t>
                      </a:r>
                      <a:r>
                        <a:rPr lang="es-ES" sz="2400" b="1" dirty="0" smtClean="0"/>
                        <a:t>tiempo de acceso despreciable</a:t>
                      </a:r>
                      <a:endParaRPr lang="es-ES" sz="2400" b="1" dirty="0"/>
                    </a:p>
                  </a:txBody>
                  <a:tcPr anchor="ctr"/>
                </a:tc>
              </a:tr>
              <a:tr h="718885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Al</a:t>
                      </a:r>
                      <a:r>
                        <a:rPr lang="es-ES" sz="2400" b="0" baseline="0" dirty="0" smtClean="0"/>
                        <a:t> </a:t>
                      </a:r>
                      <a:r>
                        <a:rPr lang="es-ES" sz="2400" b="1" baseline="0" dirty="0" smtClean="0"/>
                        <a:t>abrir</a:t>
                      </a:r>
                      <a:r>
                        <a:rPr lang="es-ES" sz="2400" b="0" baseline="0" dirty="0" smtClean="0"/>
                        <a:t> el fichero e</a:t>
                      </a:r>
                      <a:r>
                        <a:rPr lang="es-ES" sz="2400" b="0" dirty="0" smtClean="0"/>
                        <a:t>l </a:t>
                      </a:r>
                      <a:r>
                        <a:rPr lang="es-ES" sz="2400" b="1" dirty="0" smtClean="0"/>
                        <a:t>índice se carga en RAM </a:t>
                      </a:r>
                      <a:r>
                        <a:rPr lang="es-ES" sz="2400" b="0" dirty="0" smtClean="0"/>
                        <a:t>desde la cabecera del fichero</a:t>
                      </a:r>
                      <a:endParaRPr lang="es-E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 smtClean="0"/>
                        <a:t>Al</a:t>
                      </a:r>
                      <a:r>
                        <a:rPr lang="es-ES" sz="2400" b="0" baseline="0" dirty="0" smtClean="0"/>
                        <a:t> </a:t>
                      </a:r>
                      <a:r>
                        <a:rPr lang="es-ES" sz="2400" b="1" baseline="0" dirty="0" smtClean="0"/>
                        <a:t>cerrar</a:t>
                      </a:r>
                      <a:r>
                        <a:rPr lang="es-ES" sz="2400" b="0" baseline="0" dirty="0" smtClean="0"/>
                        <a:t> el fichero e</a:t>
                      </a:r>
                      <a:r>
                        <a:rPr lang="es-ES" sz="2400" b="0" dirty="0" smtClean="0"/>
                        <a:t>l </a:t>
                      </a:r>
                      <a:r>
                        <a:rPr lang="es-ES" sz="2400" b="1" dirty="0" smtClean="0"/>
                        <a:t>índice actualizado</a:t>
                      </a:r>
                      <a:r>
                        <a:rPr lang="es-ES" sz="2400" b="1" baseline="0" dirty="0" smtClean="0"/>
                        <a:t> s</a:t>
                      </a:r>
                      <a:r>
                        <a:rPr lang="es-ES" sz="2400" b="1" dirty="0" smtClean="0"/>
                        <a:t>e escribe en </a:t>
                      </a:r>
                      <a:r>
                        <a:rPr lang="es-ES" sz="2400" b="0" dirty="0" smtClean="0"/>
                        <a:t>la cabecera del </a:t>
                      </a:r>
                      <a:r>
                        <a:rPr lang="es-ES" sz="2400" b="1" dirty="0" smtClean="0"/>
                        <a:t>fichero </a:t>
                      </a:r>
                      <a:r>
                        <a:rPr lang="es-ES" sz="2400" b="0" dirty="0" smtClean="0"/>
                        <a:t>desde la RAM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191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1. Ficheros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5124" name="Picture 4" descr="https://www.aulapc.es/paginas/basico/paginas/archivos/ficheros/imagenes/cuad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8931" y="2089741"/>
            <a:ext cx="6584098" cy="30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s archivos: tipos, extensiones y programas para su uso [Septiembre 2020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38" y="1712686"/>
            <a:ext cx="5069894" cy="33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581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xmlns="" val="34150827"/>
              </p:ext>
            </p:extLst>
          </p:nvPr>
        </p:nvGraphicFramePr>
        <p:xfrm>
          <a:off x="4919472" y="621792"/>
          <a:ext cx="7895625" cy="582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30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por función hash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74660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xmlns="" val="1877660963"/>
              </p:ext>
            </p:extLst>
          </p:nvPr>
        </p:nvGraphicFramePr>
        <p:xfrm>
          <a:off x="1976653" y="1444840"/>
          <a:ext cx="8534400" cy="44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11268506" cy="517116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Método de acceso </a:t>
            </a:r>
            <a:r>
              <a:rPr lang="es-ES" sz="2800" b="1" dirty="0" smtClean="0"/>
              <a:t>por función hash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4167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32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6838950" cy="4053420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Método de acceso </a:t>
            </a:r>
            <a:r>
              <a:rPr lang="es-ES" sz="2800" b="1" dirty="0"/>
              <a:t>por función hash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La técnica del acceso calculado o hash, permite accesos más </a:t>
            </a:r>
            <a:r>
              <a:rPr lang="es-ES" sz="2800" dirty="0" smtClean="0"/>
              <a:t>rápidos.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En </a:t>
            </a:r>
            <a:r>
              <a:rPr lang="es-ES" sz="2800" dirty="0"/>
              <a:t>lugar de consultar una </a:t>
            </a:r>
            <a:r>
              <a:rPr lang="es-ES" sz="2800" dirty="0" smtClean="0"/>
              <a:t>tabla (indexado), </a:t>
            </a:r>
            <a:r>
              <a:rPr lang="es-ES" sz="2800" dirty="0"/>
              <a:t>se utiliza una transformación o función matemática (</a:t>
            </a:r>
            <a:r>
              <a:rPr lang="es-ES" sz="2800" b="1" dirty="0"/>
              <a:t>función </a:t>
            </a:r>
            <a:r>
              <a:rPr lang="es-ES" sz="2800" b="1" dirty="0" smtClean="0"/>
              <a:t>de </a:t>
            </a:r>
            <a:r>
              <a:rPr lang="es-ES" sz="2800" b="1" dirty="0" err="1" smtClean="0"/>
              <a:t>hashing</a:t>
            </a:r>
            <a:r>
              <a:rPr lang="es-ES" sz="2800" dirty="0" smtClean="0"/>
              <a:t>).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A</a:t>
            </a:r>
            <a:r>
              <a:rPr lang="es-ES" sz="2800" dirty="0" smtClean="0"/>
              <a:t> </a:t>
            </a:r>
            <a:r>
              <a:rPr lang="es-ES" sz="2800" b="1" dirty="0"/>
              <a:t>partir de la clave</a:t>
            </a:r>
            <a:r>
              <a:rPr lang="es-ES" sz="2800" dirty="0"/>
              <a:t> genera la dirección de cada registro del archivo</a:t>
            </a:r>
            <a:r>
              <a:rPr lang="es-ES" sz="2800" dirty="0" smtClean="0"/>
              <a:t>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6" name="Imagen 5" descr="https://upload.wikimedia.org/wikipedia/commons/thumb/1/1c/Hash_function2-es.svg/1200px-Hash_function2-es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876425"/>
            <a:ext cx="4493260" cy="317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858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33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6838950" cy="4053420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Método de acceso </a:t>
            </a:r>
            <a:r>
              <a:rPr lang="es-ES" sz="2800" b="1" dirty="0"/>
              <a:t>por función hash</a:t>
            </a:r>
          </a:p>
          <a:p>
            <a:pPr marL="547688" indent="-457200">
              <a:lnSpc>
                <a:spcPts val="35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500" dirty="0"/>
              <a:t>La misma función </a:t>
            </a:r>
            <a:r>
              <a:rPr lang="es-ES" sz="2500" b="1" dirty="0"/>
              <a:t>siempre </a:t>
            </a:r>
            <a:r>
              <a:rPr lang="es-ES" sz="2500" b="1" dirty="0" smtClean="0"/>
              <a:t>obtendrá la misma dirección al aplicarse sobre la misma clave</a:t>
            </a:r>
            <a:r>
              <a:rPr lang="es-ES" sz="2500" dirty="0" smtClean="0"/>
              <a:t>.</a:t>
            </a:r>
            <a:endParaRPr lang="es-ES" sz="2500" dirty="0"/>
          </a:p>
          <a:p>
            <a:pPr marL="547688" indent="-457200">
              <a:lnSpc>
                <a:spcPts val="35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500" dirty="0" smtClean="0"/>
              <a:t>Pero sí puede pasar que a partir de </a:t>
            </a:r>
            <a:r>
              <a:rPr lang="es-ES" sz="2500" b="1" dirty="0" smtClean="0"/>
              <a:t>diferentes claves </a:t>
            </a:r>
            <a:r>
              <a:rPr lang="es-ES" sz="2500" dirty="0" smtClean="0"/>
              <a:t>se obtenga la </a:t>
            </a:r>
            <a:r>
              <a:rPr lang="es-ES" sz="2500" b="1" dirty="0" smtClean="0"/>
              <a:t>misma dirección</a:t>
            </a:r>
            <a:r>
              <a:rPr lang="es-ES" sz="2500" dirty="0" smtClean="0"/>
              <a:t>.</a:t>
            </a:r>
          </a:p>
          <a:p>
            <a:pPr marL="547688" indent="-457200">
              <a:lnSpc>
                <a:spcPts val="35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500" dirty="0" smtClean="0"/>
              <a:t>Esto se llama </a:t>
            </a:r>
            <a:r>
              <a:rPr lang="es-ES" sz="2500" b="1" dirty="0" smtClean="0"/>
              <a:t>colisión</a:t>
            </a:r>
            <a:r>
              <a:rPr lang="es-ES" sz="2500" dirty="0" smtClean="0"/>
              <a:t> y las claves que generan el mismo valor hash se llaman </a:t>
            </a:r>
            <a:r>
              <a:rPr lang="es-ES" sz="2500" b="1" dirty="0" smtClean="0"/>
              <a:t>sinónimos</a:t>
            </a:r>
            <a:r>
              <a:rPr lang="es-ES" sz="2500" dirty="0" smtClean="0"/>
              <a:t>.</a:t>
            </a:r>
          </a:p>
          <a:p>
            <a:pPr marL="547688" indent="-457200">
              <a:lnSpc>
                <a:spcPts val="3500"/>
              </a:lnSpc>
              <a:buClr>
                <a:srgbClr val="000000"/>
              </a:buClr>
              <a:tabLst>
                <a:tab pos="671195" algn="l"/>
              </a:tabLst>
            </a:pPr>
            <a:r>
              <a:rPr lang="es-ES" sz="2500" dirty="0" smtClean="0"/>
              <a:t>Esto se soluciona mediante diferentes técnicas en las que no entraremos.</a:t>
            </a:r>
          </a:p>
          <a:p>
            <a:pPr marL="90488" indent="0">
              <a:lnSpc>
                <a:spcPts val="3500"/>
              </a:lnSpc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5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3074" name="Picture 2" descr="https://upload.wikimedia.org/wikipedia/commons/thumb/5/58/Hash_table_4_1_1_0_0_1_0_LL.svg/1200px-Hash_table_4_1_1_0_0_1_0_L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741"/>
          <a:stretch/>
        </p:blipFill>
        <p:spPr bwMode="auto">
          <a:xfrm>
            <a:off x="7258049" y="1181100"/>
            <a:ext cx="4933951" cy="42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866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34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7"/>
            <a:ext cx="6838950" cy="499643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Método de acceso </a:t>
            </a:r>
            <a:r>
              <a:rPr lang="es-ES" sz="2800" b="1" dirty="0"/>
              <a:t>por función </a:t>
            </a:r>
            <a:r>
              <a:rPr lang="es-ES" sz="2800" b="1" dirty="0" smtClean="0"/>
              <a:t>hash</a:t>
            </a:r>
            <a:endParaRPr lang="es-ES" sz="2800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4. Ficheros de registros de acceso directo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8682780"/>
              </p:ext>
            </p:extLst>
          </p:nvPr>
        </p:nvGraphicFramePr>
        <p:xfrm>
          <a:off x="3619500" y="2001645"/>
          <a:ext cx="8407400" cy="3767330"/>
        </p:xfrm>
        <a:graphic>
          <a:graphicData uri="http://schemas.openxmlformats.org/presentationml/2006/ole">
            <p:oleObj spid="_x0000_s4162" name="Hoja de cálculo" r:id="rId4" imgW="5505532" imgH="246708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854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35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8" name="Picture 2" descr="https://image.jimcdn.com/app/cms/image/transf/none/path/sabe6429baa2db6cc/image/ifa9beaa64ac79def/version/1580178824/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106" y="1447800"/>
            <a:ext cx="8606971" cy="44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326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3200" smtClean="0"/>
              <a:t>¿Cómo podemos guardar información de manera estructurada de nuestra música en MP3 almacenada en nuestro disco duro?</a:t>
            </a:r>
          </a:p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mtClean="0"/>
              <a:t>Organizando nuestros archivos MP3 en carpetas… ¿no?</a:t>
            </a:r>
          </a:p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mtClean="0"/>
              <a:t>Perfecto, la guardamos en carpetas con la </a:t>
            </a:r>
            <a:r>
              <a:rPr lang="es-ES" b="1" smtClean="0"/>
              <a:t>jerarquía</a:t>
            </a:r>
            <a:r>
              <a:rPr lang="es-ES" smtClean="0"/>
              <a:t> Artista -&gt; Discos -&gt; Temas.</a:t>
            </a:r>
          </a:p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mtClean="0"/>
              <a:t>¿Veis alguna limitación en este sistema?</a:t>
            </a:r>
          </a:p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/>
              <a:t>¿</a:t>
            </a:r>
            <a:r>
              <a:rPr lang="es-ES" smtClean="0"/>
              <a:t>Si queréis consultar (escuchar) vuestra música que únicamente pertenezca al Punk-Rock o a la Cumbia?</a:t>
            </a:r>
          </a:p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mtClean="0"/>
              <a:t>¿Y si queréis escuchar solo las canciones que fueron editadas antes del 2011, cuya duración sea entre 120 y 150 segundos y cuyas autoras sean mujeres de más de 45 años? 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2288421" y="3155732"/>
            <a:ext cx="7343229" cy="71508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840740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3600">
                <a:solidFill>
                  <a:srgbClr val="FF0000"/>
                </a:solidFill>
              </a:rPr>
              <a:t>La cosa se complica… ¿Verdad?</a:t>
            </a:r>
          </a:p>
        </p:txBody>
      </p:sp>
    </p:spTree>
    <p:extLst>
      <p:ext uri="{BB962C8B-B14F-4D97-AF65-F5344CB8AC3E}">
        <p14:creationId xmlns:p14="http://schemas.microsoft.com/office/powerpoint/2010/main" xmlns="" val="88482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Necesitamos que la información esté bien </a:t>
            </a:r>
            <a:r>
              <a:rPr lang="es-ES" sz="2800" b="1" dirty="0"/>
              <a:t>estructurada</a:t>
            </a:r>
            <a:r>
              <a:rPr lang="es-ES" sz="2800" dirty="0"/>
              <a:t> y también </a:t>
            </a:r>
            <a:r>
              <a:rPr lang="es-ES" sz="2800" b="1" dirty="0"/>
              <a:t>relacionada entre sí </a:t>
            </a:r>
            <a:r>
              <a:rPr lang="es-ES" sz="2800" dirty="0"/>
              <a:t>para poder hacer selecciones (“una especie de búsquedas en base a criterios”) complejas</a:t>
            </a:r>
            <a:r>
              <a:rPr lang="es-ES" sz="2800" dirty="0" smtClean="0"/>
              <a:t>. 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Usaremos </a:t>
            </a:r>
            <a:r>
              <a:rPr lang="es-ES" sz="2800" b="1" dirty="0" smtClean="0"/>
              <a:t>bases de datos</a:t>
            </a:r>
            <a:br>
              <a:rPr lang="es-ES" sz="2800" b="1" dirty="0" smtClean="0"/>
            </a:br>
            <a:r>
              <a:rPr lang="es-ES" sz="2800" b="1" dirty="0" smtClean="0"/>
              <a:t>relacionales</a:t>
            </a:r>
            <a:r>
              <a:rPr lang="es-ES" sz="2800" dirty="0" smtClean="0"/>
              <a:t>.</a:t>
            </a:r>
            <a:endParaRPr lang="es-ES" sz="2800" dirty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 smtClean="0"/>
              <a:t>Ejemplo: </a:t>
            </a:r>
            <a:r>
              <a:rPr lang="es-ES" sz="2800" b="1" dirty="0" smtClean="0"/>
              <a:t>Diagrama ER 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de una BD de música.</a:t>
            </a: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pic>
        <p:nvPicPr>
          <p:cNvPr id="1026" name="Picture 2" descr="https://4.bp.blogspot.com/-2uQ7cW_HdN0/VYCvz1XV-gI/AAAAAAAAABM/6x5YYmRL4Ro/s1600/54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1009" y="2959099"/>
            <a:ext cx="6886575" cy="3286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405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smtClean="0"/>
              <a:t>Las bases de datos (en adelante BBDD y BD) están presentes en gran parte del software que manejamos a diario.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600" smtClean="0"/>
              <a:t>Vuestros videojuegos favoritos tienen una BD con puntuaciones, nivel de “vida”, objetos que tiene el jugador como munición, etc.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600" smtClean="0"/>
              <a:t>Todas las webs que visitáis dependen de una base de datos de </a:t>
            </a:r>
            <a:r>
              <a:rPr lang="es-ES" sz="2600" err="1" smtClean="0"/>
              <a:t>posts</a:t>
            </a:r>
            <a:r>
              <a:rPr lang="es-ES" sz="2600" smtClean="0"/>
              <a:t>, usuarios y permisos, noticias, registro cookies, preferencias, etc.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600" smtClean="0"/>
              <a:t>Vuestro banco y tu cuenta particular depende de una gran BD.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600" smtClean="0"/>
              <a:t>El sistema operativo (Linux, Windows, OSX, </a:t>
            </a:r>
            <a:r>
              <a:rPr lang="es-ES" sz="2600" err="1" smtClean="0"/>
              <a:t>Android</a:t>
            </a:r>
            <a:r>
              <a:rPr lang="es-ES" sz="2600" smtClean="0"/>
              <a:t>…) dependen de complejas BBDD para funcionar correctamente.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600" smtClean="0"/>
              <a:t>Y así un largo etc. </a:t>
            </a:r>
            <a:r>
              <a:rPr lang="es-ES" sz="2600" b="1" smtClean="0"/>
              <a:t>¿Podéis ponerme más ejemplos?  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666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39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Gran parte de lo que nos rodea, en alguna medida, está relacionado con los </a:t>
            </a:r>
            <a:r>
              <a:rPr lang="es-ES" sz="2800" b="1" dirty="0" smtClean="0"/>
              <a:t>datos, su almacenamiento y su gestión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Una </a:t>
            </a:r>
            <a:r>
              <a:rPr lang="es-ES" sz="2800" dirty="0" smtClean="0"/>
              <a:t>BD </a:t>
            </a:r>
            <a:r>
              <a:rPr lang="es-ES" sz="2800" dirty="0"/>
              <a:t>es un conjunto de datos </a:t>
            </a:r>
            <a:r>
              <a:rPr lang="es-ES" sz="2800" b="1" dirty="0"/>
              <a:t>pertenecientes a un mismo contexto</a:t>
            </a:r>
            <a:r>
              <a:rPr lang="es-ES" sz="2800" dirty="0"/>
              <a:t> y </a:t>
            </a:r>
            <a:r>
              <a:rPr lang="es-ES" sz="2800" b="1" dirty="0"/>
              <a:t>almacenados sistemáticamente </a:t>
            </a:r>
            <a:r>
              <a:rPr lang="es-ES" sz="2800" dirty="0"/>
              <a:t>para su posterior uso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Las BBDD son conjuntos </a:t>
            </a:r>
            <a:r>
              <a:rPr lang="es-ES" sz="2800" dirty="0"/>
              <a:t>de información </a:t>
            </a:r>
            <a:r>
              <a:rPr lang="es-ES" sz="2800" b="1" dirty="0" smtClean="0"/>
              <a:t>relacionados </a:t>
            </a:r>
            <a:r>
              <a:rPr lang="es-ES" sz="2800" b="1" dirty="0"/>
              <a:t>entre sí</a:t>
            </a:r>
            <a:r>
              <a:rPr lang="es-ES" sz="2800" dirty="0"/>
              <a:t>, que está almacenada y organizada de forma </a:t>
            </a:r>
            <a:r>
              <a:rPr lang="es-ES" sz="2800" b="1" dirty="0"/>
              <a:t>sistemática</a:t>
            </a:r>
            <a:r>
              <a:rPr lang="es-ES" sz="2800" dirty="0"/>
              <a:t> para facilitar su </a:t>
            </a:r>
            <a:r>
              <a:rPr lang="es-ES" sz="2800" b="1" dirty="0"/>
              <a:t>preservación, búsqueda y uso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En cierto sentido, la </a:t>
            </a:r>
            <a:r>
              <a:rPr lang="es-ES" sz="2800" b="1" dirty="0" smtClean="0"/>
              <a:t>memoria de vuestro cerebro</a:t>
            </a:r>
            <a:r>
              <a:rPr lang="es-ES" sz="2800" dirty="0" smtClean="0"/>
              <a:t> funciona como una </a:t>
            </a:r>
            <a:r>
              <a:rPr lang="es-ES" sz="2800" b="1" dirty="0" smtClean="0"/>
              <a:t>enorme y complejísima BD</a:t>
            </a:r>
            <a:r>
              <a:rPr lang="es-ES" sz="2800" dirty="0" smtClean="0"/>
              <a:t>. 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59730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dirty="0"/>
              <a:t>Podemos dividir los archivos en dos grandes grupos.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b="1" dirty="0" smtClean="0"/>
              <a:t>Ficheros </a:t>
            </a:r>
            <a:r>
              <a:rPr lang="es-ES" sz="2800" b="1" dirty="0"/>
              <a:t>ejecutables</a:t>
            </a:r>
            <a:r>
              <a:rPr lang="es-ES" sz="2800" dirty="0"/>
              <a:t>: También llamados programas o aplicaciones. </a:t>
            </a:r>
            <a:r>
              <a:rPr lang="es-ES" sz="2800" dirty="0" smtClean="0"/>
              <a:t>Procesadores de texto</a:t>
            </a:r>
            <a:r>
              <a:rPr lang="es-ES" sz="2800" dirty="0"/>
              <a:t>, </a:t>
            </a:r>
            <a:r>
              <a:rPr lang="es-ES" sz="2800" dirty="0" smtClean="0"/>
              <a:t>videojuegos, reproductores, </a:t>
            </a:r>
            <a:r>
              <a:rPr lang="es-ES" sz="2800" dirty="0"/>
              <a:t>etc. En </a:t>
            </a:r>
            <a:r>
              <a:rPr lang="es-ES" sz="2800" dirty="0" smtClean="0"/>
              <a:t>ellos residen </a:t>
            </a:r>
            <a:r>
              <a:rPr lang="es-ES" sz="2800" b="1" dirty="0" smtClean="0"/>
              <a:t>las instrucciones </a:t>
            </a:r>
            <a:r>
              <a:rPr lang="es-ES" sz="2800" dirty="0" smtClean="0"/>
              <a:t>que definen </a:t>
            </a:r>
            <a:r>
              <a:rPr lang="es-ES" sz="2800" dirty="0"/>
              <a:t>la </a:t>
            </a:r>
            <a:r>
              <a:rPr lang="es-ES" sz="2800" b="1" dirty="0" smtClean="0"/>
              <a:t>funcionalidad </a:t>
            </a:r>
            <a:r>
              <a:rPr lang="es-ES" sz="2800" dirty="0" smtClean="0"/>
              <a:t>de las aplicaciones.</a:t>
            </a:r>
            <a:endParaRPr lang="es-ES" sz="2800" dirty="0"/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b="1" u="sng" dirty="0" smtClean="0"/>
              <a:t>Ficheros </a:t>
            </a:r>
            <a:r>
              <a:rPr lang="es-ES" sz="2800" b="1" u="sng" dirty="0"/>
              <a:t>de datos</a:t>
            </a:r>
            <a:r>
              <a:rPr lang="es-ES" sz="2800" dirty="0"/>
              <a:t>: Almacenan </a:t>
            </a:r>
            <a:r>
              <a:rPr lang="es-ES" sz="2800" b="1" dirty="0"/>
              <a:t>información </a:t>
            </a:r>
            <a:r>
              <a:rPr lang="es-ES" sz="2800" b="1" dirty="0" smtClean="0"/>
              <a:t>estructurada </a:t>
            </a:r>
            <a:r>
              <a:rPr lang="es-ES" sz="2800" dirty="0" smtClean="0"/>
              <a:t>que </a:t>
            </a:r>
            <a:r>
              <a:rPr lang="es-ES" sz="2800" dirty="0"/>
              <a:t>tendrá que ser procesada con ayuda de algún programa. 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1. Ficheros de datos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1200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40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Algunos Ejemplos de usos de una BD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834394"/>
              </p:ext>
            </p:extLst>
          </p:nvPr>
        </p:nvGraphicFramePr>
        <p:xfrm>
          <a:off x="827316" y="2062481"/>
          <a:ext cx="10508340" cy="335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2780"/>
                <a:gridCol w="3502780"/>
                <a:gridCol w="3502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Banca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Telecomunicaciones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Organismos públicos</a:t>
                      </a:r>
                      <a:endParaRPr lang="es-E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Líneas aéreas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Medicina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Hostelería y turismo (TPV)</a:t>
                      </a:r>
                      <a:endParaRPr lang="es-E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Universidades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Justicia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Ocio digital</a:t>
                      </a:r>
                      <a:endParaRPr lang="es-E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Transacciones de tarjeta de crédito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Legislación</a:t>
                      </a:r>
                      <a:endParaRPr lang="es-E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Cultura</a:t>
                      </a:r>
                      <a:endParaRPr lang="es-E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28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41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Perfiles de en el uso de una BD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337832"/>
              </p:ext>
            </p:extLst>
          </p:nvPr>
        </p:nvGraphicFramePr>
        <p:xfrm>
          <a:off x="827316" y="2062481"/>
          <a:ext cx="1074026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684"/>
                <a:gridCol w="8138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</a:rPr>
                        <a:t>Perfil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Administrad@r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 la base de datos: permisos de usuarios, seguridad, soportes físicos, copias de seguridad…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Diseñad@r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Identificación de datos, estructura y</a:t>
                      </a:r>
                      <a:r>
                        <a:rPr lang="es-ES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relaciones de/entre los mismos.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Programadores de</a:t>
                      </a:r>
                      <a:r>
                        <a:rPr lang="es-ES" sz="24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aplicaciones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Programan aplicaciones (web, escritorio, móviles)</a:t>
                      </a:r>
                      <a:r>
                        <a:rPr lang="es-ES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que usan datos ubicados en la base de datos. Funcionan como clientes de las bases de datos.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Usuarios finales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Usuarios que</a:t>
                      </a:r>
                      <a:r>
                        <a:rPr lang="es-ES" sz="2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usan las aplicaciones conectadas a la BD.</a:t>
                      </a:r>
                      <a:endParaRPr lang="es-E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524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42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Ubicación de una BD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5. Introducción a BBDD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7857145"/>
              </p:ext>
            </p:extLst>
          </p:nvPr>
        </p:nvGraphicFramePr>
        <p:xfrm>
          <a:off x="827316" y="1950720"/>
          <a:ext cx="1074026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684"/>
                <a:gridCol w="8138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</a:rPr>
                        <a:t>Ubicación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lang="es-E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SATA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 los discos de vuestros equipos. Uso doméstico/oficina.</a:t>
                      </a:r>
                      <a:r>
                        <a:rPr lang="es-ES" sz="2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Típico de SGBD Access.</a:t>
                      </a:r>
                      <a:endParaRPr lang="es-E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SCSI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Discos duros similares a los SATA pero profesionales (mayor coste</a:t>
                      </a:r>
                      <a:r>
                        <a:rPr lang="es-ES" sz="2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ancho de banda)</a:t>
                      </a:r>
                      <a:endParaRPr lang="es-E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Conjunto de discos duros que funcionan como uno solo para dotar de integridad</a:t>
                      </a:r>
                      <a:r>
                        <a:rPr lang="es-ES" sz="2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datos y disponibilidad del servicio al sistema.</a:t>
                      </a:r>
                      <a:endParaRPr lang="es-E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Almacenamiento en red (NAS y SAN)</a:t>
                      </a:r>
                      <a:endParaRPr lang="es-E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Suele ser un RAID que es accesible a través de una red local de alta velocidad. Es la solución más</a:t>
                      </a:r>
                      <a:r>
                        <a:rPr lang="es-ES" sz="2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cara y profesional y es la usada por grandes empresas (data centers dedicados) y en la nube.</a:t>
                      </a:r>
                      <a:r>
                        <a:rPr lang="es-ES" sz="2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ES" sz="2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584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43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Modelo jerárquico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Un nodo sería una </a:t>
            </a:r>
            <a:r>
              <a:rPr lang="es-ES" sz="2800" b="1" dirty="0" smtClean="0"/>
              <a:t>entidad</a:t>
            </a:r>
            <a:r>
              <a:rPr lang="es-ES" sz="2800" dirty="0" smtClean="0"/>
              <a:t>, es decir un objeto que posee una serie de propiedades (valores). </a:t>
            </a:r>
            <a:endParaRPr lang="es-ES" sz="2800" dirty="0"/>
          </a:p>
          <a:p>
            <a:pPr marL="1190625" lvl="3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200" b="1" dirty="0">
                <a:ea typeface="+mn-ea"/>
                <a:cs typeface="+mn-cs"/>
              </a:rPr>
              <a:t>Ojo</a:t>
            </a:r>
            <a:r>
              <a:rPr lang="es-ES" sz="2200" dirty="0">
                <a:ea typeface="+mn-ea"/>
                <a:cs typeface="+mn-cs"/>
              </a:rPr>
              <a:t>: Si un atributo tiene sus propias propiedades se convierte en una entidad.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La </a:t>
            </a:r>
            <a:r>
              <a:rPr lang="es-ES" sz="2800" dirty="0"/>
              <a:t>información se organiza con una jerarquía en la que </a:t>
            </a:r>
            <a:r>
              <a:rPr lang="es-ES" sz="2800" b="1" dirty="0"/>
              <a:t>la relación entre las entidades </a:t>
            </a:r>
            <a:r>
              <a:rPr lang="es-ES" sz="2800" dirty="0"/>
              <a:t>de este modelo siempre es </a:t>
            </a:r>
            <a:r>
              <a:rPr lang="es-ES" sz="2800" b="1" dirty="0"/>
              <a:t>del tipo padre/hijo</a:t>
            </a:r>
            <a:r>
              <a:rPr lang="es-ES" sz="2800" dirty="0"/>
              <a:t>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Pudiendo tener cada nodo más de un hijo, pero </a:t>
            </a:r>
            <a:r>
              <a:rPr lang="es-ES" sz="2800" b="1" dirty="0"/>
              <a:t>un nodo siempre tendrá un sólo padre</a:t>
            </a:r>
            <a:r>
              <a:rPr lang="es-ES" sz="2800" dirty="0" smtClean="0"/>
              <a:t>. Es decir, está muy limitado.</a:t>
            </a:r>
            <a:endParaRPr lang="es-ES" sz="2800" dirty="0"/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Modelos obsoletos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365763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44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Modelo jerárquico: Ejemplo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Modelos obsoletos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6" name="Imagen 5" descr="https://1.bp.blogspot.com/-YnsuQmtL7ZQ/ToPp4MIecBI/AAAAAAAAABE/Yl_MLK3gc_o/s1600/jerarqui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6791" y="1957806"/>
            <a:ext cx="7123602" cy="3614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1806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45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Modelo jerárquico: Ejemplo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Modelos obsoletos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7" name="Imagen 6" descr="Base de Datos: BASE DE DATOS JERARQUIC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0427" y="2157831"/>
            <a:ext cx="5816329" cy="3335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1174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5494638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Modelo en red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Se organiza </a:t>
            </a:r>
            <a:r>
              <a:rPr lang="es-ES" sz="2800" dirty="0"/>
              <a:t>la información en </a:t>
            </a:r>
            <a:r>
              <a:rPr lang="es-ES" sz="2800" b="1" dirty="0"/>
              <a:t>registros</a:t>
            </a:r>
            <a:r>
              <a:rPr lang="es-ES" sz="2800" dirty="0"/>
              <a:t> (también llamados nodos) y </a:t>
            </a:r>
            <a:r>
              <a:rPr lang="es-ES" sz="2800" b="1" dirty="0"/>
              <a:t>enlaces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Los </a:t>
            </a:r>
            <a:r>
              <a:rPr lang="es-ES" sz="2800" b="1" dirty="0"/>
              <a:t>registros</a:t>
            </a:r>
            <a:r>
              <a:rPr lang="es-ES" sz="2800" dirty="0"/>
              <a:t> </a:t>
            </a:r>
            <a:r>
              <a:rPr lang="es-ES" sz="2800" b="1" dirty="0" smtClean="0"/>
              <a:t>almacenan</a:t>
            </a:r>
            <a:r>
              <a:rPr lang="es-ES" sz="2800" dirty="0" smtClean="0"/>
              <a:t> </a:t>
            </a:r>
            <a:r>
              <a:rPr lang="es-ES" sz="2800" dirty="0"/>
              <a:t>los datos, mientras que los </a:t>
            </a:r>
            <a:r>
              <a:rPr lang="es-ES" sz="2800" b="1" dirty="0"/>
              <a:t>enlaces </a:t>
            </a:r>
            <a:r>
              <a:rPr lang="es-ES" sz="2800" b="1" dirty="0" smtClean="0"/>
              <a:t>relacionan</a:t>
            </a:r>
            <a:r>
              <a:rPr lang="es-ES" sz="2800" dirty="0" smtClean="0"/>
              <a:t> </a:t>
            </a:r>
            <a:r>
              <a:rPr lang="es-ES" sz="2800" dirty="0"/>
              <a:t>estos datos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Ausencia de replicación de datos pero </a:t>
            </a:r>
            <a:r>
              <a:rPr lang="es-ES" sz="2800" b="1" dirty="0" smtClean="0"/>
              <a:t>complejidad de manejo</a:t>
            </a:r>
            <a:r>
              <a:rPr lang="es-ES" sz="2800" dirty="0" smtClean="0"/>
              <a:t>.</a:t>
            </a:r>
            <a:endParaRPr lang="es-ES" sz="2800" dirty="0"/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endParaRPr lang="es-ES" sz="2800" b="1" dirty="0" smtClean="0"/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6. Modelos obsoletos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6" name="Imagen 5" descr="https://tamiltechportal.com/wp-content/uploads/2019/04/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4238" y="1957806"/>
            <a:ext cx="5778762" cy="354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8347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Conceptos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Es una mejora sustancial del modelo en red aportando </a:t>
            </a:r>
            <a:r>
              <a:rPr lang="es-ES" sz="2800" b="1" dirty="0" smtClean="0"/>
              <a:t>consistencia, seguridad y normalización</a:t>
            </a:r>
            <a:r>
              <a:rPr lang="es-ES" sz="2800" dirty="0" smtClean="0"/>
              <a:t>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La </a:t>
            </a:r>
            <a:r>
              <a:rPr lang="es-ES" sz="2800" dirty="0"/>
              <a:t>base de datos es percibida por el usuario como un </a:t>
            </a:r>
            <a:r>
              <a:rPr lang="es-ES" sz="2800" b="1" dirty="0"/>
              <a:t>conjunto de </a:t>
            </a:r>
            <a:r>
              <a:rPr lang="es-ES" sz="2800" b="1" dirty="0" smtClean="0"/>
              <a:t>tablas relacionadas entre sí</a:t>
            </a:r>
            <a:r>
              <a:rPr lang="es-ES" sz="2800" dirty="0" smtClean="0"/>
              <a:t>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El lenguaje habitual para construir las operaciones con las bases de datos relacionales es </a:t>
            </a:r>
            <a:r>
              <a:rPr lang="es-ES" sz="2800" b="1" dirty="0"/>
              <a:t>SQL, </a:t>
            </a:r>
            <a:r>
              <a:rPr lang="es-ES" sz="2800" b="1" dirty="0" err="1"/>
              <a:t>Structured</a:t>
            </a:r>
            <a:r>
              <a:rPr lang="es-ES" sz="2800" b="1" dirty="0"/>
              <a:t> </a:t>
            </a:r>
            <a:r>
              <a:rPr lang="es-ES" sz="2800" b="1" dirty="0" err="1"/>
              <a:t>Query</a:t>
            </a:r>
            <a:r>
              <a:rPr lang="es-ES" sz="2800" b="1" dirty="0"/>
              <a:t> </a:t>
            </a:r>
            <a:r>
              <a:rPr lang="es-ES" sz="2800" b="1" dirty="0" err="1"/>
              <a:t>Language</a:t>
            </a:r>
            <a:r>
              <a:rPr lang="es-ES" sz="2800" b="1" dirty="0"/>
              <a:t> </a:t>
            </a:r>
            <a:r>
              <a:rPr lang="es-ES" sz="2800" b="1" dirty="0" smtClean="0"/>
              <a:t>.</a:t>
            </a:r>
          </a:p>
          <a:p>
            <a:pPr marL="847726" lvl="1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500" b="1" dirty="0" smtClean="0"/>
              <a:t>Consultas.</a:t>
            </a:r>
          </a:p>
          <a:p>
            <a:pPr marL="847726" lvl="1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500" b="1" dirty="0" smtClean="0"/>
              <a:t>Inserciones, borrados y actualizaciones.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Modelo relacional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344131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s-ES" sz="2800" dirty="0" smtClean="0"/>
              <a:t>Los </a:t>
            </a:r>
            <a:r>
              <a:rPr lang="es-ES" sz="2800" b="1" dirty="0" smtClean="0"/>
              <a:t>sistemas </a:t>
            </a:r>
            <a:r>
              <a:rPr lang="es-ES" sz="2800" b="1" dirty="0"/>
              <a:t>gestores de bases de datos </a:t>
            </a:r>
            <a:r>
              <a:rPr lang="es-ES" sz="2800" dirty="0" smtClean="0"/>
              <a:t>(en adelante </a:t>
            </a:r>
            <a:r>
              <a:rPr lang="es-ES" sz="2800" b="1" dirty="0" smtClean="0"/>
              <a:t>SGBD</a:t>
            </a:r>
            <a:r>
              <a:rPr lang="es-ES" sz="2800" dirty="0" smtClean="0"/>
              <a:t>) o  </a:t>
            </a:r>
            <a:r>
              <a:rPr lang="es-ES" sz="2800" dirty="0"/>
              <a:t>DBMS (</a:t>
            </a:r>
            <a:r>
              <a:rPr lang="es-ES" sz="2800" dirty="0" err="1" smtClean="0"/>
              <a:t>DataBase</a:t>
            </a:r>
            <a:r>
              <a:rPr lang="es-ES" sz="2800" dirty="0" smtClean="0"/>
              <a:t> </a:t>
            </a:r>
            <a:r>
              <a:rPr lang="es-ES" sz="2800" dirty="0"/>
              <a:t>Management </a:t>
            </a:r>
            <a:r>
              <a:rPr lang="es-ES" sz="2800" dirty="0" err="1"/>
              <a:t>System</a:t>
            </a:r>
            <a:r>
              <a:rPr lang="es-ES" sz="2800" dirty="0" smtClean="0"/>
              <a:t>) son </a:t>
            </a:r>
            <a:r>
              <a:rPr lang="es-ES" sz="2800" dirty="0"/>
              <a:t>un </a:t>
            </a:r>
            <a:r>
              <a:rPr lang="es-ES" sz="2800" b="1" dirty="0"/>
              <a:t>conjunto de programas que permiten crear, acceder y gestionar </a:t>
            </a:r>
            <a:r>
              <a:rPr lang="es-ES" sz="2800" dirty="0" smtClean="0"/>
              <a:t>las BBDD y sus datos.</a:t>
            </a:r>
            <a:endParaRPr lang="es-ES" sz="2800" dirty="0"/>
          </a:p>
          <a:p>
            <a:pPr>
              <a:lnSpc>
                <a:spcPts val="4000"/>
              </a:lnSpc>
            </a:pPr>
            <a:r>
              <a:rPr lang="es-ES" sz="2800" dirty="0" smtClean="0"/>
              <a:t>Proporcionan </a:t>
            </a:r>
            <a:r>
              <a:rPr lang="es-ES" sz="2800" b="1" dirty="0"/>
              <a:t>eficiencia y seguridad </a:t>
            </a:r>
            <a:r>
              <a:rPr lang="es-ES" sz="2800" dirty="0"/>
              <a:t>a la hora de </a:t>
            </a:r>
            <a:r>
              <a:rPr lang="es-ES" sz="2800" b="1" dirty="0" smtClean="0"/>
              <a:t>crear las BBDD</a:t>
            </a:r>
            <a:r>
              <a:rPr lang="es-ES" sz="2800" dirty="0" smtClean="0"/>
              <a:t> así como de </a:t>
            </a:r>
            <a:r>
              <a:rPr lang="es-ES" sz="2800" b="1" dirty="0" smtClean="0"/>
              <a:t>recuperar, insertar, borrar y actualizar </a:t>
            </a:r>
            <a:r>
              <a:rPr lang="es-ES" sz="2800" b="1" dirty="0"/>
              <a:t>información </a:t>
            </a:r>
            <a:r>
              <a:rPr lang="es-ES" sz="2800" dirty="0"/>
              <a:t>en </a:t>
            </a:r>
            <a:r>
              <a:rPr lang="es-ES" sz="2800" dirty="0" smtClean="0"/>
              <a:t>BBDD. </a:t>
            </a:r>
          </a:p>
          <a:p>
            <a:pPr>
              <a:lnSpc>
                <a:spcPts val="4000"/>
              </a:lnSpc>
            </a:pPr>
            <a:r>
              <a:rPr lang="es-ES" sz="2800" dirty="0" smtClean="0"/>
              <a:t>Están </a:t>
            </a:r>
            <a:r>
              <a:rPr lang="es-ES" sz="2800" dirty="0"/>
              <a:t>diseñados para la </a:t>
            </a:r>
            <a:r>
              <a:rPr lang="es-ES" sz="2800" b="1" dirty="0"/>
              <a:t>manipulación de grandes bloques de información</a:t>
            </a:r>
            <a:r>
              <a:rPr lang="es-ES" sz="2800" dirty="0"/>
              <a:t>.</a:t>
            </a:r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8. Sistemas Gestores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79213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49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8. Sistemas Gestores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6" name="Picture 2" descr="Resultado de imagen de estructura sistema gestor de bases de dat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6061" y="1447800"/>
            <a:ext cx="7019878" cy="401190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xmlns="" val="172267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1. Ficheros de datos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5874062"/>
              </p:ext>
            </p:extLst>
          </p:nvPr>
        </p:nvGraphicFramePr>
        <p:xfrm>
          <a:off x="1842027" y="1933732"/>
          <a:ext cx="8507946" cy="3316664"/>
        </p:xfrm>
        <a:graphic>
          <a:graphicData uri="http://schemas.openxmlformats.org/drawingml/2006/table">
            <a:tbl>
              <a:tblPr firstRow="1" firstCol="1" bandRow="1"/>
              <a:tblGrid>
                <a:gridCol w="3342805"/>
                <a:gridCol w="5165141"/>
              </a:tblGrid>
              <a:tr h="439594"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Fichero Ejecutable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Fichero de datos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639349"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Visualizador,  editor gráfico…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Imagen (JPG, PNG…)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639349"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Reproductor de audio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Fichero de sonido (MP3, FLAC, WAV…)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49"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Reproductor multimedia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Fichero de vídeo (MP4, AVI,MKV…)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959023"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Excel, Power Point, Word…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245110"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Hojas de cálculo (XLSX), Presentación (PPTX), Documento de texto (DOCX)…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083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50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smtClean="0"/>
              <a:t>Ventajas</a:t>
            </a:r>
          </a:p>
          <a:p>
            <a:r>
              <a:rPr lang="es-ES" sz="2800" dirty="0" smtClean="0"/>
              <a:t>Proporcionan al usuario una </a:t>
            </a:r>
            <a:r>
              <a:rPr lang="es-ES" sz="2800" b="1" dirty="0" smtClean="0"/>
              <a:t>visión intuitiva y comprensible </a:t>
            </a:r>
            <a:r>
              <a:rPr lang="es-ES" sz="2800" dirty="0" smtClean="0"/>
              <a:t>de los datos almacenador.</a:t>
            </a:r>
          </a:p>
          <a:p>
            <a:r>
              <a:rPr lang="es-ES" sz="2800" b="1" dirty="0" smtClean="0"/>
              <a:t>Independencia</a:t>
            </a:r>
            <a:r>
              <a:rPr lang="es-ES" sz="2800" dirty="0" smtClean="0"/>
              <a:t> entre el almacenamiento/estructura físicos y la visión de usuario (visión lógica).</a:t>
            </a:r>
          </a:p>
          <a:p>
            <a:r>
              <a:rPr lang="es-ES" sz="2800" dirty="0" smtClean="0"/>
              <a:t>Facilitan eficiencia, disminuyen redundancia, proporcionan privacidad  y integridad (copias de seguridad).</a:t>
            </a:r>
          </a:p>
          <a:p>
            <a:r>
              <a:rPr lang="es-ES" sz="2800" dirty="0" smtClean="0"/>
              <a:t>Permiten el acceso simultáneo y el intercambio de datos entre diferentes sistemas.</a:t>
            </a:r>
            <a:endParaRPr lang="es-ES" sz="2800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8. Sistemas Gestores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5035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51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smtClean="0"/>
              <a:t>Funciones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 smtClean="0"/>
              <a:t>Descripción o definición</a:t>
            </a:r>
            <a:r>
              <a:rPr lang="es-ES" sz="2800" dirty="0" smtClean="0"/>
              <a:t>: Permite crear las estructuras (tablas y relaciones) necesarias para integrar los datos. </a:t>
            </a:r>
          </a:p>
          <a:p>
            <a:pPr marL="800100" lvl="1"/>
            <a:r>
              <a:rPr lang="es-ES" sz="2500" dirty="0" smtClean="0"/>
              <a:t>Se realiza mediante el lenguaje DDL (Data </a:t>
            </a:r>
            <a:r>
              <a:rPr lang="es-ES" sz="2500" dirty="0" err="1" smtClean="0"/>
              <a:t>Definition</a:t>
            </a:r>
            <a:r>
              <a:rPr lang="es-ES" sz="2500" dirty="0" smtClean="0"/>
              <a:t> </a:t>
            </a:r>
            <a:r>
              <a:rPr lang="es-ES" sz="2500" dirty="0" err="1" smtClean="0"/>
              <a:t>Languaje</a:t>
            </a:r>
            <a:r>
              <a:rPr lang="es-ES" sz="2500" dirty="0" smtClean="0"/>
              <a:t>). SQL.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 smtClean="0"/>
              <a:t>Manipulación</a:t>
            </a:r>
            <a:r>
              <a:rPr lang="es-ES" sz="2800" dirty="0"/>
              <a:t>: </a:t>
            </a:r>
            <a:r>
              <a:rPr lang="es-ES" sz="2800" dirty="0" smtClean="0"/>
              <a:t>Permite </a:t>
            </a:r>
            <a:r>
              <a:rPr lang="es-ES" sz="2800" dirty="0"/>
              <a:t>a los usuarios de la base buscar, añadir, suprimir o modificar los datos de la </a:t>
            </a:r>
            <a:r>
              <a:rPr lang="es-ES" sz="2800" dirty="0" smtClean="0"/>
              <a:t>misma.</a:t>
            </a:r>
          </a:p>
          <a:p>
            <a:pPr marL="800100" lvl="1"/>
            <a:r>
              <a:rPr lang="es-ES" sz="2500" dirty="0" smtClean="0"/>
              <a:t>Se </a:t>
            </a:r>
            <a:r>
              <a:rPr lang="es-ES" sz="2500" dirty="0"/>
              <a:t>realiza mediante el </a:t>
            </a:r>
            <a:r>
              <a:rPr lang="es-ES" sz="2500" dirty="0" err="1" smtClean="0"/>
              <a:t>len</a:t>
            </a:r>
            <a:r>
              <a:rPr lang="es-ES" sz="2500" dirty="0" smtClean="0"/>
              <a:t>  guaje </a:t>
            </a:r>
            <a:r>
              <a:rPr lang="es-ES" sz="2500" dirty="0" smtClean="0"/>
              <a:t>DML </a:t>
            </a:r>
            <a:r>
              <a:rPr lang="es-ES" sz="2500" dirty="0"/>
              <a:t>(Data </a:t>
            </a:r>
            <a:r>
              <a:rPr lang="es-ES" sz="2500" dirty="0" err="1" smtClean="0"/>
              <a:t>Manipulation</a:t>
            </a:r>
            <a:r>
              <a:rPr lang="es-ES" sz="2500" dirty="0" smtClean="0"/>
              <a:t> </a:t>
            </a:r>
            <a:r>
              <a:rPr lang="es-ES" sz="2500" dirty="0" err="1"/>
              <a:t>Languaje</a:t>
            </a:r>
            <a:r>
              <a:rPr lang="es-ES" sz="2500" dirty="0" smtClean="0"/>
              <a:t>). SQL.</a:t>
            </a:r>
          </a:p>
          <a:p>
            <a:pPr marL="514350" indent="-514350" defTabSz="909638">
              <a:buFont typeface="+mj-lt"/>
              <a:buAutoNum type="arabicPeriod"/>
            </a:pPr>
            <a:r>
              <a:rPr lang="es-ES" sz="2800" b="1" dirty="0"/>
              <a:t>Función de control: </a:t>
            </a:r>
            <a:r>
              <a:rPr lang="es-ES" sz="2800" dirty="0"/>
              <a:t>Gestión de usuario/permisos, copias de seguridad, replicación, auditoría de seguridad, balanceo de carga, etc.</a:t>
            </a:r>
          </a:p>
          <a:p>
            <a:pPr marL="514350" indent="-514350">
              <a:buFont typeface="+mj-lt"/>
              <a:buAutoNum type="arabicPeriod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8. Sistemas Gestores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15753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52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smtClean="0"/>
              <a:t>Tipos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/>
              <a:t>Según el modelo lógico</a:t>
            </a:r>
            <a:r>
              <a:rPr lang="es-ES" dirty="0" smtClean="0"/>
              <a:t>: En jerárquico (obsoleto), red (obsoleto), </a:t>
            </a:r>
            <a:r>
              <a:rPr lang="es-ES" b="1" dirty="0" smtClean="0"/>
              <a:t>relacional,</a:t>
            </a:r>
            <a:r>
              <a:rPr lang="es-ES" dirty="0"/>
              <a:t> relacional orientado a objetos (OO</a:t>
            </a:r>
            <a:r>
              <a:rPr lang="es-ES" dirty="0" smtClean="0"/>
              <a:t>), </a:t>
            </a:r>
            <a:r>
              <a:rPr lang="es-ES" dirty="0" err="1" smtClean="0"/>
              <a:t>noSQL</a:t>
            </a:r>
            <a:r>
              <a:rPr lang="es-ES" dirty="0" smtClean="0"/>
              <a:t>… 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/>
              <a:t>Según el nº de usuarios</a:t>
            </a:r>
            <a:r>
              <a:rPr lang="es-ES" dirty="0" smtClean="0"/>
              <a:t>: </a:t>
            </a:r>
            <a:r>
              <a:rPr lang="es-ES" b="1" dirty="0" err="1" smtClean="0"/>
              <a:t>Monousario</a:t>
            </a:r>
            <a:r>
              <a:rPr lang="es-ES" b="1" dirty="0" smtClean="0"/>
              <a:t> </a:t>
            </a:r>
            <a:r>
              <a:rPr lang="es-ES" dirty="0" smtClean="0"/>
              <a:t>(Access) y </a:t>
            </a:r>
            <a:r>
              <a:rPr lang="es-ES" b="1" dirty="0" smtClean="0"/>
              <a:t>multiusuario</a:t>
            </a:r>
            <a:r>
              <a:rPr lang="es-ES" dirty="0" smtClean="0"/>
              <a:t> (los demás).</a:t>
            </a:r>
          </a:p>
          <a:p>
            <a:pPr marL="514350" indent="-514350" defTabSz="909638">
              <a:buFont typeface="+mj-lt"/>
              <a:buAutoNum type="arabicPeriod"/>
            </a:pPr>
            <a:r>
              <a:rPr lang="es-ES" b="1" dirty="0" smtClean="0"/>
              <a:t>Distribución</a:t>
            </a:r>
          </a:p>
          <a:p>
            <a:pPr marL="714375" lvl="1" defTabSz="909638"/>
            <a:r>
              <a:rPr lang="es-ES" sz="2400" b="1" dirty="0" smtClean="0"/>
              <a:t>Centralizados:</a:t>
            </a:r>
            <a:r>
              <a:rPr lang="es-ES" sz="2400" dirty="0" smtClean="0"/>
              <a:t> Todos los componentes residen en la misma máquina.</a:t>
            </a:r>
          </a:p>
          <a:p>
            <a:pPr marL="714375" lvl="1" defTabSz="909638"/>
            <a:r>
              <a:rPr lang="es-ES" sz="2400" b="1" dirty="0" smtClean="0"/>
              <a:t>Distribuidos</a:t>
            </a:r>
            <a:r>
              <a:rPr lang="es-ES" sz="2400" dirty="0" smtClean="0"/>
              <a:t>: Puede residir en diferentes máquinas y en diferentes ubicaciones geográficas.</a:t>
            </a:r>
          </a:p>
          <a:p>
            <a:pPr marL="514350" lvl="1" indent="-514350" defTabSz="909638">
              <a:buFont typeface="+mj-lt"/>
              <a:buAutoNum type="arabicPeriod" startAt="4"/>
            </a:pPr>
            <a:r>
              <a:rPr lang="es-ES" sz="2400" b="1" dirty="0" smtClean="0">
                <a:ea typeface="+mn-ea"/>
                <a:cs typeface="+mn-cs"/>
              </a:rPr>
              <a:t>Según su propósito: General (cualquier tipo de datos y propósitos) y específico (</a:t>
            </a:r>
            <a:r>
              <a:rPr lang="es-ES" sz="2400" b="1" dirty="0" err="1" smtClean="0">
                <a:ea typeface="+mn-ea"/>
                <a:cs typeface="+mn-cs"/>
              </a:rPr>
              <a:t>noSQL</a:t>
            </a:r>
            <a:r>
              <a:rPr lang="es-ES" sz="2400" b="1" dirty="0" smtClean="0">
                <a:ea typeface="+mn-ea"/>
                <a:cs typeface="+mn-cs"/>
              </a:rPr>
              <a:t>, transacciones en línea, etc.)</a:t>
            </a:r>
            <a:endParaRPr lang="es-ES" sz="2400" b="1" dirty="0">
              <a:ea typeface="+mn-ea"/>
              <a:cs typeface="+mn-cs"/>
            </a:endParaRPr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8. Sistemas Gestores de Bases de Datos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40384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53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9. SGBD libres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091498"/>
              </p:ext>
            </p:extLst>
          </p:nvPr>
        </p:nvGraphicFramePr>
        <p:xfrm>
          <a:off x="742952" y="1381125"/>
          <a:ext cx="10972800" cy="44700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46229"/>
                <a:gridCol w="8826571"/>
              </a:tblGrid>
              <a:tr h="280607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SGBD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092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s-E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(versión libre)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Relacional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multihilo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multiusuario con más de seis millones de instalaciones. </a:t>
                      </a:r>
                      <a:endParaRPr lang="es-ES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Distribuido 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bajo dos tipos de licencias, comercial y libre. </a:t>
                      </a:r>
                      <a:endParaRPr lang="es-ES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Multiplataforma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posee varios motores de almacenamiento, accesible a través de múltiples lenguajes de programación y muy ligado </a:t>
                      </a: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aplicaciones 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879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61595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Relacional Orientado a Objetos. </a:t>
                      </a:r>
                      <a:endParaRPr lang="es-ES" sz="16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3185" marR="61595"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Considerado 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la base de datos de código abierto más avanzada del </a:t>
                      </a: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mundo.</a:t>
                      </a:r>
                    </a:p>
                    <a:p>
                      <a:pPr marL="83185" marR="61595"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 multiplataforma.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624311">
                <a:tc>
                  <a:txBody>
                    <a:bodyPr/>
                    <a:lstStyle/>
                    <a:p>
                      <a:pPr marL="67945" algn="ctr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Firebird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60325" indent="-635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Gestor de Base de Datos relacional, multiplataforma, con bajo consumo de recursos, excelente gestión de la concurrencia, alto </a:t>
                      </a: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rendimiento y 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potente soporte para diferentes lenguajes.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624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Apache </a:t>
                      </a: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Derby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61595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Gestor escrito en Java, de reducido tamaño, con soporte multilenguaje, multiplataforma, altamente portable, puede funcionar embebido o en </a:t>
                      </a:r>
                      <a:r>
                        <a:rPr lang="es-E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modo cliente/servidor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780679">
                <a:tc>
                  <a:txBody>
                    <a:bodyPr/>
                    <a:lstStyle/>
                    <a:p>
                      <a:pPr marL="67945" algn="ctr">
                        <a:spcAft>
                          <a:spcPts val="0"/>
                        </a:spcAft>
                      </a:pPr>
                      <a:r>
                        <a:rPr lang="es-E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SQLite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61595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relacional, basado en una biblioteca escrita en C que </a:t>
                      </a:r>
                      <a:r>
                        <a:rPr lang="es-E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interactua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directamente con los programas, reduce los tiempos de acceso siendo más rápido que </a:t>
                      </a:r>
                      <a:r>
                        <a:rPr lang="es-E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ES" sz="16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es multiplataforma y con soporte</a:t>
                      </a:r>
                    </a:p>
                    <a:p>
                      <a:pPr marL="83185" algn="just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varios lenguajes de programación.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411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54</a:t>
            </a:fld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9. SGBD comerciales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6693526"/>
              </p:ext>
            </p:extLst>
          </p:nvPr>
        </p:nvGraphicFramePr>
        <p:xfrm>
          <a:off x="757239" y="1624013"/>
          <a:ext cx="10972800" cy="40233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46229"/>
                <a:gridCol w="8826571"/>
              </a:tblGrid>
              <a:tr h="280607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SGBD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092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ORACLE</a:t>
                      </a:r>
                      <a:endParaRPr lang="es-E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Es multiplataforma, confiable y seguro. Es Cliente/Servidor. Basado en el modelo de datos Relacional. De gran potencia, aunque con un precio elevado hace que sólo se vea en empresas muy grandes y multinacionales. </a:t>
                      </a:r>
                      <a:r>
                        <a:rPr lang="es-E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Oracle </a:t>
                      </a:r>
                      <a:r>
                        <a:rPr lang="es-E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Database</a:t>
                      </a:r>
                      <a:r>
                        <a:rPr lang="es-E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18c Express </a:t>
                      </a:r>
                      <a:r>
                        <a:rPr lang="es-E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Edition</a:t>
                      </a:r>
                      <a:r>
                        <a:rPr lang="es-E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(XE)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879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MYSQL (Versión comercial)</a:t>
                      </a:r>
                      <a:endParaRPr lang="es-E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Relacional, </a:t>
                      </a:r>
                      <a:r>
                        <a:rPr lang="es-ES" sz="2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multihilo</a:t>
                      </a: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multiusuario con más de seis millones de instalaciones. </a:t>
                      </a:r>
                    </a:p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Distribuido bajo dos tipos de licencias, comercial y libre. </a:t>
                      </a:r>
                    </a:p>
                    <a:p>
                      <a:pPr marL="83820" marR="60325" indent="-635" algn="just">
                        <a:spcAft>
                          <a:spcPts val="0"/>
                        </a:spcAft>
                      </a:pPr>
                      <a:r>
                        <a:rPr lang="es-E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Multiplataforma, posee varios motores de almacenamiento, accesible a través de múltiples lenguajes de programación y muy ligado a aplicaciones web.</a:t>
                      </a:r>
                      <a:endParaRPr lang="es-E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3185" marR="61595" algn="just"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624311">
                <a:tc>
                  <a:txBody>
                    <a:bodyPr/>
                    <a:lstStyle/>
                    <a:p>
                      <a:pPr marL="67945" algn="ctr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s-ES" sz="2000" b="1" u="sng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Microsoft SQL SERVER</a:t>
                      </a:r>
                      <a:endParaRPr lang="es-ES" sz="32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3185" marR="60325" indent="-635" algn="just">
                        <a:spcAft>
                          <a:spcPts val="0"/>
                        </a:spcAft>
                      </a:pP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Sistema Gestor de Base de Datos producido por Microsoft. Es relacional, sólo funciona bajo Microsoft Windows, utiliza arquitectura Cliente/Servidor. Constituye la alternativa a otros potentes SGBD como son Oracle, </a:t>
                      </a:r>
                      <a:r>
                        <a:rPr lang="es-ES" sz="20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ES" sz="20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s-E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800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55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Componentes de una BD relacional</a:t>
            </a:r>
          </a:p>
          <a:p>
            <a:pPr marL="363538" lvl="0" indent="-363538">
              <a:buFont typeface="+mj-lt"/>
              <a:buAutoNum type="arabicPeriod"/>
            </a:pPr>
            <a:r>
              <a:rPr lang="es-ES" b="1" dirty="0"/>
              <a:t>Entidades</a:t>
            </a:r>
            <a:r>
              <a:rPr lang="es-ES" dirty="0"/>
              <a:t>:</a:t>
            </a:r>
            <a:r>
              <a:rPr lang="es-ES" b="1" dirty="0"/>
              <a:t> objeto real o abstracto </a:t>
            </a:r>
            <a:r>
              <a:rPr lang="es-ES" dirty="0"/>
              <a:t>con características diferenciadoras de otros, del que se almacena información en la </a:t>
            </a:r>
            <a:r>
              <a:rPr lang="es-ES" dirty="0" smtClean="0"/>
              <a:t>BD. </a:t>
            </a:r>
          </a:p>
          <a:p>
            <a:pPr marL="623888" lvl="1"/>
            <a:r>
              <a:rPr lang="es-ES" sz="2400" dirty="0" smtClean="0"/>
              <a:t>En </a:t>
            </a:r>
            <a:r>
              <a:rPr lang="es-ES" sz="2400" dirty="0"/>
              <a:t>una </a:t>
            </a:r>
            <a:r>
              <a:rPr lang="es-ES" sz="2400" dirty="0" smtClean="0"/>
              <a:t>BD de </a:t>
            </a:r>
            <a:r>
              <a:rPr lang="es-ES" sz="2400" dirty="0"/>
              <a:t>una clínica veterinaria, posibles entidades podrían ser: </a:t>
            </a:r>
            <a:r>
              <a:rPr lang="es-ES" sz="2400" b="1" dirty="0" smtClean="0"/>
              <a:t>Animal, </a:t>
            </a:r>
            <a:r>
              <a:rPr lang="es-ES" sz="2400" b="1" dirty="0"/>
              <a:t>D</a:t>
            </a:r>
            <a:r>
              <a:rPr lang="es-ES" sz="2400" b="1" dirty="0" smtClean="0"/>
              <a:t>octor</a:t>
            </a:r>
            <a:r>
              <a:rPr lang="es-ES" sz="2400" b="1" dirty="0"/>
              <a:t>, </a:t>
            </a:r>
            <a:r>
              <a:rPr lang="es-ES" sz="2400" b="1" dirty="0" smtClean="0"/>
              <a:t>Consulta</a:t>
            </a:r>
            <a:r>
              <a:rPr lang="es-ES" sz="2400" dirty="0"/>
              <a:t>, etc.</a:t>
            </a:r>
          </a:p>
          <a:p>
            <a:pPr marL="363538" lvl="0" indent="-363538">
              <a:buFont typeface="+mj-lt"/>
              <a:buAutoNum type="arabicPeriod"/>
            </a:pPr>
            <a:r>
              <a:rPr lang="es-ES" b="1" dirty="0" smtClean="0"/>
              <a:t>Atributos/campos</a:t>
            </a:r>
            <a:r>
              <a:rPr lang="es-ES" dirty="0" smtClean="0"/>
              <a:t>:</a:t>
            </a:r>
            <a:r>
              <a:rPr lang="es-ES" b="1" dirty="0" smtClean="0"/>
              <a:t> </a:t>
            </a:r>
            <a:r>
              <a:rPr lang="es-ES" dirty="0"/>
              <a:t>son </a:t>
            </a:r>
            <a:r>
              <a:rPr lang="es-ES" dirty="0" smtClean="0"/>
              <a:t>las </a:t>
            </a:r>
            <a:r>
              <a:rPr lang="es-ES" b="1" dirty="0" smtClean="0"/>
              <a:t>características de cada ocurrencia </a:t>
            </a:r>
            <a:r>
              <a:rPr lang="es-ES" dirty="0"/>
              <a:t>que se almacenan de la entidad. Cualquier propiedad o característica de una entidad puede ser atributo. </a:t>
            </a:r>
            <a:endParaRPr lang="es-ES" dirty="0" smtClean="0"/>
          </a:p>
          <a:p>
            <a:pPr marL="623888" lvl="1"/>
            <a:r>
              <a:rPr lang="es-ES" sz="2400" dirty="0" smtClean="0"/>
              <a:t>Posibles atributos de la entidad “Animal”: </a:t>
            </a:r>
            <a:r>
              <a:rPr lang="es-ES" sz="2400" b="1" dirty="0"/>
              <a:t>raza, color, nombre, número de identificación</a:t>
            </a:r>
            <a:r>
              <a:rPr lang="es-ES" sz="2400" dirty="0"/>
              <a:t>, etc</a:t>
            </a:r>
            <a:r>
              <a:rPr lang="es-ES" sz="2400" dirty="0" smtClean="0"/>
              <a:t>.</a:t>
            </a:r>
          </a:p>
          <a:p>
            <a:pPr marL="623888" lvl="1"/>
            <a:r>
              <a:rPr lang="es-ES" sz="2400" dirty="0" smtClean="0"/>
              <a:t>Ojo: Si un atributo tiene sus propias propiedades </a:t>
            </a:r>
            <a:r>
              <a:rPr lang="es-ES" sz="2400" b="1" dirty="0" smtClean="0"/>
              <a:t>se convierte en una entidad.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Modelo relacional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90466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Componentes de una BD relacional</a:t>
            </a:r>
          </a:p>
          <a:p>
            <a:pPr marL="363538" lvl="0" indent="-363538">
              <a:buFont typeface="+mj-lt"/>
              <a:buAutoNum type="arabicPeriod" startAt="3"/>
            </a:pPr>
            <a:r>
              <a:rPr lang="es-ES" sz="2800" b="1" dirty="0" smtClean="0"/>
              <a:t>Registro/Ocurrencia de una entidad: </a:t>
            </a:r>
            <a:r>
              <a:rPr lang="es-ES" sz="2800" dirty="0"/>
              <a:t>donde se almacena la información de cada </a:t>
            </a:r>
            <a:r>
              <a:rPr lang="es-ES" sz="2800" dirty="0" smtClean="0"/>
              <a:t>ocurrencia de entidad</a:t>
            </a:r>
            <a:r>
              <a:rPr lang="es-ES" sz="2800" dirty="0"/>
              <a:t>. Es </a:t>
            </a:r>
            <a:r>
              <a:rPr lang="es-ES" sz="2800" dirty="0" smtClean="0"/>
              <a:t>una </a:t>
            </a:r>
            <a:r>
              <a:rPr lang="es-ES" sz="2800" b="1" dirty="0" smtClean="0"/>
              <a:t>combinación de valores </a:t>
            </a:r>
            <a:r>
              <a:rPr lang="es-ES" sz="2800" b="1" dirty="0"/>
              <a:t>de atributos</a:t>
            </a:r>
            <a:r>
              <a:rPr lang="es-ES" sz="2800" dirty="0"/>
              <a:t> que contienen los datos que pertenecen a una </a:t>
            </a:r>
            <a:r>
              <a:rPr lang="es-ES" sz="2800" b="1" dirty="0" smtClean="0"/>
              <a:t>ocurrencia </a:t>
            </a:r>
            <a:r>
              <a:rPr lang="es-ES" sz="2800" b="1" dirty="0"/>
              <a:t>de entidad</a:t>
            </a:r>
            <a:r>
              <a:rPr lang="es-ES" sz="2800" dirty="0"/>
              <a:t>. </a:t>
            </a:r>
            <a:endParaRPr lang="es-ES" sz="2800" dirty="0" smtClean="0"/>
          </a:p>
          <a:p>
            <a:pPr marL="711200" lvl="1" indent="-363538"/>
            <a:r>
              <a:rPr lang="es-ES" sz="2500" dirty="0"/>
              <a:t>En nuestro ejemplo, un registro/ocurrencia de la entidad “Animal”: </a:t>
            </a:r>
            <a:r>
              <a:rPr lang="es-ES" sz="2500" b="1" dirty="0"/>
              <a:t>2123056, Sultán, Podenco, Gris, 23/03/2009</a:t>
            </a:r>
            <a:r>
              <a:rPr lang="es-ES" sz="2500" dirty="0"/>
              <a:t>.</a:t>
            </a:r>
          </a:p>
          <a:p>
            <a:pPr marL="363538" lvl="0" indent="-363538">
              <a:buFont typeface="+mj-lt"/>
              <a:buAutoNum type="arabicPeriod" startAt="3"/>
            </a:pPr>
            <a:r>
              <a:rPr lang="es-ES" sz="2800" b="1" dirty="0" smtClean="0"/>
              <a:t>Clave/llave: </a:t>
            </a:r>
            <a:r>
              <a:rPr lang="es-ES" sz="2800" dirty="0" smtClean="0"/>
              <a:t>Atributo/Campo cuyo valor debe ser único (diferente) en cada registro (ocurrencia de la entidad). </a:t>
            </a:r>
          </a:p>
          <a:p>
            <a:pPr marL="711200" lvl="1" indent="-363538"/>
            <a:r>
              <a:rPr lang="es-ES" sz="2500" dirty="0"/>
              <a:t>En nuestro </a:t>
            </a:r>
            <a:r>
              <a:rPr lang="es-ES" sz="2500" dirty="0" smtClean="0"/>
              <a:t>ejemplo una clave sería </a:t>
            </a:r>
            <a:r>
              <a:rPr lang="es-ES" sz="2500" b="1" dirty="0" smtClean="0"/>
              <a:t>el número de identificación</a:t>
            </a:r>
            <a:r>
              <a:rPr lang="es-ES" sz="2500" dirty="0" smtClean="0"/>
              <a:t>.</a:t>
            </a:r>
            <a:endParaRPr lang="es-ES" sz="2500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Modelo relacional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332989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Componentes de una BD relacional</a:t>
            </a:r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Modelo relacional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5124" name="Picture 4" descr="https://slideplayer.es/slide/1792612/7/images/4/Estructura+de+una+Base+de+Dato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505" b="5030"/>
          <a:stretch/>
        </p:blipFill>
        <p:spPr bwMode="auto">
          <a:xfrm>
            <a:off x="1676400" y="3397704"/>
            <a:ext cx="9144000" cy="3323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lideplayer.es/slide/1792612/7/images/4/Estructura+de+una+Base+de+Dato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86" t="20687" r="61780" b="53494"/>
          <a:stretch/>
        </p:blipFill>
        <p:spPr bwMode="auto">
          <a:xfrm>
            <a:off x="3098799" y="1851024"/>
            <a:ext cx="2133601" cy="14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627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58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Componentes de una BD relacional</a:t>
            </a:r>
          </a:p>
          <a:p>
            <a:pPr marL="0" lvl="0" indent="0">
              <a:buNone/>
            </a:pPr>
            <a:endParaRPr lang="es-ES" sz="2800" b="1" dirty="0"/>
          </a:p>
          <a:p>
            <a:pPr marL="363538" lvl="0" indent="-363538">
              <a:buFont typeface="+mj-lt"/>
              <a:buAutoNum type="arabicPeriod" startAt="3"/>
            </a:pPr>
            <a:endParaRPr lang="es-ES" sz="2800" dirty="0" smtClean="0"/>
          </a:p>
          <a:p>
            <a:pPr marL="604838" indent="-514350">
              <a:buClr>
                <a:srgbClr val="000000"/>
              </a:buClr>
              <a:buFont typeface="+mj-lt"/>
              <a:buAutoNum type="arabicPeriod"/>
              <a:tabLst>
                <a:tab pos="671195" algn="l"/>
              </a:tabLst>
            </a:pPr>
            <a:endParaRPr lang="es-ES" sz="2800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7. Modelo relacional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8" name="Picture 2" descr="https://oftgu.eco.catedras.unc.edu.ar/wp-content/uploads/sites/52/2017/10/Ofi3_IMG_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7060" y="2405793"/>
            <a:ext cx="10560524" cy="343620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xmlns="" val="343904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s-ES" sz="2800" b="1" dirty="0" smtClean="0"/>
              <a:t>Fichero de datos </a:t>
            </a:r>
            <a:r>
              <a:rPr lang="es-ES" sz="2800" dirty="0" smtClean="0"/>
              <a:t>estructurado en base a </a:t>
            </a:r>
            <a:r>
              <a:rPr lang="es-ES" sz="2800" b="1" dirty="0" smtClean="0"/>
              <a:t>registros (Fichero de registros)</a:t>
            </a:r>
          </a:p>
          <a:p>
            <a:pPr marL="360363" indent="-360363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s-ES" b="1" dirty="0" smtClean="0"/>
              <a:t>Fichero </a:t>
            </a:r>
            <a:r>
              <a:rPr lang="es-ES" b="1" dirty="0"/>
              <a:t>de datos </a:t>
            </a:r>
            <a:r>
              <a:rPr lang="es-ES" dirty="0"/>
              <a:t>específico que almacena información </a:t>
            </a:r>
            <a:r>
              <a:rPr lang="es-ES" b="1" dirty="0"/>
              <a:t>estructurada en base a registros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xmlns="" val="3784337555"/>
              </p:ext>
            </p:extLst>
          </p:nvPr>
        </p:nvGraphicFramePr>
        <p:xfrm>
          <a:off x="2293494" y="2593299"/>
          <a:ext cx="7087017" cy="3380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8395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Registros</a:t>
            </a:r>
          </a:p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endParaRPr lang="es-ES" sz="2800" b="1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 dirty="0"/>
          </a:p>
        </p:txBody>
      </p:sp>
      <p:pic>
        <p:nvPicPr>
          <p:cNvPr id="6" name="Imagen 5" descr="Base de Datos: Registr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6057" y="1601135"/>
            <a:ext cx="8461527" cy="406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6975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Al llevar a cabo una primera informatización, se pasó de tener los datos en formato papel a poder acceder a ellos de manera mucho más rápida a través del ordenador.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Así </a:t>
            </a:r>
            <a:r>
              <a:rPr lang="es-ES" sz="2800" dirty="0"/>
              <a:t>en informática se sigue hablado de </a:t>
            </a:r>
            <a:r>
              <a:rPr lang="es-ES" sz="2800" b="1" dirty="0"/>
              <a:t>ficheros</a:t>
            </a:r>
            <a:r>
              <a:rPr lang="es-ES" sz="2800" dirty="0"/>
              <a:t>, </a:t>
            </a:r>
            <a:r>
              <a:rPr lang="es-ES" sz="2800" b="1" dirty="0"/>
              <a:t>formularios</a:t>
            </a:r>
            <a:r>
              <a:rPr lang="es-ES" sz="2800" dirty="0"/>
              <a:t>, </a:t>
            </a:r>
            <a:r>
              <a:rPr lang="es-ES" sz="2800" b="1" dirty="0"/>
              <a:t>carpetas</a:t>
            </a:r>
            <a:r>
              <a:rPr lang="es-ES" sz="2800" dirty="0"/>
              <a:t>, </a:t>
            </a:r>
            <a:r>
              <a:rPr lang="es-ES" sz="2800" b="1" dirty="0"/>
              <a:t>directorios</a:t>
            </a:r>
            <a:r>
              <a:rPr lang="es-ES" sz="2800" dirty="0"/>
              <a:t>, </a:t>
            </a:r>
            <a:r>
              <a:rPr lang="es-ES" sz="2800" dirty="0" smtClean="0"/>
              <a:t>...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/>
              <a:t>El elemento que permitió llevar a cabo el almacenamiento de </a:t>
            </a:r>
            <a:r>
              <a:rPr lang="es-ES" sz="2800" b="1" dirty="0"/>
              <a:t>datos de forma permanente</a:t>
            </a:r>
            <a:r>
              <a:rPr lang="es-ES" sz="2800" dirty="0"/>
              <a:t> en dispositivos de memoria masiva fue el </a:t>
            </a:r>
            <a:r>
              <a:rPr lang="es-ES" sz="2800" b="1" dirty="0"/>
              <a:t>fichero o archivo</a:t>
            </a:r>
            <a:r>
              <a:rPr lang="es-ES" sz="2800" dirty="0" smtClean="0"/>
              <a:t>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96199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5B345DF-A36D-4B09-9214-C56CED8A1457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24406"/>
            <a:ext cx="10972800" cy="4417595"/>
          </a:xfrm>
        </p:spPr>
        <p:txBody>
          <a:bodyPr/>
          <a:lstStyle/>
          <a:p>
            <a:pPr marL="90488" indent="0">
              <a:buClr>
                <a:srgbClr val="000000"/>
              </a:buClr>
              <a:buNone/>
              <a:tabLst>
                <a:tab pos="671195" algn="l"/>
              </a:tabLst>
            </a:pPr>
            <a:r>
              <a:rPr lang="es-ES" sz="2800" b="1" dirty="0" smtClean="0"/>
              <a:t>Registros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Los</a:t>
            </a:r>
            <a:r>
              <a:rPr lang="es-ES" sz="2800" dirty="0"/>
              <a:t> </a:t>
            </a:r>
            <a:r>
              <a:rPr lang="es-ES" sz="2800" b="1" dirty="0" smtClean="0"/>
              <a:t>registros de datos </a:t>
            </a:r>
            <a:r>
              <a:rPr lang="es-ES" sz="2800" dirty="0" smtClean="0"/>
              <a:t>son conjuntos </a:t>
            </a:r>
            <a:r>
              <a:rPr lang="es-ES" sz="2800" dirty="0"/>
              <a:t>de datos almacenados en un sistema</a:t>
            </a:r>
            <a:r>
              <a:rPr lang="es-ES" sz="2800" dirty="0" smtClean="0"/>
              <a:t>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Se suelen representar gráficamente como </a:t>
            </a:r>
            <a:r>
              <a:rPr lang="es-ES" sz="2800" b="1" dirty="0" smtClean="0"/>
              <a:t>filas de una tabla </a:t>
            </a:r>
            <a:r>
              <a:rPr lang="es-ES" sz="2800" dirty="0" smtClean="0"/>
              <a:t>estructurado en campos. 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Todos los registros tienen la misma estructura.</a:t>
            </a:r>
          </a:p>
          <a:p>
            <a:pPr marL="547688" indent="-457200">
              <a:buClr>
                <a:srgbClr val="000000"/>
              </a:buClr>
              <a:tabLst>
                <a:tab pos="671195" algn="l"/>
              </a:tabLst>
            </a:pPr>
            <a:r>
              <a:rPr lang="es-ES" sz="2800" dirty="0" smtClean="0"/>
              <a:t>Normalmente, todos los registros tienen un </a:t>
            </a:r>
            <a:r>
              <a:rPr lang="es-ES" sz="2800" b="1" dirty="0" smtClean="0"/>
              <a:t>campo cuyo valor </a:t>
            </a:r>
            <a:r>
              <a:rPr lang="es-ES" sz="2800" dirty="0" smtClean="0"/>
              <a:t>es único para cada registro. Este campo se llama </a:t>
            </a:r>
            <a:r>
              <a:rPr lang="es-ES" sz="2800" b="1" dirty="0" smtClean="0"/>
              <a:t>clave</a:t>
            </a:r>
            <a:r>
              <a:rPr lang="es-ES" sz="2800" dirty="0" smtClean="0"/>
              <a:t>.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mtClean="0"/>
              <a:t>2. Ficheros de registros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Luis Dorado Garcés y Vanesa Martínez Martínez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0764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heme/theme1.xml><?xml version="1.0" encoding="utf-8"?>
<a:theme xmlns:a="http://schemas.openxmlformats.org/drawingml/2006/main" name="Diseño de Luis Dor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  <a:ln>
          <a:noFill/>
        </a:ln>
      </a:spPr>
      <a:bodyPr wrap="none" rtlCol="0">
        <a:spAutoFit/>
      </a:bodyPr>
      <a:lstStyle>
        <a:defPPr algn="ctr">
          <a:defRPr sz="2000" kern="0" dirty="0" smtClean="0">
            <a:solidFill>
              <a:schemeClr val="tx1"/>
            </a:solidFill>
            <a:latin typeface="Calibri" pitchFamily="34" charset="0"/>
            <a:ea typeface="+mj-ea"/>
            <a:cs typeface="Calibri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18503</TotalTime>
  <Words>3908</Words>
  <Application>Microsoft Office PowerPoint</Application>
  <PresentationFormat>Personalizado</PresentationFormat>
  <Paragraphs>560</Paragraphs>
  <Slides>58</Slides>
  <Notes>58</Notes>
  <HiddenSlides>4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0" baseType="lpstr">
      <vt:lpstr>Diseño de Luis Dorado</vt:lpstr>
      <vt:lpstr>Hoja de cálculo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Dorado Garcés</dc:creator>
  <cp:lastModifiedBy>alumMA</cp:lastModifiedBy>
  <cp:revision>688</cp:revision>
  <dcterms:created xsi:type="dcterms:W3CDTF">2017-10-18T18:08:40Z</dcterms:created>
  <dcterms:modified xsi:type="dcterms:W3CDTF">2021-09-22T09:10:27Z</dcterms:modified>
</cp:coreProperties>
</file>