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Old Standard TT"/>
      <p:regular r:id="rId13"/>
      <p:bold r:id="rId14"/>
      <p:italic r:id="rId15"/>
    </p:embeddedFont>
    <p:embeddedFont>
      <p:font typeface="Balthazar"/>
      <p:regular r:id="rId16"/>
    </p:embeddedFont>
    <p:embeddedFont>
      <p:font typeface="Century Gothic"/>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OldStandardTT-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ldStandardTT-italic.fntdata"/><Relationship Id="rId14" Type="http://schemas.openxmlformats.org/officeDocument/2006/relationships/font" Target="fonts/OldStandardTT-bold.fntdata"/><Relationship Id="rId17" Type="http://schemas.openxmlformats.org/officeDocument/2006/relationships/font" Target="fonts/CenturyGothic-regular.fntdata"/><Relationship Id="rId16" Type="http://schemas.openxmlformats.org/officeDocument/2006/relationships/font" Target="fonts/Balthazar-regular.fntdata"/><Relationship Id="rId5" Type="http://schemas.openxmlformats.org/officeDocument/2006/relationships/slide" Target="slides/slide1.xml"/><Relationship Id="rId19" Type="http://schemas.openxmlformats.org/officeDocument/2006/relationships/font" Target="fonts/CenturyGothic-italic.fntdata"/><Relationship Id="rId6" Type="http://schemas.openxmlformats.org/officeDocument/2006/relationships/slide" Target="slides/slide2.xml"/><Relationship Id="rId18" Type="http://schemas.openxmlformats.org/officeDocument/2006/relationships/font" Target="fonts/CenturyGothic-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 name="Google Shape;72;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500"/>
              <a:t>It will provide a digital platform for exchange of goods.</a:t>
            </a:r>
            <a:endParaRPr sz="1500"/>
          </a:p>
          <a:p>
            <a:pPr indent="0" lvl="0" marL="0" rtl="0" algn="l">
              <a:lnSpc>
                <a:spcPct val="100000"/>
              </a:lnSpc>
              <a:spcBef>
                <a:spcPts val="0"/>
              </a:spcBef>
              <a:spcAft>
                <a:spcPts val="0"/>
              </a:spcAft>
              <a:buSzPts val="1100"/>
              <a:buNone/>
            </a:pPr>
            <a:r>
              <a:rPr lang="en-US" sz="1500"/>
              <a:t>People can sell as well as buy products from the open market.</a:t>
            </a:r>
            <a:endParaRPr sz="1500"/>
          </a:p>
          <a:p>
            <a:pPr indent="0" lvl="0" marL="0" rtl="0" algn="l">
              <a:lnSpc>
                <a:spcPct val="100000"/>
              </a:lnSpc>
              <a:spcBef>
                <a:spcPts val="0"/>
              </a:spcBef>
              <a:spcAft>
                <a:spcPts val="0"/>
              </a:spcAft>
              <a:buSzPts val="1100"/>
              <a:buNone/>
            </a:pPr>
            <a:r>
              <a:t/>
            </a:r>
            <a:endParaRPr sz="1500"/>
          </a:p>
        </p:txBody>
      </p:sp>
      <p:sp>
        <p:nvSpPr>
          <p:cNvPr id="84" name="Google Shape;8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400"/>
              <a:t>Will include possibly everything that is exchangeable and has value.</a:t>
            </a:r>
            <a:endParaRPr sz="1400"/>
          </a:p>
          <a:p>
            <a:pPr indent="0" lvl="0" marL="0" rtl="0" algn="l">
              <a:lnSpc>
                <a:spcPct val="100000"/>
              </a:lnSpc>
              <a:spcBef>
                <a:spcPts val="0"/>
              </a:spcBef>
              <a:spcAft>
                <a:spcPts val="0"/>
              </a:spcAft>
              <a:buSzPts val="1100"/>
              <a:buNone/>
            </a:pPr>
            <a:r>
              <a:rPr lang="en-US" sz="1400"/>
              <a:t>This app will be easy-to-use with no restrictions. TOTALLY FREE .PLUS NO ADS.</a:t>
            </a:r>
            <a:endParaRPr sz="1400"/>
          </a:p>
          <a:p>
            <a:pPr indent="0" lvl="0" marL="0" rtl="0" algn="l">
              <a:lnSpc>
                <a:spcPct val="100000"/>
              </a:lnSpc>
              <a:spcBef>
                <a:spcPts val="0"/>
              </a:spcBef>
              <a:spcAft>
                <a:spcPts val="0"/>
              </a:spcAft>
              <a:buSzPts val="1100"/>
              <a:buNone/>
            </a:pPr>
            <a:r>
              <a:rPr lang="en-US" sz="1400"/>
              <a:t>User history will be shared before any exchange to avoid scams.</a:t>
            </a:r>
            <a:endParaRPr sz="1400"/>
          </a:p>
          <a:p>
            <a:pPr indent="0" lvl="0" marL="0" rtl="0" algn="l">
              <a:lnSpc>
                <a:spcPct val="100000"/>
              </a:lnSpc>
              <a:spcBef>
                <a:spcPts val="0"/>
              </a:spcBef>
              <a:spcAft>
                <a:spcPts val="0"/>
              </a:spcAft>
              <a:buSzPts val="1100"/>
              <a:buNone/>
            </a:pPr>
            <a:r>
              <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600"/>
              <a:buFont typeface="Arial"/>
              <a:buNone/>
            </a:pPr>
            <a:r>
              <a:rPr lang="en-US" sz="2600">
                <a:solidFill>
                  <a:schemeClr val="lt1"/>
                </a:solidFill>
              </a:rPr>
              <a:t>The system uses the following</a:t>
            </a:r>
            <a:endParaRPr sz="2600">
              <a:solidFill>
                <a:schemeClr val="lt1"/>
              </a:solidFill>
            </a:endParaRPr>
          </a:p>
          <a:p>
            <a:pPr indent="0" lvl="0" marL="0" rtl="0" algn="l">
              <a:lnSpc>
                <a:spcPct val="90000"/>
              </a:lnSpc>
              <a:spcBef>
                <a:spcPts val="0"/>
              </a:spcBef>
              <a:spcAft>
                <a:spcPts val="0"/>
              </a:spcAft>
              <a:buClr>
                <a:schemeClr val="dk1"/>
              </a:buClr>
              <a:buSzPts val="2600"/>
              <a:buFont typeface="Arial"/>
              <a:buNone/>
            </a:pPr>
            <a:r>
              <a:rPr lang="en-US" sz="2600">
                <a:solidFill>
                  <a:schemeClr val="lt1"/>
                </a:solidFill>
              </a:rPr>
              <a:t>to understand and store information:</a:t>
            </a:r>
            <a:endParaRPr sz="2600">
              <a:solidFill>
                <a:schemeClr val="lt1"/>
              </a:solidFill>
            </a:endParaRPr>
          </a:p>
          <a:p>
            <a:pPr indent="-240982" lvl="0" marL="285750" rtl="0" algn="l">
              <a:lnSpc>
                <a:spcPct val="90000"/>
              </a:lnSpc>
              <a:spcBef>
                <a:spcPts val="600"/>
              </a:spcBef>
              <a:spcAft>
                <a:spcPts val="0"/>
              </a:spcAft>
              <a:buClr>
                <a:schemeClr val="lt1"/>
              </a:buClr>
              <a:buSzPts val="2600"/>
              <a:buChar char="•"/>
            </a:pPr>
            <a:r>
              <a:rPr lang="en-US" sz="2600">
                <a:solidFill>
                  <a:schemeClr val="lt1"/>
                </a:solidFill>
              </a:rPr>
              <a:t>Gestures </a:t>
            </a:r>
            <a:endParaRPr sz="1400">
              <a:solidFill>
                <a:schemeClr val="dk1"/>
              </a:solidFill>
            </a:endParaRPr>
          </a:p>
          <a:p>
            <a:pPr indent="-75882" lvl="0" marL="285750" rtl="0" algn="l">
              <a:lnSpc>
                <a:spcPct val="90000"/>
              </a:lnSpc>
              <a:spcBef>
                <a:spcPts val="600"/>
              </a:spcBef>
              <a:spcAft>
                <a:spcPts val="0"/>
              </a:spcAft>
              <a:buClr>
                <a:schemeClr val="lt1"/>
              </a:buClr>
              <a:buSzPts val="2600"/>
              <a:buFont typeface="Arial"/>
              <a:buNone/>
            </a:pPr>
            <a:r>
              <a:t/>
            </a:r>
            <a:endParaRPr sz="2600">
              <a:solidFill>
                <a:schemeClr val="lt1"/>
              </a:solidFill>
            </a:endParaRPr>
          </a:p>
          <a:p>
            <a:pPr indent="-240982" lvl="0" marL="285750" rtl="0" algn="l">
              <a:lnSpc>
                <a:spcPct val="90000"/>
              </a:lnSpc>
              <a:spcBef>
                <a:spcPts val="600"/>
              </a:spcBef>
              <a:spcAft>
                <a:spcPts val="0"/>
              </a:spcAft>
              <a:buClr>
                <a:schemeClr val="lt1"/>
              </a:buClr>
              <a:buSzPts val="2600"/>
              <a:buChar char="•"/>
            </a:pPr>
            <a:r>
              <a:rPr lang="en-US" sz="2600">
                <a:solidFill>
                  <a:schemeClr val="lt1"/>
                </a:solidFill>
              </a:rPr>
              <a:t>Voice recognition, facial and  movement recognition</a:t>
            </a:r>
            <a:endParaRPr sz="1400">
              <a:solidFill>
                <a:schemeClr val="dk1"/>
              </a:solidFill>
            </a:endParaRPr>
          </a:p>
          <a:p>
            <a:pPr indent="-75882" lvl="0" marL="285750" rtl="0" algn="l">
              <a:lnSpc>
                <a:spcPct val="90000"/>
              </a:lnSpc>
              <a:spcBef>
                <a:spcPts val="600"/>
              </a:spcBef>
              <a:spcAft>
                <a:spcPts val="0"/>
              </a:spcAft>
              <a:buClr>
                <a:schemeClr val="lt1"/>
              </a:buClr>
              <a:buSzPts val="2600"/>
              <a:buFont typeface="Arial"/>
              <a:buNone/>
            </a:pPr>
            <a:r>
              <a:t/>
            </a:r>
            <a:endParaRPr sz="2600">
              <a:solidFill>
                <a:schemeClr val="lt1"/>
              </a:solidFill>
            </a:endParaRPr>
          </a:p>
          <a:p>
            <a:pPr indent="-240982" lvl="0" marL="285750" rtl="0" algn="l">
              <a:lnSpc>
                <a:spcPct val="90000"/>
              </a:lnSpc>
              <a:spcBef>
                <a:spcPts val="600"/>
              </a:spcBef>
              <a:spcAft>
                <a:spcPts val="0"/>
              </a:spcAft>
              <a:buClr>
                <a:schemeClr val="lt1"/>
              </a:buClr>
              <a:buSzPts val="2600"/>
              <a:buChar char="•"/>
            </a:pPr>
            <a:r>
              <a:rPr lang="en-US" sz="2600">
                <a:solidFill>
                  <a:schemeClr val="lt1"/>
                </a:solidFill>
              </a:rPr>
              <a:t>Sensors</a:t>
            </a:r>
            <a:endParaRPr sz="1400">
              <a:solidFill>
                <a:schemeClr val="dk1"/>
              </a:solidFill>
            </a:endParaRPr>
          </a:p>
          <a:p>
            <a:pPr indent="-75882" lvl="0" marL="285750" rtl="0" algn="l">
              <a:lnSpc>
                <a:spcPct val="90000"/>
              </a:lnSpc>
              <a:spcBef>
                <a:spcPts val="600"/>
              </a:spcBef>
              <a:spcAft>
                <a:spcPts val="0"/>
              </a:spcAft>
              <a:buClr>
                <a:schemeClr val="lt1"/>
              </a:buClr>
              <a:buSzPts val="2600"/>
              <a:buFont typeface="Arial"/>
              <a:buNone/>
            </a:pPr>
            <a:r>
              <a:t/>
            </a:r>
            <a:endParaRPr sz="2600">
              <a:solidFill>
                <a:schemeClr val="lt1"/>
              </a:solidFill>
            </a:endParaRPr>
          </a:p>
          <a:p>
            <a:pPr indent="-240982" lvl="0" marL="285750" rtl="0" algn="l">
              <a:lnSpc>
                <a:spcPct val="90000"/>
              </a:lnSpc>
              <a:spcBef>
                <a:spcPts val="600"/>
              </a:spcBef>
              <a:spcAft>
                <a:spcPts val="0"/>
              </a:spcAft>
              <a:buClr>
                <a:schemeClr val="lt1"/>
              </a:buClr>
              <a:buSzPts val="2600"/>
              <a:buChar char="•"/>
            </a:pPr>
            <a:r>
              <a:rPr lang="en-US" sz="2600">
                <a:solidFill>
                  <a:schemeClr val="lt1"/>
                </a:solidFill>
              </a:rPr>
              <a:t>Patterns/Daily routine</a:t>
            </a:r>
            <a:endParaRPr sz="2600">
              <a:solidFill>
                <a:schemeClr val="lt1"/>
              </a:solidFill>
            </a:endParaRPr>
          </a:p>
          <a:p>
            <a:pPr indent="0" lvl="0" marL="457200" rtl="0" algn="l">
              <a:lnSpc>
                <a:spcPct val="90000"/>
              </a:lnSpc>
              <a:spcBef>
                <a:spcPts val="600"/>
              </a:spcBef>
              <a:spcAft>
                <a:spcPts val="0"/>
              </a:spcAft>
              <a:buClr>
                <a:schemeClr val="dk1"/>
              </a:buClr>
              <a:buSzPts val="2600"/>
              <a:buFont typeface="Arial"/>
              <a:buNone/>
            </a:pPr>
            <a:r>
              <a:t/>
            </a:r>
            <a:endParaRPr sz="2600">
              <a:solidFill>
                <a:schemeClr val="lt1"/>
              </a:solidFill>
            </a:endParaRPr>
          </a:p>
          <a:p>
            <a:pPr indent="-240982" lvl="0" marL="285750" rtl="0" algn="l">
              <a:lnSpc>
                <a:spcPct val="90000"/>
              </a:lnSpc>
              <a:spcBef>
                <a:spcPts val="600"/>
              </a:spcBef>
              <a:spcAft>
                <a:spcPts val="0"/>
              </a:spcAft>
              <a:buClr>
                <a:schemeClr val="lt1"/>
              </a:buClr>
              <a:buSzPts val="2600"/>
              <a:buChar char="•"/>
            </a:pPr>
            <a:r>
              <a:rPr lang="en-US" sz="2600">
                <a:solidFill>
                  <a:schemeClr val="lt1"/>
                </a:solidFill>
              </a:rPr>
              <a:t>Activities</a:t>
            </a:r>
            <a:endParaRPr/>
          </a:p>
        </p:txBody>
      </p:sp>
      <p:sp>
        <p:nvSpPr>
          <p:cNvPr id="125" name="Google Shape;125;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87410dea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87410de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87410dea0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87410dea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33"/>
            <a:ext cx="12192000" cy="2282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11" name="Google Shape;11;p2"/>
          <p:cNvCxnSpPr/>
          <p:nvPr/>
        </p:nvCxnSpPr>
        <p:spPr>
          <a:xfrm>
            <a:off x="855912" y="4796667"/>
            <a:ext cx="5205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683600" y="2524400"/>
            <a:ext cx="10824900" cy="2030400"/>
          </a:xfrm>
          <a:prstGeom prst="rect">
            <a:avLst/>
          </a:prstGeom>
        </p:spPr>
        <p:txBody>
          <a:bodyPr anchorCtr="0" anchor="b" bIns="121900" lIns="121900" spcFirstLastPara="1" rIns="121900" wrap="square" tIns="121900">
            <a:normAutofit/>
          </a:bodyPr>
          <a:lstStyle>
            <a:lvl1pPr lvl="0" rtl="0">
              <a:spcBef>
                <a:spcPts val="0"/>
              </a:spcBef>
              <a:spcAft>
                <a:spcPts val="0"/>
              </a:spcAft>
              <a:buClr>
                <a:schemeClr val="accent1"/>
              </a:buClr>
              <a:buSzPts val="5600"/>
              <a:buNone/>
              <a:defRPr sz="5600">
                <a:solidFill>
                  <a:schemeClr val="accent1"/>
                </a:solidFill>
              </a:defRPr>
            </a:lvl1pPr>
            <a:lvl2pPr lvl="1" rtl="0">
              <a:spcBef>
                <a:spcPts val="0"/>
              </a:spcBef>
              <a:spcAft>
                <a:spcPts val="0"/>
              </a:spcAft>
              <a:buClr>
                <a:schemeClr val="accent1"/>
              </a:buClr>
              <a:buSzPts val="5600"/>
              <a:buNone/>
              <a:defRPr sz="5600">
                <a:solidFill>
                  <a:schemeClr val="accent1"/>
                </a:solidFill>
              </a:defRPr>
            </a:lvl2pPr>
            <a:lvl3pPr lvl="2" rtl="0">
              <a:spcBef>
                <a:spcPts val="0"/>
              </a:spcBef>
              <a:spcAft>
                <a:spcPts val="0"/>
              </a:spcAft>
              <a:buClr>
                <a:schemeClr val="accent1"/>
              </a:buClr>
              <a:buSzPts val="5600"/>
              <a:buNone/>
              <a:defRPr sz="5600">
                <a:solidFill>
                  <a:schemeClr val="accent1"/>
                </a:solidFill>
              </a:defRPr>
            </a:lvl3pPr>
            <a:lvl4pPr lvl="3" rtl="0">
              <a:spcBef>
                <a:spcPts val="0"/>
              </a:spcBef>
              <a:spcAft>
                <a:spcPts val="0"/>
              </a:spcAft>
              <a:buClr>
                <a:schemeClr val="accent1"/>
              </a:buClr>
              <a:buSzPts val="5600"/>
              <a:buNone/>
              <a:defRPr sz="5600">
                <a:solidFill>
                  <a:schemeClr val="accent1"/>
                </a:solidFill>
              </a:defRPr>
            </a:lvl4pPr>
            <a:lvl5pPr lvl="4" rtl="0">
              <a:spcBef>
                <a:spcPts val="0"/>
              </a:spcBef>
              <a:spcAft>
                <a:spcPts val="0"/>
              </a:spcAft>
              <a:buClr>
                <a:schemeClr val="accent1"/>
              </a:buClr>
              <a:buSzPts val="5600"/>
              <a:buNone/>
              <a:defRPr sz="5600">
                <a:solidFill>
                  <a:schemeClr val="accent1"/>
                </a:solidFill>
              </a:defRPr>
            </a:lvl5pPr>
            <a:lvl6pPr lvl="5" rtl="0">
              <a:spcBef>
                <a:spcPts val="0"/>
              </a:spcBef>
              <a:spcAft>
                <a:spcPts val="0"/>
              </a:spcAft>
              <a:buClr>
                <a:schemeClr val="accent1"/>
              </a:buClr>
              <a:buSzPts val="5600"/>
              <a:buNone/>
              <a:defRPr sz="5600">
                <a:solidFill>
                  <a:schemeClr val="accent1"/>
                </a:solidFill>
              </a:defRPr>
            </a:lvl6pPr>
            <a:lvl7pPr lvl="6" rtl="0">
              <a:spcBef>
                <a:spcPts val="0"/>
              </a:spcBef>
              <a:spcAft>
                <a:spcPts val="0"/>
              </a:spcAft>
              <a:buClr>
                <a:schemeClr val="accent1"/>
              </a:buClr>
              <a:buSzPts val="5600"/>
              <a:buNone/>
              <a:defRPr sz="5600">
                <a:solidFill>
                  <a:schemeClr val="accent1"/>
                </a:solidFill>
              </a:defRPr>
            </a:lvl7pPr>
            <a:lvl8pPr lvl="7" rtl="0">
              <a:spcBef>
                <a:spcPts val="0"/>
              </a:spcBef>
              <a:spcAft>
                <a:spcPts val="0"/>
              </a:spcAft>
              <a:buClr>
                <a:schemeClr val="accent1"/>
              </a:buClr>
              <a:buSzPts val="5600"/>
              <a:buNone/>
              <a:defRPr sz="5600">
                <a:solidFill>
                  <a:schemeClr val="accent1"/>
                </a:solidFill>
              </a:defRPr>
            </a:lvl8pPr>
            <a:lvl9pPr lvl="8" rtl="0">
              <a:spcBef>
                <a:spcPts val="0"/>
              </a:spcBef>
              <a:spcAft>
                <a:spcPts val="0"/>
              </a:spcAft>
              <a:buClr>
                <a:schemeClr val="accent1"/>
              </a:buClr>
              <a:buSzPts val="5600"/>
              <a:buNone/>
              <a:defRPr sz="5600">
                <a:solidFill>
                  <a:schemeClr val="accent1"/>
                </a:solidFill>
              </a:defRPr>
            </a:lvl9pPr>
          </a:lstStyle>
          <a:p/>
        </p:txBody>
      </p:sp>
      <p:sp>
        <p:nvSpPr>
          <p:cNvPr id="13" name="Google Shape;13;p2"/>
          <p:cNvSpPr txBox="1"/>
          <p:nvPr>
            <p:ph idx="1" type="subTitle"/>
          </p:nvPr>
        </p:nvSpPr>
        <p:spPr>
          <a:xfrm>
            <a:off x="683600" y="5120852"/>
            <a:ext cx="10824900" cy="1050000"/>
          </a:xfrm>
          <a:prstGeom prst="rect">
            <a:avLst/>
          </a:prstGeom>
        </p:spPr>
        <p:txBody>
          <a:bodyPr anchorCtr="0" anchor="t" bIns="121900" lIns="121900" spcFirstLastPara="1" rIns="121900" wrap="square" tIns="121900">
            <a:normAutofit/>
          </a:bodyPr>
          <a:lstStyle>
            <a:lvl1pPr lvl="0" rtl="0">
              <a:lnSpc>
                <a:spcPct val="100000"/>
              </a:lnSpc>
              <a:spcBef>
                <a:spcPts val="0"/>
              </a:spcBef>
              <a:spcAft>
                <a:spcPts val="0"/>
              </a:spcAft>
              <a:buClr>
                <a:schemeClr val="accent2"/>
              </a:buClr>
              <a:buSzPts val="3200"/>
              <a:buNone/>
              <a:defRPr sz="3200">
                <a:solidFill>
                  <a:schemeClr val="accent2"/>
                </a:solidFill>
              </a:defRPr>
            </a:lvl1pPr>
            <a:lvl2pPr lvl="1" rtl="0">
              <a:lnSpc>
                <a:spcPct val="100000"/>
              </a:lnSpc>
              <a:spcBef>
                <a:spcPts val="0"/>
              </a:spcBef>
              <a:spcAft>
                <a:spcPts val="0"/>
              </a:spcAft>
              <a:buClr>
                <a:schemeClr val="accent2"/>
              </a:buClr>
              <a:buSzPts val="3200"/>
              <a:buNone/>
              <a:defRPr sz="3200">
                <a:solidFill>
                  <a:schemeClr val="accent2"/>
                </a:solidFill>
              </a:defRPr>
            </a:lvl2pPr>
            <a:lvl3pPr lvl="2" rtl="0">
              <a:lnSpc>
                <a:spcPct val="100000"/>
              </a:lnSpc>
              <a:spcBef>
                <a:spcPts val="0"/>
              </a:spcBef>
              <a:spcAft>
                <a:spcPts val="0"/>
              </a:spcAft>
              <a:buClr>
                <a:schemeClr val="accent2"/>
              </a:buClr>
              <a:buSzPts val="3200"/>
              <a:buNone/>
              <a:defRPr sz="3200">
                <a:solidFill>
                  <a:schemeClr val="accent2"/>
                </a:solidFill>
              </a:defRPr>
            </a:lvl3pPr>
            <a:lvl4pPr lvl="3" rtl="0">
              <a:lnSpc>
                <a:spcPct val="100000"/>
              </a:lnSpc>
              <a:spcBef>
                <a:spcPts val="0"/>
              </a:spcBef>
              <a:spcAft>
                <a:spcPts val="0"/>
              </a:spcAft>
              <a:buClr>
                <a:schemeClr val="accent2"/>
              </a:buClr>
              <a:buSzPts val="3200"/>
              <a:buNone/>
              <a:defRPr sz="3200">
                <a:solidFill>
                  <a:schemeClr val="accent2"/>
                </a:solidFill>
              </a:defRPr>
            </a:lvl4pPr>
            <a:lvl5pPr lvl="4" rtl="0">
              <a:lnSpc>
                <a:spcPct val="100000"/>
              </a:lnSpc>
              <a:spcBef>
                <a:spcPts val="0"/>
              </a:spcBef>
              <a:spcAft>
                <a:spcPts val="0"/>
              </a:spcAft>
              <a:buClr>
                <a:schemeClr val="accent2"/>
              </a:buClr>
              <a:buSzPts val="3200"/>
              <a:buNone/>
              <a:defRPr sz="3200">
                <a:solidFill>
                  <a:schemeClr val="accent2"/>
                </a:solidFill>
              </a:defRPr>
            </a:lvl5pPr>
            <a:lvl6pPr lvl="5" rtl="0">
              <a:lnSpc>
                <a:spcPct val="100000"/>
              </a:lnSpc>
              <a:spcBef>
                <a:spcPts val="0"/>
              </a:spcBef>
              <a:spcAft>
                <a:spcPts val="0"/>
              </a:spcAft>
              <a:buClr>
                <a:schemeClr val="accent2"/>
              </a:buClr>
              <a:buSzPts val="3200"/>
              <a:buNone/>
              <a:defRPr sz="3200">
                <a:solidFill>
                  <a:schemeClr val="accent2"/>
                </a:solidFill>
              </a:defRPr>
            </a:lvl6pPr>
            <a:lvl7pPr lvl="6" rtl="0">
              <a:lnSpc>
                <a:spcPct val="100000"/>
              </a:lnSpc>
              <a:spcBef>
                <a:spcPts val="0"/>
              </a:spcBef>
              <a:spcAft>
                <a:spcPts val="0"/>
              </a:spcAft>
              <a:buClr>
                <a:schemeClr val="accent2"/>
              </a:buClr>
              <a:buSzPts val="3200"/>
              <a:buNone/>
              <a:defRPr sz="3200">
                <a:solidFill>
                  <a:schemeClr val="accent2"/>
                </a:solidFill>
              </a:defRPr>
            </a:lvl7pPr>
            <a:lvl8pPr lvl="7" rtl="0">
              <a:lnSpc>
                <a:spcPct val="100000"/>
              </a:lnSpc>
              <a:spcBef>
                <a:spcPts val="0"/>
              </a:spcBef>
              <a:spcAft>
                <a:spcPts val="0"/>
              </a:spcAft>
              <a:buClr>
                <a:schemeClr val="accent2"/>
              </a:buClr>
              <a:buSzPts val="3200"/>
              <a:buNone/>
              <a:defRPr sz="3200">
                <a:solidFill>
                  <a:schemeClr val="accent2"/>
                </a:solidFill>
              </a:defRPr>
            </a:lvl8pPr>
            <a:lvl9pPr lvl="8" rtl="0">
              <a:lnSpc>
                <a:spcPct val="100000"/>
              </a:lnSpc>
              <a:spcBef>
                <a:spcPts val="0"/>
              </a:spcBef>
              <a:spcAft>
                <a:spcPts val="0"/>
              </a:spcAft>
              <a:buClr>
                <a:schemeClr val="accent2"/>
              </a:buClr>
              <a:buSzPts val="3200"/>
              <a:buNone/>
              <a:defRPr sz="3200">
                <a:solidFill>
                  <a:schemeClr val="accent2"/>
                </a:solidFill>
              </a:defRPr>
            </a:lvl9pPr>
          </a:lstStyle>
          <a:p/>
        </p:txBody>
      </p:sp>
      <p:sp>
        <p:nvSpPr>
          <p:cNvPr id="14" name="Google Shape;14;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415600" y="1386200"/>
            <a:ext cx="11360700" cy="28083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18700"/>
              <a:buNone/>
              <a:defRPr b="1" sz="18700"/>
            </a:lvl1pPr>
            <a:lvl2pPr lvl="1" rtl="0" algn="ctr">
              <a:spcBef>
                <a:spcPts val="0"/>
              </a:spcBef>
              <a:spcAft>
                <a:spcPts val="0"/>
              </a:spcAft>
              <a:buSzPts val="18700"/>
              <a:buNone/>
              <a:defRPr b="1" sz="18700"/>
            </a:lvl2pPr>
            <a:lvl3pPr lvl="2" rtl="0" algn="ctr">
              <a:spcBef>
                <a:spcPts val="0"/>
              </a:spcBef>
              <a:spcAft>
                <a:spcPts val="0"/>
              </a:spcAft>
              <a:buSzPts val="18700"/>
              <a:buNone/>
              <a:defRPr b="1" sz="18700"/>
            </a:lvl3pPr>
            <a:lvl4pPr lvl="3" rtl="0" algn="ctr">
              <a:spcBef>
                <a:spcPts val="0"/>
              </a:spcBef>
              <a:spcAft>
                <a:spcPts val="0"/>
              </a:spcAft>
              <a:buSzPts val="18700"/>
              <a:buNone/>
              <a:defRPr b="1" sz="18700"/>
            </a:lvl4pPr>
            <a:lvl5pPr lvl="4" rtl="0" algn="ctr">
              <a:spcBef>
                <a:spcPts val="0"/>
              </a:spcBef>
              <a:spcAft>
                <a:spcPts val="0"/>
              </a:spcAft>
              <a:buSzPts val="18700"/>
              <a:buNone/>
              <a:defRPr b="1" sz="18700"/>
            </a:lvl5pPr>
            <a:lvl6pPr lvl="5" rtl="0" algn="ctr">
              <a:spcBef>
                <a:spcPts val="0"/>
              </a:spcBef>
              <a:spcAft>
                <a:spcPts val="0"/>
              </a:spcAft>
              <a:buSzPts val="18700"/>
              <a:buNone/>
              <a:defRPr b="1" sz="18700"/>
            </a:lvl6pPr>
            <a:lvl7pPr lvl="6" rtl="0" algn="ctr">
              <a:spcBef>
                <a:spcPts val="0"/>
              </a:spcBef>
              <a:spcAft>
                <a:spcPts val="0"/>
              </a:spcAft>
              <a:buSzPts val="18700"/>
              <a:buNone/>
              <a:defRPr b="1" sz="18700"/>
            </a:lvl7pPr>
            <a:lvl8pPr lvl="7" rtl="0" algn="ctr">
              <a:spcBef>
                <a:spcPts val="0"/>
              </a:spcBef>
              <a:spcAft>
                <a:spcPts val="0"/>
              </a:spcAft>
              <a:buSzPts val="18700"/>
              <a:buNone/>
              <a:defRPr b="1" sz="18700"/>
            </a:lvl8pPr>
            <a:lvl9pPr lvl="8" rtl="0" algn="ctr">
              <a:spcBef>
                <a:spcPts val="0"/>
              </a:spcBef>
              <a:spcAft>
                <a:spcPts val="0"/>
              </a:spcAft>
              <a:buSzPts val="18700"/>
              <a:buNone/>
              <a:defRPr b="1" sz="18700"/>
            </a:lvl9pPr>
          </a:lstStyle>
          <a:p>
            <a:r>
              <a:t>xx%</a:t>
            </a:r>
          </a:p>
        </p:txBody>
      </p:sp>
      <p:sp>
        <p:nvSpPr>
          <p:cNvPr id="51" name="Google Shape;51;p11"/>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rtl="0" algn="ctr">
              <a:spcBef>
                <a:spcPts val="0"/>
              </a:spcBef>
              <a:spcAft>
                <a:spcPts val="0"/>
              </a:spcAft>
              <a:buSzPts val="2400"/>
              <a:buChar char="●"/>
              <a:defRPr/>
            </a:lvl1pPr>
            <a:lvl2pPr indent="-349250" lvl="1" marL="914400" rtl="0" algn="ctr">
              <a:spcBef>
                <a:spcPts val="0"/>
              </a:spcBef>
              <a:spcAft>
                <a:spcPts val="0"/>
              </a:spcAft>
              <a:buSzPts val="1900"/>
              <a:buChar char="○"/>
              <a:defRPr/>
            </a:lvl2pPr>
            <a:lvl3pPr indent="-349250" lvl="2" marL="1371600" rtl="0" algn="ctr">
              <a:spcBef>
                <a:spcPts val="0"/>
              </a:spcBef>
              <a:spcAft>
                <a:spcPts val="0"/>
              </a:spcAft>
              <a:buSzPts val="1900"/>
              <a:buChar char="■"/>
              <a:defRPr/>
            </a:lvl3pPr>
            <a:lvl4pPr indent="-349250" lvl="3" marL="1828800" rtl="0" algn="ctr">
              <a:spcBef>
                <a:spcPts val="0"/>
              </a:spcBef>
              <a:spcAft>
                <a:spcPts val="0"/>
              </a:spcAft>
              <a:buSzPts val="1900"/>
              <a:buChar char="●"/>
              <a:defRPr/>
            </a:lvl4pPr>
            <a:lvl5pPr indent="-349250" lvl="4" marL="2286000" rtl="0" algn="ctr">
              <a:spcBef>
                <a:spcPts val="0"/>
              </a:spcBef>
              <a:spcAft>
                <a:spcPts val="0"/>
              </a:spcAft>
              <a:buSzPts val="1900"/>
              <a:buChar char="○"/>
              <a:defRPr/>
            </a:lvl5pPr>
            <a:lvl6pPr indent="-349250" lvl="5" marL="2743200" rtl="0" algn="ctr">
              <a:spcBef>
                <a:spcPts val="0"/>
              </a:spcBef>
              <a:spcAft>
                <a:spcPts val="0"/>
              </a:spcAft>
              <a:buSzPts val="1900"/>
              <a:buChar char="■"/>
              <a:defRPr/>
            </a:lvl6pPr>
            <a:lvl7pPr indent="-349250" lvl="6" marL="3200400" rtl="0" algn="ctr">
              <a:spcBef>
                <a:spcPts val="0"/>
              </a:spcBef>
              <a:spcAft>
                <a:spcPts val="0"/>
              </a:spcAft>
              <a:buSzPts val="1900"/>
              <a:buChar char="●"/>
              <a:defRPr/>
            </a:lvl7pPr>
            <a:lvl8pPr indent="-349250" lvl="7" marL="3657600" rtl="0" algn="ctr">
              <a:spcBef>
                <a:spcPts val="0"/>
              </a:spcBef>
              <a:spcAft>
                <a:spcPts val="0"/>
              </a:spcAft>
              <a:buSzPts val="1900"/>
              <a:buChar char="○"/>
              <a:defRPr/>
            </a:lvl8pPr>
            <a:lvl9pPr indent="-349250" lvl="8" marL="4114800" rtl="0" algn="ctr">
              <a:spcBef>
                <a:spcPts val="0"/>
              </a:spcBef>
              <a:spcAft>
                <a:spcPts val="0"/>
              </a:spcAft>
              <a:buSzPts val="1900"/>
              <a:buChar char="■"/>
              <a:defRPr/>
            </a:lvl9pPr>
          </a:lstStyle>
          <a:p/>
        </p:txBody>
      </p:sp>
      <p:sp>
        <p:nvSpPr>
          <p:cNvPr id="52" name="Google Shape;52;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FEFEFE"/>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p13"/>
          <p:cNvSpPr txBox="1"/>
          <p:nvPr>
            <p:ph idx="1" type="body"/>
          </p:nvPr>
        </p:nvSpPr>
        <p:spPr>
          <a:xfrm>
            <a:off x="1066800" y="2103120"/>
            <a:ext cx="10058400" cy="3931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900"/>
              </a:spcBef>
              <a:spcAft>
                <a:spcPts val="0"/>
              </a:spcAft>
              <a:buSzPts val="1800"/>
              <a:buChar char="•"/>
              <a:defRPr/>
            </a:lvl1pPr>
            <a:lvl2pPr indent="-342900" lvl="1" marL="914400" rtl="0" algn="l">
              <a:lnSpc>
                <a:spcPct val="100000"/>
              </a:lnSpc>
              <a:spcBef>
                <a:spcPts val="500"/>
              </a:spcBef>
              <a:spcAft>
                <a:spcPts val="0"/>
              </a:spcAft>
              <a:buSzPts val="1800"/>
              <a:buChar char="•"/>
              <a:defRPr/>
            </a:lvl2pPr>
            <a:lvl3pPr indent="-342900" lvl="2" marL="1371600" rtl="0" algn="l">
              <a:lnSpc>
                <a:spcPct val="100000"/>
              </a:lnSpc>
              <a:spcBef>
                <a:spcPts val="500"/>
              </a:spcBef>
              <a:spcAft>
                <a:spcPts val="0"/>
              </a:spcAft>
              <a:buSzPts val="1800"/>
              <a:buChar char="•"/>
              <a:defRPr/>
            </a:lvl3pPr>
            <a:lvl4pPr indent="-342900" lvl="3" marL="1828800" rtl="0" algn="l">
              <a:lnSpc>
                <a:spcPct val="100000"/>
              </a:lnSpc>
              <a:spcBef>
                <a:spcPts val="500"/>
              </a:spcBef>
              <a:spcAft>
                <a:spcPts val="0"/>
              </a:spcAft>
              <a:buSzPts val="1800"/>
              <a:buChar char="•"/>
              <a:defRPr/>
            </a:lvl4pPr>
            <a:lvl5pPr indent="-342900" lvl="4" marL="2286000" rtl="0" algn="l">
              <a:lnSpc>
                <a:spcPct val="100000"/>
              </a:lnSpc>
              <a:spcBef>
                <a:spcPts val="500"/>
              </a:spcBef>
              <a:spcAft>
                <a:spcPts val="0"/>
              </a:spcAft>
              <a:buSzPts val="1800"/>
              <a:buChar char="•"/>
              <a:defRPr/>
            </a:lvl5pPr>
            <a:lvl6pPr indent="-342900" lvl="5" marL="2743200" rtl="0" algn="l">
              <a:lnSpc>
                <a:spcPct val="100000"/>
              </a:lnSpc>
              <a:spcBef>
                <a:spcPts val="500"/>
              </a:spcBef>
              <a:spcAft>
                <a:spcPts val="0"/>
              </a:spcAft>
              <a:buSzPts val="1800"/>
              <a:buChar char="•"/>
              <a:defRPr/>
            </a:lvl6pPr>
            <a:lvl7pPr indent="-342900" lvl="6" marL="3200400" rtl="0" algn="l">
              <a:lnSpc>
                <a:spcPct val="100000"/>
              </a:lnSpc>
              <a:spcBef>
                <a:spcPts val="500"/>
              </a:spcBef>
              <a:spcAft>
                <a:spcPts val="0"/>
              </a:spcAft>
              <a:buSzPts val="1800"/>
              <a:buChar char="•"/>
              <a:defRPr/>
            </a:lvl7pPr>
            <a:lvl8pPr indent="-342900" lvl="7" marL="3657600" rtl="0" algn="l">
              <a:lnSpc>
                <a:spcPct val="100000"/>
              </a:lnSpc>
              <a:spcBef>
                <a:spcPts val="500"/>
              </a:spcBef>
              <a:spcAft>
                <a:spcPts val="0"/>
              </a:spcAft>
              <a:buSzPts val="1800"/>
              <a:buChar char="•"/>
              <a:defRPr/>
            </a:lvl8pPr>
            <a:lvl9pPr indent="-342900" lvl="8" marL="4114800" rtl="0" algn="l">
              <a:lnSpc>
                <a:spcPct val="100000"/>
              </a:lnSpc>
              <a:spcBef>
                <a:spcPts val="500"/>
              </a:spcBef>
              <a:spcAft>
                <a:spcPts val="0"/>
              </a:spcAft>
              <a:buSzPts val="1800"/>
              <a:buChar char="•"/>
              <a:defRPr/>
            </a:lvl9pPr>
          </a:lstStyle>
          <a:p/>
        </p:txBody>
      </p:sp>
      <p:sp>
        <p:nvSpPr>
          <p:cNvPr id="58" name="Google Shape;58;p13"/>
          <p:cNvSpPr txBox="1"/>
          <p:nvPr>
            <p:ph idx="10" type="dt"/>
          </p:nvPr>
        </p:nvSpPr>
        <p:spPr>
          <a:xfrm>
            <a:off x="389464" y="6214535"/>
            <a:ext cx="2743200" cy="2559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3"/>
          <p:cNvSpPr txBox="1"/>
          <p:nvPr>
            <p:ph idx="11" type="ftr"/>
          </p:nvPr>
        </p:nvSpPr>
        <p:spPr>
          <a:xfrm>
            <a:off x="3489960" y="6214535"/>
            <a:ext cx="5212200" cy="2559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13"/>
          <p:cNvSpPr txBox="1"/>
          <p:nvPr>
            <p:ph idx="12" type="sldNum"/>
          </p:nvPr>
        </p:nvSpPr>
        <p:spPr>
          <a:xfrm>
            <a:off x="10314667" y="6214535"/>
            <a:ext cx="1463100" cy="2559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EFEFE"/>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EFEFE"/>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EFEFE"/>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EFEFE"/>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EFEFE"/>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EFEFE"/>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EFEFE"/>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EFEFE"/>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EFEFE"/>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1" name="Shape 61"/>
        <p:cNvGrpSpPr/>
        <p:nvPr/>
      </p:nvGrpSpPr>
      <p:grpSpPr>
        <a:xfrm>
          <a:off x="0" y="0"/>
          <a:ext cx="0" cy="0"/>
          <a:chOff x="0" y="0"/>
          <a:chExt cx="0" cy="0"/>
        </a:xfrm>
      </p:grpSpPr>
      <p:sp>
        <p:nvSpPr>
          <p:cNvPr id="62" name="Google Shape;62;p14"/>
          <p:cNvSpPr/>
          <p:nvPr/>
        </p:nvSpPr>
        <p:spPr>
          <a:xfrm>
            <a:off x="9020386" y="237744"/>
            <a:ext cx="2926200" cy="6382500"/>
          </a:xfrm>
          <a:prstGeom prst="rect">
            <a:avLst/>
          </a:prstGeom>
          <a:solidFill>
            <a:schemeClr val="accent1">
              <a:alpha val="8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4"/>
          <p:cNvSpPr txBox="1"/>
          <p:nvPr>
            <p:ph type="title"/>
          </p:nvPr>
        </p:nvSpPr>
        <p:spPr>
          <a:xfrm>
            <a:off x="9296400" y="607392"/>
            <a:ext cx="2430900" cy="1645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FFFFFF"/>
              </a:buClr>
              <a:buSzPts val="2800"/>
              <a:buFont typeface="Century Gothic"/>
              <a:buNone/>
              <a:defRPr b="0" sz="2800" cap="none">
                <a:solidFill>
                  <a:srgbClr val="FFFFFF"/>
                </a:solidFill>
                <a:latin typeface="Century Gothic"/>
                <a:ea typeface="Century Gothic"/>
                <a:cs typeface="Century Gothic"/>
                <a:sym typeface="Century Gothic"/>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p14"/>
          <p:cNvSpPr txBox="1"/>
          <p:nvPr>
            <p:ph idx="1" type="body"/>
          </p:nvPr>
        </p:nvSpPr>
        <p:spPr>
          <a:xfrm>
            <a:off x="685800" y="609600"/>
            <a:ext cx="7772400" cy="5334000"/>
          </a:xfrm>
          <a:prstGeom prst="rect">
            <a:avLst/>
          </a:prstGeom>
          <a:noFill/>
          <a:ln>
            <a:noFill/>
          </a:ln>
        </p:spPr>
        <p:txBody>
          <a:bodyPr anchorCtr="0" anchor="t" bIns="45700" lIns="91425" spcFirstLastPara="1" rIns="91425" wrap="square" tIns="45700">
            <a:normAutofit/>
          </a:bodyPr>
          <a:lstStyle>
            <a:lvl1pPr indent="-349250" lvl="0" marL="457200" rtl="0" algn="l">
              <a:lnSpc>
                <a:spcPct val="100000"/>
              </a:lnSpc>
              <a:spcBef>
                <a:spcPts val="900"/>
              </a:spcBef>
              <a:spcAft>
                <a:spcPts val="0"/>
              </a:spcAft>
              <a:buSzPts val="1900"/>
              <a:buChar char="•"/>
              <a:defRPr sz="1900"/>
            </a:lvl1pPr>
            <a:lvl2pPr indent="-330200" lvl="1" marL="914400" rtl="0" algn="l">
              <a:lnSpc>
                <a:spcPct val="100000"/>
              </a:lnSpc>
              <a:spcBef>
                <a:spcPts val="500"/>
              </a:spcBef>
              <a:spcAft>
                <a:spcPts val="0"/>
              </a:spcAft>
              <a:buSzPts val="1600"/>
              <a:buChar char="•"/>
              <a:defRPr sz="1600"/>
            </a:lvl2pPr>
            <a:lvl3pPr indent="-317500" lvl="2" marL="1371600" rtl="0" algn="l">
              <a:lnSpc>
                <a:spcPct val="100000"/>
              </a:lnSpc>
              <a:spcBef>
                <a:spcPts val="500"/>
              </a:spcBef>
              <a:spcAft>
                <a:spcPts val="0"/>
              </a:spcAft>
              <a:buSzPts val="1400"/>
              <a:buChar char="•"/>
              <a:defRPr sz="1400"/>
            </a:lvl3pPr>
            <a:lvl4pPr indent="-317500" lvl="3" marL="1828800" rtl="0" algn="l">
              <a:lnSpc>
                <a:spcPct val="100000"/>
              </a:lnSpc>
              <a:spcBef>
                <a:spcPts val="500"/>
              </a:spcBef>
              <a:spcAft>
                <a:spcPts val="0"/>
              </a:spcAft>
              <a:buSzPts val="1400"/>
              <a:buChar char="•"/>
              <a:defRPr sz="1400"/>
            </a:lvl4pPr>
            <a:lvl5pPr indent="-317500" lvl="4" marL="2286000" rtl="0" algn="l">
              <a:lnSpc>
                <a:spcPct val="100000"/>
              </a:lnSpc>
              <a:spcBef>
                <a:spcPts val="500"/>
              </a:spcBef>
              <a:spcAft>
                <a:spcPts val="0"/>
              </a:spcAft>
              <a:buSzPts val="1400"/>
              <a:buChar char="•"/>
              <a:defRPr sz="1400"/>
            </a:lvl5pPr>
            <a:lvl6pPr indent="-317500" lvl="5" marL="2743200" rtl="0" algn="l">
              <a:lnSpc>
                <a:spcPct val="100000"/>
              </a:lnSpc>
              <a:spcBef>
                <a:spcPts val="500"/>
              </a:spcBef>
              <a:spcAft>
                <a:spcPts val="0"/>
              </a:spcAft>
              <a:buSzPts val="1400"/>
              <a:buChar char="•"/>
              <a:defRPr sz="1400"/>
            </a:lvl6pPr>
            <a:lvl7pPr indent="-317500" lvl="6" marL="3200400" rtl="0" algn="l">
              <a:lnSpc>
                <a:spcPct val="100000"/>
              </a:lnSpc>
              <a:spcBef>
                <a:spcPts val="500"/>
              </a:spcBef>
              <a:spcAft>
                <a:spcPts val="0"/>
              </a:spcAft>
              <a:buSzPts val="1400"/>
              <a:buChar char="•"/>
              <a:defRPr sz="1400"/>
            </a:lvl7pPr>
            <a:lvl8pPr indent="-317500" lvl="7" marL="3657600" rtl="0" algn="l">
              <a:lnSpc>
                <a:spcPct val="100000"/>
              </a:lnSpc>
              <a:spcBef>
                <a:spcPts val="500"/>
              </a:spcBef>
              <a:spcAft>
                <a:spcPts val="0"/>
              </a:spcAft>
              <a:buSzPts val="1400"/>
              <a:buChar char="•"/>
              <a:defRPr sz="1400"/>
            </a:lvl8pPr>
            <a:lvl9pPr indent="-317500" lvl="8" marL="4114800" rtl="0" algn="l">
              <a:lnSpc>
                <a:spcPct val="100000"/>
              </a:lnSpc>
              <a:spcBef>
                <a:spcPts val="500"/>
              </a:spcBef>
              <a:spcAft>
                <a:spcPts val="0"/>
              </a:spcAft>
              <a:buSzPts val="1400"/>
              <a:buChar char="•"/>
              <a:defRPr sz="1400"/>
            </a:lvl9pPr>
          </a:lstStyle>
          <a:p/>
        </p:txBody>
      </p:sp>
      <p:sp>
        <p:nvSpPr>
          <p:cNvPr id="65" name="Google Shape;65;p14"/>
          <p:cNvSpPr txBox="1"/>
          <p:nvPr>
            <p:ph idx="2" type="body"/>
          </p:nvPr>
        </p:nvSpPr>
        <p:spPr>
          <a:xfrm>
            <a:off x="9296400" y="2286000"/>
            <a:ext cx="2430900" cy="35052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800"/>
              </a:spcBef>
              <a:spcAft>
                <a:spcPts val="0"/>
              </a:spcAft>
              <a:buSzPts val="1400"/>
              <a:buNone/>
              <a:defRPr sz="1400">
                <a:solidFill>
                  <a:srgbClr val="FFFFFF"/>
                </a:solidFill>
              </a:defRPr>
            </a:lvl1pPr>
            <a:lvl2pPr indent="-228600" lvl="1" marL="914400" rtl="0" algn="l">
              <a:lnSpc>
                <a:spcPct val="100000"/>
              </a:lnSpc>
              <a:spcBef>
                <a:spcPts val="500"/>
              </a:spcBef>
              <a:spcAft>
                <a:spcPts val="0"/>
              </a:spcAft>
              <a:buSzPts val="1200"/>
              <a:buNone/>
              <a:defRPr sz="1200"/>
            </a:lvl2pPr>
            <a:lvl3pPr indent="-228600" lvl="2" marL="1371600" rtl="0" algn="l">
              <a:lnSpc>
                <a:spcPct val="100000"/>
              </a:lnSpc>
              <a:spcBef>
                <a:spcPts val="500"/>
              </a:spcBef>
              <a:spcAft>
                <a:spcPts val="0"/>
              </a:spcAft>
              <a:buSzPts val="1000"/>
              <a:buNone/>
              <a:defRPr sz="1000"/>
            </a:lvl3pPr>
            <a:lvl4pPr indent="-228600" lvl="3" marL="1828800" rtl="0" algn="l">
              <a:lnSpc>
                <a:spcPct val="100000"/>
              </a:lnSpc>
              <a:spcBef>
                <a:spcPts val="500"/>
              </a:spcBef>
              <a:spcAft>
                <a:spcPts val="0"/>
              </a:spcAft>
              <a:buSzPts val="900"/>
              <a:buNone/>
              <a:defRPr sz="900"/>
            </a:lvl4pPr>
            <a:lvl5pPr indent="-228600" lvl="4" marL="2286000" rtl="0" algn="l">
              <a:lnSpc>
                <a:spcPct val="100000"/>
              </a:lnSpc>
              <a:spcBef>
                <a:spcPts val="500"/>
              </a:spcBef>
              <a:spcAft>
                <a:spcPts val="0"/>
              </a:spcAft>
              <a:buSzPts val="900"/>
              <a:buNone/>
              <a:defRPr sz="900"/>
            </a:lvl5pPr>
            <a:lvl6pPr indent="-228600" lvl="5" marL="2743200" rtl="0" algn="l">
              <a:lnSpc>
                <a:spcPct val="100000"/>
              </a:lnSpc>
              <a:spcBef>
                <a:spcPts val="500"/>
              </a:spcBef>
              <a:spcAft>
                <a:spcPts val="0"/>
              </a:spcAft>
              <a:buSzPts val="900"/>
              <a:buNone/>
              <a:defRPr sz="900"/>
            </a:lvl6pPr>
            <a:lvl7pPr indent="-228600" lvl="6" marL="3200400" rtl="0" algn="l">
              <a:lnSpc>
                <a:spcPct val="100000"/>
              </a:lnSpc>
              <a:spcBef>
                <a:spcPts val="500"/>
              </a:spcBef>
              <a:spcAft>
                <a:spcPts val="0"/>
              </a:spcAft>
              <a:buSzPts val="900"/>
              <a:buNone/>
              <a:defRPr sz="900"/>
            </a:lvl7pPr>
            <a:lvl8pPr indent="-228600" lvl="7" marL="3657600" rtl="0" algn="l">
              <a:lnSpc>
                <a:spcPct val="100000"/>
              </a:lnSpc>
              <a:spcBef>
                <a:spcPts val="500"/>
              </a:spcBef>
              <a:spcAft>
                <a:spcPts val="0"/>
              </a:spcAft>
              <a:buSzPts val="900"/>
              <a:buNone/>
              <a:defRPr sz="900"/>
            </a:lvl8pPr>
            <a:lvl9pPr indent="-228600" lvl="8" marL="4114800" rtl="0" algn="l">
              <a:lnSpc>
                <a:spcPct val="100000"/>
              </a:lnSpc>
              <a:spcBef>
                <a:spcPts val="500"/>
              </a:spcBef>
              <a:spcAft>
                <a:spcPts val="0"/>
              </a:spcAft>
              <a:buSzPts val="900"/>
              <a:buNone/>
              <a:defRPr sz="900"/>
            </a:lvl9pPr>
          </a:lstStyle>
          <a:p/>
        </p:txBody>
      </p:sp>
      <p:sp>
        <p:nvSpPr>
          <p:cNvPr id="66" name="Google Shape;66;p14"/>
          <p:cNvSpPr/>
          <p:nvPr/>
        </p:nvSpPr>
        <p:spPr>
          <a:xfrm>
            <a:off x="9157546" y="374904"/>
            <a:ext cx="2651700" cy="6108300"/>
          </a:xfrm>
          <a:prstGeom prst="rect">
            <a:avLst/>
          </a:prstGeom>
          <a:noFill/>
          <a:ln cap="sq" cmpd="sng" w="9525">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txBox="1"/>
          <p:nvPr>
            <p:ph idx="10" type="dt"/>
          </p:nvPr>
        </p:nvSpPr>
        <p:spPr>
          <a:xfrm>
            <a:off x="389464" y="6214535"/>
            <a:ext cx="2743200" cy="2559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14"/>
          <p:cNvSpPr txBox="1"/>
          <p:nvPr>
            <p:ph idx="11" type="ftr"/>
          </p:nvPr>
        </p:nvSpPr>
        <p:spPr>
          <a:xfrm>
            <a:off x="3489960" y="6214535"/>
            <a:ext cx="5212200" cy="2559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9" name="Google Shape;69;p14"/>
          <p:cNvSpPr txBox="1"/>
          <p:nvPr>
            <p:ph idx="12" type="sldNum"/>
          </p:nvPr>
        </p:nvSpPr>
        <p:spPr>
          <a:xfrm>
            <a:off x="10314667" y="6214535"/>
            <a:ext cx="1463100" cy="2559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855912" y="4796667"/>
            <a:ext cx="5205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683600" y="2524400"/>
            <a:ext cx="10824900" cy="2030400"/>
          </a:xfrm>
          <a:prstGeom prst="rect">
            <a:avLst/>
          </a:prstGeom>
        </p:spPr>
        <p:txBody>
          <a:bodyPr anchorCtr="0" anchor="b" bIns="121900" lIns="121900" spcFirstLastPara="1" rIns="121900" wrap="square" tIns="121900">
            <a:normAutofit/>
          </a:bodyPr>
          <a:lstStyle>
            <a:lvl1pPr lvl="0" rtl="0">
              <a:spcBef>
                <a:spcPts val="0"/>
              </a:spcBef>
              <a:spcAft>
                <a:spcPts val="0"/>
              </a:spcAft>
              <a:buClr>
                <a:schemeClr val="accent1"/>
              </a:buClr>
              <a:buSzPts val="8000"/>
              <a:buNone/>
              <a:defRPr sz="8000">
                <a:solidFill>
                  <a:schemeClr val="accent1"/>
                </a:solidFill>
              </a:defRPr>
            </a:lvl1pPr>
            <a:lvl2pPr lvl="1" rtl="0">
              <a:spcBef>
                <a:spcPts val="0"/>
              </a:spcBef>
              <a:spcAft>
                <a:spcPts val="0"/>
              </a:spcAft>
              <a:buClr>
                <a:schemeClr val="accent1"/>
              </a:buClr>
              <a:buSzPts val="8000"/>
              <a:buNone/>
              <a:defRPr sz="8000">
                <a:solidFill>
                  <a:schemeClr val="accent1"/>
                </a:solidFill>
              </a:defRPr>
            </a:lvl2pPr>
            <a:lvl3pPr lvl="2" rtl="0">
              <a:spcBef>
                <a:spcPts val="0"/>
              </a:spcBef>
              <a:spcAft>
                <a:spcPts val="0"/>
              </a:spcAft>
              <a:buClr>
                <a:schemeClr val="accent1"/>
              </a:buClr>
              <a:buSzPts val="8000"/>
              <a:buNone/>
              <a:defRPr sz="8000">
                <a:solidFill>
                  <a:schemeClr val="accent1"/>
                </a:solidFill>
              </a:defRPr>
            </a:lvl3pPr>
            <a:lvl4pPr lvl="3" rtl="0">
              <a:spcBef>
                <a:spcPts val="0"/>
              </a:spcBef>
              <a:spcAft>
                <a:spcPts val="0"/>
              </a:spcAft>
              <a:buClr>
                <a:schemeClr val="accent1"/>
              </a:buClr>
              <a:buSzPts val="8000"/>
              <a:buNone/>
              <a:defRPr sz="8000">
                <a:solidFill>
                  <a:schemeClr val="accent1"/>
                </a:solidFill>
              </a:defRPr>
            </a:lvl4pPr>
            <a:lvl5pPr lvl="4" rtl="0">
              <a:spcBef>
                <a:spcPts val="0"/>
              </a:spcBef>
              <a:spcAft>
                <a:spcPts val="0"/>
              </a:spcAft>
              <a:buClr>
                <a:schemeClr val="accent1"/>
              </a:buClr>
              <a:buSzPts val="8000"/>
              <a:buNone/>
              <a:defRPr sz="8000">
                <a:solidFill>
                  <a:schemeClr val="accent1"/>
                </a:solidFill>
              </a:defRPr>
            </a:lvl5pPr>
            <a:lvl6pPr lvl="5" rtl="0">
              <a:spcBef>
                <a:spcPts val="0"/>
              </a:spcBef>
              <a:spcAft>
                <a:spcPts val="0"/>
              </a:spcAft>
              <a:buClr>
                <a:schemeClr val="accent1"/>
              </a:buClr>
              <a:buSzPts val="8000"/>
              <a:buNone/>
              <a:defRPr sz="8000">
                <a:solidFill>
                  <a:schemeClr val="accent1"/>
                </a:solidFill>
              </a:defRPr>
            </a:lvl6pPr>
            <a:lvl7pPr lvl="6" rtl="0">
              <a:spcBef>
                <a:spcPts val="0"/>
              </a:spcBef>
              <a:spcAft>
                <a:spcPts val="0"/>
              </a:spcAft>
              <a:buClr>
                <a:schemeClr val="accent1"/>
              </a:buClr>
              <a:buSzPts val="8000"/>
              <a:buNone/>
              <a:defRPr sz="8000">
                <a:solidFill>
                  <a:schemeClr val="accent1"/>
                </a:solidFill>
              </a:defRPr>
            </a:lvl7pPr>
            <a:lvl8pPr lvl="7" rtl="0">
              <a:spcBef>
                <a:spcPts val="0"/>
              </a:spcBef>
              <a:spcAft>
                <a:spcPts val="0"/>
              </a:spcAft>
              <a:buClr>
                <a:schemeClr val="accent1"/>
              </a:buClr>
              <a:buSzPts val="8000"/>
              <a:buNone/>
              <a:defRPr sz="8000">
                <a:solidFill>
                  <a:schemeClr val="accent1"/>
                </a:solidFill>
              </a:defRPr>
            </a:lvl8pPr>
            <a:lvl9pPr lvl="8" rtl="0">
              <a:spcBef>
                <a:spcPts val="0"/>
              </a:spcBef>
              <a:spcAft>
                <a:spcPts val="0"/>
              </a:spcAft>
              <a:buClr>
                <a:schemeClr val="accent1"/>
              </a:buClr>
              <a:buSzPts val="8000"/>
              <a:buNone/>
              <a:defRPr sz="8000">
                <a:solidFill>
                  <a:schemeClr val="accent1"/>
                </a:solidFill>
              </a:defRPr>
            </a:lvl9pPr>
          </a:lstStyle>
          <a:p/>
        </p:txBody>
      </p:sp>
      <p:sp>
        <p:nvSpPr>
          <p:cNvPr id="18" name="Google Shape;18;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15600" y="593367"/>
            <a:ext cx="11360700" cy="817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2" name="Google Shape;22;p4"/>
          <p:cNvSpPr txBox="1"/>
          <p:nvPr>
            <p:ph idx="1" type="body"/>
          </p:nvPr>
        </p:nvSpPr>
        <p:spPr>
          <a:xfrm>
            <a:off x="415600" y="1562133"/>
            <a:ext cx="11360700" cy="4529700"/>
          </a:xfrm>
          <a:prstGeom prst="rect">
            <a:avLst/>
          </a:prstGeom>
        </p:spPr>
        <p:txBody>
          <a:bodyPr anchorCtr="0" anchor="t"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23" name="Google Shape;2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817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6" name="Google Shape;26;p5"/>
          <p:cNvSpPr txBox="1"/>
          <p:nvPr>
            <p:ph idx="1" type="body"/>
          </p:nvPr>
        </p:nvSpPr>
        <p:spPr>
          <a:xfrm>
            <a:off x="415600" y="1562233"/>
            <a:ext cx="5333100" cy="45297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7" name="Google Shape;27;p5"/>
          <p:cNvSpPr txBox="1"/>
          <p:nvPr>
            <p:ph idx="2" type="body"/>
          </p:nvPr>
        </p:nvSpPr>
        <p:spPr>
          <a:xfrm>
            <a:off x="6443200" y="1562233"/>
            <a:ext cx="5333100" cy="45297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8" name="Google Shape;28;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817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31" name="Google Shape;3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5" name="Google Shape;35;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653667" y="701800"/>
            <a:ext cx="7472100" cy="5454300"/>
          </a:xfrm>
          <a:prstGeom prst="rect">
            <a:avLst/>
          </a:prstGeom>
        </p:spPr>
        <p:txBody>
          <a:bodyPr anchorCtr="0" anchor="ctr" bIns="121900" lIns="121900" spcFirstLastPara="1" rIns="121900" wrap="square" tIns="121900">
            <a:normAutofit/>
          </a:bodyPr>
          <a:lstStyle>
            <a:lvl1pPr lvl="0" rtl="0">
              <a:spcBef>
                <a:spcPts val="0"/>
              </a:spcBef>
              <a:spcAft>
                <a:spcPts val="0"/>
              </a:spcAft>
              <a:buClr>
                <a:schemeClr val="accent1"/>
              </a:buClr>
              <a:buSzPts val="7200"/>
              <a:buNone/>
              <a:defRPr sz="7200">
                <a:solidFill>
                  <a:schemeClr val="accent1"/>
                </a:solidFill>
              </a:defRPr>
            </a:lvl1pPr>
            <a:lvl2pPr lvl="1" rtl="0">
              <a:spcBef>
                <a:spcPts val="0"/>
              </a:spcBef>
              <a:spcAft>
                <a:spcPts val="0"/>
              </a:spcAft>
              <a:buClr>
                <a:schemeClr val="accent1"/>
              </a:buClr>
              <a:buSzPts val="7200"/>
              <a:buNone/>
              <a:defRPr sz="7200">
                <a:solidFill>
                  <a:schemeClr val="accent1"/>
                </a:solidFill>
              </a:defRPr>
            </a:lvl2pPr>
            <a:lvl3pPr lvl="2" rtl="0">
              <a:spcBef>
                <a:spcPts val="0"/>
              </a:spcBef>
              <a:spcAft>
                <a:spcPts val="0"/>
              </a:spcAft>
              <a:buClr>
                <a:schemeClr val="accent1"/>
              </a:buClr>
              <a:buSzPts val="7200"/>
              <a:buNone/>
              <a:defRPr sz="7200">
                <a:solidFill>
                  <a:schemeClr val="accent1"/>
                </a:solidFill>
              </a:defRPr>
            </a:lvl3pPr>
            <a:lvl4pPr lvl="3" rtl="0">
              <a:spcBef>
                <a:spcPts val="0"/>
              </a:spcBef>
              <a:spcAft>
                <a:spcPts val="0"/>
              </a:spcAft>
              <a:buClr>
                <a:schemeClr val="accent1"/>
              </a:buClr>
              <a:buSzPts val="7200"/>
              <a:buNone/>
              <a:defRPr sz="7200">
                <a:solidFill>
                  <a:schemeClr val="accent1"/>
                </a:solidFill>
              </a:defRPr>
            </a:lvl4pPr>
            <a:lvl5pPr lvl="4" rtl="0">
              <a:spcBef>
                <a:spcPts val="0"/>
              </a:spcBef>
              <a:spcAft>
                <a:spcPts val="0"/>
              </a:spcAft>
              <a:buClr>
                <a:schemeClr val="accent1"/>
              </a:buClr>
              <a:buSzPts val="7200"/>
              <a:buNone/>
              <a:defRPr sz="7200">
                <a:solidFill>
                  <a:schemeClr val="accent1"/>
                </a:solidFill>
              </a:defRPr>
            </a:lvl5pPr>
            <a:lvl6pPr lvl="5" rtl="0">
              <a:spcBef>
                <a:spcPts val="0"/>
              </a:spcBef>
              <a:spcAft>
                <a:spcPts val="0"/>
              </a:spcAft>
              <a:buClr>
                <a:schemeClr val="accent1"/>
              </a:buClr>
              <a:buSzPts val="7200"/>
              <a:buNone/>
              <a:defRPr sz="7200">
                <a:solidFill>
                  <a:schemeClr val="accent1"/>
                </a:solidFill>
              </a:defRPr>
            </a:lvl6pPr>
            <a:lvl7pPr lvl="6" rtl="0">
              <a:spcBef>
                <a:spcPts val="0"/>
              </a:spcBef>
              <a:spcAft>
                <a:spcPts val="0"/>
              </a:spcAft>
              <a:buClr>
                <a:schemeClr val="accent1"/>
              </a:buClr>
              <a:buSzPts val="7200"/>
              <a:buNone/>
              <a:defRPr sz="7200">
                <a:solidFill>
                  <a:schemeClr val="accent1"/>
                </a:solidFill>
              </a:defRPr>
            </a:lvl7pPr>
            <a:lvl8pPr lvl="7" rtl="0">
              <a:spcBef>
                <a:spcPts val="0"/>
              </a:spcBef>
              <a:spcAft>
                <a:spcPts val="0"/>
              </a:spcAft>
              <a:buClr>
                <a:schemeClr val="accent1"/>
              </a:buClr>
              <a:buSzPts val="7200"/>
              <a:buNone/>
              <a:defRPr sz="7200">
                <a:solidFill>
                  <a:schemeClr val="accent1"/>
                </a:solidFill>
              </a:defRPr>
            </a:lvl8pPr>
            <a:lvl9pPr lvl="8" rtl="0">
              <a:spcBef>
                <a:spcPts val="0"/>
              </a:spcBef>
              <a:spcAft>
                <a:spcPts val="0"/>
              </a:spcAft>
              <a:buClr>
                <a:schemeClr val="accent1"/>
              </a:buClr>
              <a:buSzPts val="7200"/>
              <a:buNone/>
              <a:defRPr sz="7200">
                <a:solidFill>
                  <a:schemeClr val="accent1"/>
                </a:solidFill>
              </a:defRPr>
            </a:lvl9pPr>
          </a:lstStyle>
          <a:p/>
        </p:txBody>
      </p:sp>
      <p:sp>
        <p:nvSpPr>
          <p:cNvPr id="38" name="Google Shape;38;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p9"/>
          <p:cNvCxnSpPr/>
          <p:nvPr/>
        </p:nvCxnSpPr>
        <p:spPr>
          <a:xfrm>
            <a:off x="6706233" y="5994000"/>
            <a:ext cx="9153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354000" y="1843133"/>
            <a:ext cx="5393700" cy="1777500"/>
          </a:xfrm>
          <a:prstGeom prst="rect">
            <a:avLst/>
          </a:prstGeom>
        </p:spPr>
        <p:txBody>
          <a:bodyPr anchorCtr="0" anchor="b" bIns="121900" lIns="121900" spcFirstLastPara="1" rIns="121900" wrap="square" tIns="121900">
            <a:normAutofit/>
          </a:bodyPr>
          <a:lstStyle>
            <a:lvl1pPr lvl="0" rtl="0" algn="ctr">
              <a:spcBef>
                <a:spcPts val="0"/>
              </a:spcBef>
              <a:spcAft>
                <a:spcPts val="0"/>
              </a:spcAft>
              <a:buClr>
                <a:schemeClr val="lt2"/>
              </a:buClr>
              <a:buSzPts val="5600"/>
              <a:buNone/>
              <a:defRPr sz="5600">
                <a:solidFill>
                  <a:schemeClr val="lt2"/>
                </a:solidFill>
              </a:defRPr>
            </a:lvl1pPr>
            <a:lvl2pPr lvl="1" rtl="0" algn="ctr">
              <a:spcBef>
                <a:spcPts val="0"/>
              </a:spcBef>
              <a:spcAft>
                <a:spcPts val="0"/>
              </a:spcAft>
              <a:buClr>
                <a:schemeClr val="lt2"/>
              </a:buClr>
              <a:buSzPts val="5600"/>
              <a:buNone/>
              <a:defRPr sz="5600">
                <a:solidFill>
                  <a:schemeClr val="lt2"/>
                </a:solidFill>
              </a:defRPr>
            </a:lvl2pPr>
            <a:lvl3pPr lvl="2" rtl="0" algn="ctr">
              <a:spcBef>
                <a:spcPts val="0"/>
              </a:spcBef>
              <a:spcAft>
                <a:spcPts val="0"/>
              </a:spcAft>
              <a:buClr>
                <a:schemeClr val="lt2"/>
              </a:buClr>
              <a:buSzPts val="5600"/>
              <a:buNone/>
              <a:defRPr sz="5600">
                <a:solidFill>
                  <a:schemeClr val="lt2"/>
                </a:solidFill>
              </a:defRPr>
            </a:lvl3pPr>
            <a:lvl4pPr lvl="3" rtl="0" algn="ctr">
              <a:spcBef>
                <a:spcPts val="0"/>
              </a:spcBef>
              <a:spcAft>
                <a:spcPts val="0"/>
              </a:spcAft>
              <a:buClr>
                <a:schemeClr val="lt2"/>
              </a:buClr>
              <a:buSzPts val="5600"/>
              <a:buNone/>
              <a:defRPr sz="5600">
                <a:solidFill>
                  <a:schemeClr val="lt2"/>
                </a:solidFill>
              </a:defRPr>
            </a:lvl4pPr>
            <a:lvl5pPr lvl="4" rtl="0" algn="ctr">
              <a:spcBef>
                <a:spcPts val="0"/>
              </a:spcBef>
              <a:spcAft>
                <a:spcPts val="0"/>
              </a:spcAft>
              <a:buClr>
                <a:schemeClr val="lt2"/>
              </a:buClr>
              <a:buSzPts val="5600"/>
              <a:buNone/>
              <a:defRPr sz="5600">
                <a:solidFill>
                  <a:schemeClr val="lt2"/>
                </a:solidFill>
              </a:defRPr>
            </a:lvl5pPr>
            <a:lvl6pPr lvl="5" rtl="0" algn="ctr">
              <a:spcBef>
                <a:spcPts val="0"/>
              </a:spcBef>
              <a:spcAft>
                <a:spcPts val="0"/>
              </a:spcAft>
              <a:buClr>
                <a:schemeClr val="lt2"/>
              </a:buClr>
              <a:buSzPts val="5600"/>
              <a:buNone/>
              <a:defRPr sz="5600">
                <a:solidFill>
                  <a:schemeClr val="lt2"/>
                </a:solidFill>
              </a:defRPr>
            </a:lvl6pPr>
            <a:lvl7pPr lvl="6" rtl="0" algn="ctr">
              <a:spcBef>
                <a:spcPts val="0"/>
              </a:spcBef>
              <a:spcAft>
                <a:spcPts val="0"/>
              </a:spcAft>
              <a:buClr>
                <a:schemeClr val="lt2"/>
              </a:buClr>
              <a:buSzPts val="5600"/>
              <a:buNone/>
              <a:defRPr sz="5600">
                <a:solidFill>
                  <a:schemeClr val="lt2"/>
                </a:solidFill>
              </a:defRPr>
            </a:lvl7pPr>
            <a:lvl8pPr lvl="7" rtl="0" algn="ctr">
              <a:spcBef>
                <a:spcPts val="0"/>
              </a:spcBef>
              <a:spcAft>
                <a:spcPts val="0"/>
              </a:spcAft>
              <a:buClr>
                <a:schemeClr val="lt2"/>
              </a:buClr>
              <a:buSzPts val="5600"/>
              <a:buNone/>
              <a:defRPr sz="5600">
                <a:solidFill>
                  <a:schemeClr val="lt2"/>
                </a:solidFill>
              </a:defRPr>
            </a:lvl8pPr>
            <a:lvl9pPr lvl="8" rtl="0" algn="ctr">
              <a:spcBef>
                <a:spcPts val="0"/>
              </a:spcBef>
              <a:spcAft>
                <a:spcPts val="0"/>
              </a:spcAft>
              <a:buClr>
                <a:schemeClr val="lt2"/>
              </a:buClr>
              <a:buSzPts val="5600"/>
              <a:buNone/>
              <a:defRPr sz="5600">
                <a:solidFill>
                  <a:schemeClr val="lt2"/>
                </a:solidFill>
              </a:defRPr>
            </a:lvl9pPr>
          </a:lstStyle>
          <a:p/>
        </p:txBody>
      </p:sp>
      <p:sp>
        <p:nvSpPr>
          <p:cNvPr id="43" name="Google Shape;43;p9"/>
          <p:cNvSpPr txBox="1"/>
          <p:nvPr>
            <p:ph idx="1" type="subTitle"/>
          </p:nvPr>
        </p:nvSpPr>
        <p:spPr>
          <a:xfrm>
            <a:off x="354000" y="3692001"/>
            <a:ext cx="5393700" cy="17940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4" name="Google Shape;44;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rtl="0">
              <a:spcBef>
                <a:spcPts val="0"/>
              </a:spcBef>
              <a:spcAft>
                <a:spcPts val="0"/>
              </a:spcAft>
              <a:buClr>
                <a:schemeClr val="accent1"/>
              </a:buClr>
              <a:buSzPts val="2400"/>
              <a:buChar char="●"/>
              <a:defRPr>
                <a:solidFill>
                  <a:schemeClr val="accent1"/>
                </a:solidFill>
              </a:defRPr>
            </a:lvl1pPr>
            <a:lvl2pPr indent="-349250" lvl="1" marL="914400" rtl="0">
              <a:spcBef>
                <a:spcPts val="0"/>
              </a:spcBef>
              <a:spcAft>
                <a:spcPts val="0"/>
              </a:spcAft>
              <a:buClr>
                <a:schemeClr val="accent1"/>
              </a:buClr>
              <a:buSzPts val="1900"/>
              <a:buChar char="○"/>
              <a:defRPr>
                <a:solidFill>
                  <a:schemeClr val="accent1"/>
                </a:solidFill>
              </a:defRPr>
            </a:lvl2pPr>
            <a:lvl3pPr indent="-349250" lvl="2" marL="1371600" rtl="0">
              <a:spcBef>
                <a:spcPts val="0"/>
              </a:spcBef>
              <a:spcAft>
                <a:spcPts val="0"/>
              </a:spcAft>
              <a:buClr>
                <a:schemeClr val="accent1"/>
              </a:buClr>
              <a:buSzPts val="1900"/>
              <a:buChar char="■"/>
              <a:defRPr>
                <a:solidFill>
                  <a:schemeClr val="accent1"/>
                </a:solidFill>
              </a:defRPr>
            </a:lvl3pPr>
            <a:lvl4pPr indent="-349250" lvl="3" marL="1828800" rtl="0">
              <a:spcBef>
                <a:spcPts val="0"/>
              </a:spcBef>
              <a:spcAft>
                <a:spcPts val="0"/>
              </a:spcAft>
              <a:buClr>
                <a:schemeClr val="accent1"/>
              </a:buClr>
              <a:buSzPts val="1900"/>
              <a:buChar char="●"/>
              <a:defRPr>
                <a:solidFill>
                  <a:schemeClr val="accent1"/>
                </a:solidFill>
              </a:defRPr>
            </a:lvl4pPr>
            <a:lvl5pPr indent="-349250" lvl="4" marL="2286000" rtl="0">
              <a:spcBef>
                <a:spcPts val="0"/>
              </a:spcBef>
              <a:spcAft>
                <a:spcPts val="0"/>
              </a:spcAft>
              <a:buClr>
                <a:schemeClr val="accent1"/>
              </a:buClr>
              <a:buSzPts val="1900"/>
              <a:buChar char="○"/>
              <a:defRPr>
                <a:solidFill>
                  <a:schemeClr val="accent1"/>
                </a:solidFill>
              </a:defRPr>
            </a:lvl5pPr>
            <a:lvl6pPr indent="-349250" lvl="5" marL="2743200" rtl="0">
              <a:spcBef>
                <a:spcPts val="0"/>
              </a:spcBef>
              <a:spcAft>
                <a:spcPts val="0"/>
              </a:spcAft>
              <a:buClr>
                <a:schemeClr val="accent1"/>
              </a:buClr>
              <a:buSzPts val="1900"/>
              <a:buChar char="■"/>
              <a:defRPr>
                <a:solidFill>
                  <a:schemeClr val="accent1"/>
                </a:solidFill>
              </a:defRPr>
            </a:lvl6pPr>
            <a:lvl7pPr indent="-349250" lvl="6" marL="3200400" rtl="0">
              <a:spcBef>
                <a:spcPts val="0"/>
              </a:spcBef>
              <a:spcAft>
                <a:spcPts val="0"/>
              </a:spcAft>
              <a:buClr>
                <a:schemeClr val="accent1"/>
              </a:buClr>
              <a:buSzPts val="1900"/>
              <a:buChar char="●"/>
              <a:defRPr>
                <a:solidFill>
                  <a:schemeClr val="accent1"/>
                </a:solidFill>
              </a:defRPr>
            </a:lvl7pPr>
            <a:lvl8pPr indent="-349250" lvl="7" marL="3657600" rtl="0">
              <a:spcBef>
                <a:spcPts val="0"/>
              </a:spcBef>
              <a:spcAft>
                <a:spcPts val="0"/>
              </a:spcAft>
              <a:buClr>
                <a:schemeClr val="accent1"/>
              </a:buClr>
              <a:buSzPts val="1900"/>
              <a:buChar char="○"/>
              <a:defRPr>
                <a:solidFill>
                  <a:schemeClr val="accent1"/>
                </a:solidFill>
              </a:defRPr>
            </a:lvl8pPr>
            <a:lvl9pPr indent="-349250" lvl="8" marL="4114800" rtl="0">
              <a:spcBef>
                <a:spcPts val="0"/>
              </a:spcBef>
              <a:spcAft>
                <a:spcPts val="0"/>
              </a:spcAft>
              <a:buClr>
                <a:schemeClr val="accent1"/>
              </a:buClr>
              <a:buSzPts val="1900"/>
              <a:buChar char="■"/>
              <a:defRPr>
                <a:solidFill>
                  <a:schemeClr val="accent1"/>
                </a:solidFill>
              </a:defRPr>
            </a:lvl9pPr>
          </a:lstStyle>
          <a:p/>
        </p:txBody>
      </p:sp>
      <p:sp>
        <p:nvSpPr>
          <p:cNvPr id="45" name="Google Shape;45;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rtl="0">
              <a:lnSpc>
                <a:spcPct val="100000"/>
              </a:lnSpc>
              <a:spcBef>
                <a:spcPts val="0"/>
              </a:spcBef>
              <a:spcAft>
                <a:spcPts val="0"/>
              </a:spcAft>
              <a:buSzPts val="2400"/>
              <a:buNone/>
              <a:defRPr/>
            </a:lvl1pPr>
          </a:lstStyle>
          <a:p/>
        </p:txBody>
      </p:sp>
      <p:sp>
        <p:nvSpPr>
          <p:cNvPr id="48" name="Google Shape;48;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817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415600" y="1562133"/>
            <a:ext cx="11360700" cy="4529700"/>
          </a:xfrm>
          <a:prstGeom prst="rect">
            <a:avLst/>
          </a:prstGeom>
          <a:noFill/>
          <a:ln>
            <a:noFill/>
          </a:ln>
        </p:spPr>
        <p:txBody>
          <a:bodyPr anchorCtr="0" anchor="t" bIns="121900" lIns="121900" spcFirstLastPara="1" rIns="121900" wrap="square" tIns="121900">
            <a:normAutofit/>
          </a:bodyPr>
          <a:lstStyle>
            <a:lvl1pPr indent="-381000" lvl="0" marL="457200" rtl="0">
              <a:lnSpc>
                <a:spcPct val="115000"/>
              </a:lnSpc>
              <a:spcBef>
                <a:spcPts val="0"/>
              </a:spcBef>
              <a:spcAft>
                <a:spcPts val="0"/>
              </a:spcAft>
              <a:buClr>
                <a:schemeClr val="dk1"/>
              </a:buClr>
              <a:buSzPts val="2400"/>
              <a:buFont typeface="Old Standard TT"/>
              <a:buChar char="●"/>
              <a:defRPr sz="2400">
                <a:solidFill>
                  <a:schemeClr val="dk1"/>
                </a:solidFill>
                <a:latin typeface="Old Standard TT"/>
                <a:ea typeface="Old Standard TT"/>
                <a:cs typeface="Old Standard TT"/>
                <a:sym typeface="Old Standard TT"/>
              </a:defRPr>
            </a:lvl1pPr>
            <a:lvl2pPr indent="-349250" lvl="1" marL="914400" rtl="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2pPr>
            <a:lvl3pPr indent="-349250" lvl="2" marL="1371600" rtl="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3pPr>
            <a:lvl4pPr indent="-349250" lvl="3" marL="1828800" rtl="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4pPr>
            <a:lvl5pPr indent="-349250" lvl="4" marL="2286000" rtl="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5pPr>
            <a:lvl6pPr indent="-349250" lvl="5" marL="2743200" rtl="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6pPr>
            <a:lvl7pPr indent="-349250" lvl="6" marL="3200400" rtl="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7pPr>
            <a:lvl8pPr indent="-349250" lvl="7" marL="3657600" rtl="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8pPr>
            <a:lvl9pPr indent="-349250" lvl="8" marL="4114800" rtl="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dk1"/>
                </a:solidFill>
                <a:latin typeface="Old Standard TT"/>
                <a:ea typeface="Old Standard TT"/>
                <a:cs typeface="Old Standard TT"/>
                <a:sym typeface="Old Standard TT"/>
              </a:defRPr>
            </a:lvl1pPr>
            <a:lvl2pPr lvl="1" rtl="0" algn="r">
              <a:buNone/>
              <a:defRPr sz="1300">
                <a:solidFill>
                  <a:schemeClr val="dk1"/>
                </a:solidFill>
                <a:latin typeface="Old Standard TT"/>
                <a:ea typeface="Old Standard TT"/>
                <a:cs typeface="Old Standard TT"/>
                <a:sym typeface="Old Standard TT"/>
              </a:defRPr>
            </a:lvl2pPr>
            <a:lvl3pPr lvl="2" rtl="0" algn="r">
              <a:buNone/>
              <a:defRPr sz="1300">
                <a:solidFill>
                  <a:schemeClr val="dk1"/>
                </a:solidFill>
                <a:latin typeface="Old Standard TT"/>
                <a:ea typeface="Old Standard TT"/>
                <a:cs typeface="Old Standard TT"/>
                <a:sym typeface="Old Standard TT"/>
              </a:defRPr>
            </a:lvl3pPr>
            <a:lvl4pPr lvl="3" rtl="0" algn="r">
              <a:buNone/>
              <a:defRPr sz="1300">
                <a:solidFill>
                  <a:schemeClr val="dk1"/>
                </a:solidFill>
                <a:latin typeface="Old Standard TT"/>
                <a:ea typeface="Old Standard TT"/>
                <a:cs typeface="Old Standard TT"/>
                <a:sym typeface="Old Standard TT"/>
              </a:defRPr>
            </a:lvl4pPr>
            <a:lvl5pPr lvl="4" rtl="0" algn="r">
              <a:buNone/>
              <a:defRPr sz="1300">
                <a:solidFill>
                  <a:schemeClr val="dk1"/>
                </a:solidFill>
                <a:latin typeface="Old Standard TT"/>
                <a:ea typeface="Old Standard TT"/>
                <a:cs typeface="Old Standard TT"/>
                <a:sym typeface="Old Standard TT"/>
              </a:defRPr>
            </a:lvl5pPr>
            <a:lvl6pPr lvl="5" rtl="0" algn="r">
              <a:buNone/>
              <a:defRPr sz="1300">
                <a:solidFill>
                  <a:schemeClr val="dk1"/>
                </a:solidFill>
                <a:latin typeface="Old Standard TT"/>
                <a:ea typeface="Old Standard TT"/>
                <a:cs typeface="Old Standard TT"/>
                <a:sym typeface="Old Standard TT"/>
              </a:defRPr>
            </a:lvl6pPr>
            <a:lvl7pPr lvl="6" rtl="0" algn="r">
              <a:buNone/>
              <a:defRPr sz="1300">
                <a:solidFill>
                  <a:schemeClr val="dk1"/>
                </a:solidFill>
                <a:latin typeface="Old Standard TT"/>
                <a:ea typeface="Old Standard TT"/>
                <a:cs typeface="Old Standard TT"/>
                <a:sym typeface="Old Standard TT"/>
              </a:defRPr>
            </a:lvl7pPr>
            <a:lvl8pPr lvl="7" rtl="0" algn="r">
              <a:buNone/>
              <a:defRPr sz="1300">
                <a:solidFill>
                  <a:schemeClr val="dk1"/>
                </a:solidFill>
                <a:latin typeface="Old Standard TT"/>
                <a:ea typeface="Old Standard TT"/>
                <a:cs typeface="Old Standard TT"/>
                <a:sym typeface="Old Standard TT"/>
              </a:defRPr>
            </a:lvl8pPr>
            <a:lvl9pPr lvl="8" rtl="0" algn="r">
              <a:buNone/>
              <a:defRPr sz="13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1.jpg"/><Relationship Id="rId5"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1DDFF"/>
            </a:gs>
            <a:gs pos="100000">
              <a:srgbClr val="CBE8FE"/>
            </a:gs>
          </a:gsLst>
          <a:path path="circle">
            <a:fillToRect b="50%" l="50%" r="50%" t="50%"/>
          </a:path>
          <a:tileRect/>
        </a:gradFill>
      </p:bgPr>
    </p:bg>
    <p:spTree>
      <p:nvGrpSpPr>
        <p:cNvPr id="73" name="Shape 73"/>
        <p:cNvGrpSpPr/>
        <p:nvPr/>
      </p:nvGrpSpPr>
      <p:grpSpPr>
        <a:xfrm>
          <a:off x="0" y="0"/>
          <a:ext cx="0" cy="0"/>
          <a:chOff x="0" y="0"/>
          <a:chExt cx="0" cy="0"/>
        </a:xfrm>
      </p:grpSpPr>
      <p:sp>
        <p:nvSpPr>
          <p:cNvPr id="74" name="Google Shape;74;p15"/>
          <p:cNvSpPr/>
          <p:nvPr/>
        </p:nvSpPr>
        <p:spPr>
          <a:xfrm>
            <a:off x="453190" y="457200"/>
            <a:ext cx="11281500" cy="5943600"/>
          </a:xfrm>
          <a:prstGeom prst="rect">
            <a:avLst/>
          </a:prstGeom>
          <a:solidFill>
            <a:schemeClr val="dk2"/>
          </a:solidFill>
          <a:ln>
            <a:noFill/>
          </a:ln>
          <a:effectLst>
            <a:outerShdw blurRad="50800" rotWithShape="0" algn="ctr">
              <a:srgbClr val="000000">
                <a:alpha val="65098"/>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iagram, engineering drawing&#10;&#10;Description automatically generated" id="75" name="Google Shape;75;p15"/>
          <p:cNvPicPr preferRelativeResize="0"/>
          <p:nvPr/>
        </p:nvPicPr>
        <p:blipFill rotWithShape="1">
          <a:blip r:embed="rId3">
            <a:alphaModFix/>
          </a:blip>
          <a:srcRect b="7662" l="7692" r="8687" t="0"/>
          <a:stretch/>
        </p:blipFill>
        <p:spPr>
          <a:xfrm>
            <a:off x="7040945" y="836898"/>
            <a:ext cx="4342548" cy="5184202"/>
          </a:xfrm>
          <a:prstGeom prst="rect">
            <a:avLst/>
          </a:prstGeom>
          <a:noFill/>
          <a:ln>
            <a:noFill/>
          </a:ln>
        </p:spPr>
      </p:pic>
      <p:sp>
        <p:nvSpPr>
          <p:cNvPr id="76" name="Google Shape;76;p15"/>
          <p:cNvSpPr/>
          <p:nvPr/>
        </p:nvSpPr>
        <p:spPr>
          <a:xfrm>
            <a:off x="453188" y="621743"/>
            <a:ext cx="10954500" cy="5614500"/>
          </a:xfrm>
          <a:prstGeom prst="rect">
            <a:avLst/>
          </a:prstGeom>
          <a:noFill/>
          <a:ln cap="sq" cmpd="sng" w="9525">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5"/>
          <p:cNvSpPr txBox="1"/>
          <p:nvPr>
            <p:ph type="ctrTitle"/>
          </p:nvPr>
        </p:nvSpPr>
        <p:spPr>
          <a:xfrm>
            <a:off x="808500" y="706900"/>
            <a:ext cx="5192100" cy="3906600"/>
          </a:xfrm>
          <a:prstGeom prst="rect">
            <a:avLst/>
          </a:prstGeom>
          <a:solidFill>
            <a:schemeClr val="dk1"/>
          </a:solidFill>
          <a:ln>
            <a:noFill/>
          </a:ln>
        </p:spPr>
        <p:txBody>
          <a:bodyPr anchorCtr="0" anchor="ctr" bIns="45700" lIns="91425" spcFirstLastPara="1" rIns="91425" wrap="square" tIns="45700">
            <a:normAutofit/>
          </a:bodyPr>
          <a:lstStyle/>
          <a:p>
            <a:pPr indent="0" lvl="0" marL="0" rtl="0" algn="ctr">
              <a:lnSpc>
                <a:spcPct val="83000"/>
              </a:lnSpc>
              <a:spcBef>
                <a:spcPts val="0"/>
              </a:spcBef>
              <a:spcAft>
                <a:spcPts val="0"/>
              </a:spcAft>
              <a:buClr>
                <a:schemeClr val="lt1"/>
              </a:buClr>
              <a:buSzPts val="5400"/>
              <a:buFont typeface="Balthazar"/>
              <a:buNone/>
            </a:pPr>
            <a:r>
              <a:rPr lang="en-US" sz="6800">
                <a:latin typeface="Balthazar"/>
                <a:ea typeface="Balthazar"/>
                <a:cs typeface="Balthazar"/>
                <a:sym typeface="Balthazar"/>
              </a:rPr>
              <a:t>CHARTING</a:t>
            </a:r>
            <a:endParaRPr sz="6800">
              <a:latin typeface="Balthazar"/>
              <a:ea typeface="Balthazar"/>
              <a:cs typeface="Balthazar"/>
              <a:sym typeface="Balthazar"/>
            </a:endParaRPr>
          </a:p>
          <a:p>
            <a:pPr indent="0" lvl="0" marL="0" rtl="0" algn="ctr">
              <a:lnSpc>
                <a:spcPct val="83000"/>
              </a:lnSpc>
              <a:spcBef>
                <a:spcPts val="0"/>
              </a:spcBef>
              <a:spcAft>
                <a:spcPts val="0"/>
              </a:spcAft>
              <a:buClr>
                <a:schemeClr val="lt1"/>
              </a:buClr>
              <a:buSzPts val="5400"/>
              <a:buFont typeface="Balthazar"/>
              <a:buNone/>
            </a:pPr>
            <a:r>
              <a:rPr lang="en-US" sz="6800">
                <a:latin typeface="Balthazar"/>
                <a:ea typeface="Balthazar"/>
                <a:cs typeface="Balthazar"/>
                <a:sym typeface="Balthazar"/>
              </a:rPr>
              <a:t>BARTERING</a:t>
            </a:r>
            <a:endParaRPr sz="6800">
              <a:latin typeface="Balthazar"/>
              <a:ea typeface="Balthazar"/>
              <a:cs typeface="Balthazar"/>
              <a:sym typeface="Balthazar"/>
            </a:endParaRPr>
          </a:p>
        </p:txBody>
      </p:sp>
      <p:sp>
        <p:nvSpPr>
          <p:cNvPr id="78" name="Google Shape;78;p15"/>
          <p:cNvSpPr txBox="1"/>
          <p:nvPr>
            <p:ph idx="1" type="subTitle"/>
          </p:nvPr>
        </p:nvSpPr>
        <p:spPr>
          <a:xfrm>
            <a:off x="808500" y="4613500"/>
            <a:ext cx="5192100" cy="1530300"/>
          </a:xfrm>
          <a:prstGeom prst="rect">
            <a:avLst/>
          </a:prstGeom>
          <a:solidFill>
            <a:schemeClr val="dk1"/>
          </a:solidFill>
          <a:ln>
            <a:noFill/>
          </a:ln>
        </p:spPr>
        <p:txBody>
          <a:bodyPr anchorCtr="0" anchor="t" bIns="45700" lIns="91425" spcFirstLastPara="1" rIns="91425" wrap="square" tIns="45700">
            <a:noAutofit/>
          </a:bodyPr>
          <a:lstStyle/>
          <a:p>
            <a:pPr indent="0" lvl="0" marL="0" rtl="0" algn="ctr">
              <a:lnSpc>
                <a:spcPct val="70000"/>
              </a:lnSpc>
              <a:spcBef>
                <a:spcPts val="0"/>
              </a:spcBef>
              <a:spcAft>
                <a:spcPts val="0"/>
              </a:spcAft>
              <a:buSzPts val="1240"/>
              <a:buNone/>
            </a:pPr>
            <a:r>
              <a:t/>
            </a:r>
            <a:endParaRPr sz="3380"/>
          </a:p>
          <a:p>
            <a:pPr indent="0" lvl="0" marL="0" rtl="0" algn="ctr">
              <a:lnSpc>
                <a:spcPct val="70000"/>
              </a:lnSpc>
              <a:spcBef>
                <a:spcPts val="600"/>
              </a:spcBef>
              <a:spcAft>
                <a:spcPts val="0"/>
              </a:spcAft>
              <a:buSzPts val="1240"/>
              <a:buNone/>
            </a:pPr>
            <a:r>
              <a:rPr lang="en-US" sz="2372"/>
              <a:t>Hammad Javaid i21-1661</a:t>
            </a:r>
            <a:endParaRPr sz="2372"/>
          </a:p>
          <a:p>
            <a:pPr indent="0" lvl="0" marL="0" rtl="0" algn="ctr">
              <a:lnSpc>
                <a:spcPct val="70000"/>
              </a:lnSpc>
              <a:spcBef>
                <a:spcPts val="600"/>
              </a:spcBef>
              <a:spcAft>
                <a:spcPts val="0"/>
              </a:spcAft>
              <a:buSzPts val="1240"/>
              <a:buNone/>
            </a:pPr>
            <a:r>
              <a:rPr lang="en-US" sz="2372"/>
              <a:t>Aimal Khan i21-1701 </a:t>
            </a:r>
            <a:endParaRPr sz="2372"/>
          </a:p>
          <a:p>
            <a:pPr indent="0" lvl="0" marL="0" rtl="0" algn="l">
              <a:lnSpc>
                <a:spcPct val="70000"/>
              </a:lnSpc>
              <a:spcBef>
                <a:spcPts val="600"/>
              </a:spcBef>
              <a:spcAft>
                <a:spcPts val="0"/>
              </a:spcAft>
              <a:buSzPts val="1240"/>
              <a:buNone/>
            </a:pPr>
            <a:r>
              <a:rPr lang="en-US" sz="3380">
                <a:solidFill>
                  <a:schemeClr val="lt1"/>
                </a:solidFill>
              </a:rPr>
              <a:t>                                </a:t>
            </a:r>
            <a:endParaRPr sz="3380"/>
          </a:p>
          <a:p>
            <a:pPr indent="0" lvl="0" marL="0" rtl="0" algn="ctr">
              <a:lnSpc>
                <a:spcPct val="70000"/>
              </a:lnSpc>
              <a:spcBef>
                <a:spcPts val="600"/>
              </a:spcBef>
              <a:spcAft>
                <a:spcPts val="0"/>
              </a:spcAft>
              <a:buSzPts val="1240"/>
              <a:buNone/>
            </a:pPr>
            <a:r>
              <a:t/>
            </a:r>
            <a:endParaRPr sz="3380"/>
          </a:p>
        </p:txBody>
      </p:sp>
      <p:sp>
        <p:nvSpPr>
          <p:cNvPr id="79" name="Google Shape;79;p15"/>
          <p:cNvSpPr/>
          <p:nvPr/>
        </p:nvSpPr>
        <p:spPr>
          <a:xfrm>
            <a:off x="1463425" y="3879875"/>
            <a:ext cx="4037400" cy="77700"/>
          </a:xfrm>
          <a:prstGeom prst="rect">
            <a:avLst/>
          </a:prstGeom>
          <a:solidFill>
            <a:schemeClr val="lt1"/>
          </a:solidFill>
          <a:ln cap="flat" cmpd="sng" w="12700">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pic>
        <p:nvPicPr>
          <p:cNvPr id="80" name="Google Shape;80;p15"/>
          <p:cNvPicPr preferRelativeResize="0"/>
          <p:nvPr/>
        </p:nvPicPr>
        <p:blipFill>
          <a:blip r:embed="rId4">
            <a:alphaModFix/>
          </a:blip>
          <a:stretch>
            <a:fillRect/>
          </a:stretch>
        </p:blipFill>
        <p:spPr>
          <a:xfrm>
            <a:off x="6309650" y="621750"/>
            <a:ext cx="5073850" cy="2827875"/>
          </a:xfrm>
          <a:prstGeom prst="rect">
            <a:avLst/>
          </a:prstGeom>
          <a:noFill/>
          <a:ln cap="sq" cmpd="sng" w="9525">
            <a:solidFill>
              <a:schemeClr val="lt2"/>
            </a:solidFill>
            <a:prstDash val="solid"/>
            <a:miter lim="8000"/>
            <a:headEnd len="sm" w="sm" type="none"/>
            <a:tailEnd len="sm" w="sm" type="none"/>
          </a:ln>
        </p:spPr>
      </p:pic>
      <p:pic>
        <p:nvPicPr>
          <p:cNvPr id="81" name="Google Shape;81;p15"/>
          <p:cNvPicPr preferRelativeResize="0"/>
          <p:nvPr/>
        </p:nvPicPr>
        <p:blipFill>
          <a:blip r:embed="rId5">
            <a:alphaModFix/>
          </a:blip>
          <a:stretch>
            <a:fillRect/>
          </a:stretch>
        </p:blipFill>
        <p:spPr>
          <a:xfrm>
            <a:off x="6309650" y="3449625"/>
            <a:ext cx="5073850" cy="2581125"/>
          </a:xfrm>
          <a:prstGeom prst="rect">
            <a:avLst/>
          </a:prstGeom>
          <a:noFill/>
          <a:ln cap="sq" cmpd="sng" w="9525">
            <a:solidFill>
              <a:schemeClr val="lt2"/>
            </a:solidFill>
            <a:prstDash val="solid"/>
            <a:miter lim="8000"/>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5" name="Shape 85"/>
        <p:cNvGrpSpPr/>
        <p:nvPr/>
      </p:nvGrpSpPr>
      <p:grpSpPr>
        <a:xfrm>
          <a:off x="0" y="0"/>
          <a:ext cx="0" cy="0"/>
          <a:chOff x="0" y="0"/>
          <a:chExt cx="0" cy="0"/>
        </a:xfrm>
      </p:grpSpPr>
      <p:sp>
        <p:nvSpPr>
          <p:cNvPr id="86" name="Google Shape;86;p16"/>
          <p:cNvSpPr txBox="1"/>
          <p:nvPr>
            <p:ph type="title"/>
          </p:nvPr>
        </p:nvSpPr>
        <p:spPr>
          <a:xfrm>
            <a:off x="0" y="499725"/>
            <a:ext cx="8289000" cy="10956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EFEFE"/>
              </a:buClr>
              <a:buSzPts val="3960"/>
              <a:buFont typeface="Balthazar"/>
              <a:buNone/>
            </a:pPr>
            <a:r>
              <a:rPr lang="en-US" sz="4270">
                <a:latin typeface="Balthazar"/>
                <a:ea typeface="Balthazar"/>
                <a:cs typeface="Balthazar"/>
                <a:sym typeface="Balthazar"/>
              </a:rPr>
              <a:t>BARTERING AT YOUR FINGERTIPS</a:t>
            </a:r>
            <a:endParaRPr sz="4270">
              <a:latin typeface="Balthazar"/>
              <a:ea typeface="Balthazar"/>
              <a:cs typeface="Balthazar"/>
              <a:sym typeface="Balthazar"/>
            </a:endParaRPr>
          </a:p>
        </p:txBody>
      </p:sp>
      <p:grpSp>
        <p:nvGrpSpPr>
          <p:cNvPr id="87" name="Google Shape;87;p16"/>
          <p:cNvGrpSpPr/>
          <p:nvPr/>
        </p:nvGrpSpPr>
        <p:grpSpPr>
          <a:xfrm>
            <a:off x="140331" y="1722499"/>
            <a:ext cx="8148618" cy="4017366"/>
            <a:chOff x="502855" y="-297992"/>
            <a:chExt cx="7092539" cy="3789968"/>
          </a:xfrm>
        </p:grpSpPr>
        <p:sp>
          <p:nvSpPr>
            <p:cNvPr id="88" name="Google Shape;88;p16"/>
            <p:cNvSpPr/>
            <p:nvPr/>
          </p:nvSpPr>
          <p:spPr>
            <a:xfrm>
              <a:off x="502925" y="-297992"/>
              <a:ext cx="7041000" cy="839100"/>
            </a:xfrm>
            <a:prstGeom prst="roundRect">
              <a:avLst>
                <a:gd fmla="val 16667" name="adj"/>
              </a:avLst>
            </a:prstGeom>
            <a:solidFill>
              <a:schemeClr val="dk1"/>
            </a:solidFill>
            <a:ln cap="flat" cmpd="sng" w="9525">
              <a:solidFill>
                <a:schemeClr val="lt1"/>
              </a:solidFill>
              <a:prstDash val="solid"/>
              <a:round/>
              <a:headEnd len="sm" w="sm" type="none"/>
              <a:tailEnd len="sm" w="sm" type="none"/>
            </a:ln>
            <a:effectLst>
              <a:outerShdw blurRad="38100" rotWithShape="0" algn="ctr" dir="5400000" dist="12700">
                <a:srgbClr val="000000">
                  <a:alpha val="6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6"/>
            <p:cNvSpPr txBox="1"/>
            <p:nvPr/>
          </p:nvSpPr>
          <p:spPr>
            <a:xfrm>
              <a:off x="614994" y="-164799"/>
              <a:ext cx="6980400" cy="705900"/>
            </a:xfrm>
            <a:prstGeom prst="rect">
              <a:avLst/>
            </a:prstGeom>
            <a:noFill/>
            <a:ln>
              <a:noFill/>
            </a:ln>
          </p:spPr>
          <p:txBody>
            <a:bodyPr anchorCtr="0" anchor="ctr" bIns="0" lIns="266125" spcFirstLastPara="1" rIns="266125" wrap="square" tIns="0">
              <a:noAutofit/>
            </a:bodyPr>
            <a:lstStyle/>
            <a:p>
              <a:pPr indent="0" lvl="0" marL="0" marR="0" rtl="0" algn="l">
                <a:lnSpc>
                  <a:spcPct val="90000"/>
                </a:lnSpc>
                <a:spcBef>
                  <a:spcPts val="0"/>
                </a:spcBef>
                <a:spcAft>
                  <a:spcPts val="0"/>
                </a:spcAft>
                <a:buClr>
                  <a:schemeClr val="lt1"/>
                </a:buClr>
                <a:buSzPts val="2100"/>
                <a:buFont typeface="Century Gothic"/>
                <a:buNone/>
              </a:pPr>
              <a:r>
                <a:rPr lang="en-US" sz="2100">
                  <a:solidFill>
                    <a:schemeClr val="lt1"/>
                  </a:solidFill>
                  <a:latin typeface="Century Gothic"/>
                  <a:ea typeface="Century Gothic"/>
                  <a:cs typeface="Century Gothic"/>
                  <a:sym typeface="Century Gothic"/>
                </a:rPr>
                <a:t>Exchange with goods of your liking.</a:t>
              </a:r>
              <a:endParaRPr b="0" i="0" sz="1400" u="none" cap="none" strike="noStrike">
                <a:solidFill>
                  <a:srgbClr val="000000"/>
                </a:solidFill>
                <a:latin typeface="Arial"/>
                <a:ea typeface="Arial"/>
                <a:cs typeface="Arial"/>
                <a:sym typeface="Arial"/>
              </a:endParaRPr>
            </a:p>
          </p:txBody>
        </p:sp>
        <p:sp>
          <p:nvSpPr>
            <p:cNvPr id="90" name="Google Shape;90;p16"/>
            <p:cNvSpPr/>
            <p:nvPr/>
          </p:nvSpPr>
          <p:spPr>
            <a:xfrm>
              <a:off x="502855" y="777456"/>
              <a:ext cx="7041000" cy="839100"/>
            </a:xfrm>
            <a:prstGeom prst="roundRect">
              <a:avLst>
                <a:gd fmla="val 16667" name="adj"/>
              </a:avLst>
            </a:prstGeom>
            <a:solidFill>
              <a:schemeClr val="dk1"/>
            </a:solidFill>
            <a:ln cap="flat" cmpd="sng" w="9525">
              <a:solidFill>
                <a:schemeClr val="lt1"/>
              </a:solidFill>
              <a:prstDash val="solid"/>
              <a:round/>
              <a:headEnd len="sm" w="sm" type="none"/>
              <a:tailEnd len="sm" w="sm" type="none"/>
            </a:ln>
            <a:effectLst>
              <a:outerShdw blurRad="38100" rotWithShape="0" algn="ctr" dir="5400000" dist="12700">
                <a:srgbClr val="000000">
                  <a:alpha val="6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6"/>
            <p:cNvSpPr txBox="1"/>
            <p:nvPr/>
          </p:nvSpPr>
          <p:spPr>
            <a:xfrm>
              <a:off x="533225" y="827395"/>
              <a:ext cx="6980400" cy="705900"/>
            </a:xfrm>
            <a:prstGeom prst="rect">
              <a:avLst/>
            </a:prstGeom>
            <a:noFill/>
            <a:ln>
              <a:noFill/>
            </a:ln>
          </p:spPr>
          <p:txBody>
            <a:bodyPr anchorCtr="0" anchor="ctr" bIns="0" lIns="266125" spcFirstLastPara="1" rIns="266125" wrap="square" tIns="0">
              <a:noAutofit/>
            </a:bodyPr>
            <a:lstStyle/>
            <a:p>
              <a:pPr indent="0" lvl="0" marL="0" marR="0" rtl="0" algn="l">
                <a:lnSpc>
                  <a:spcPct val="90000"/>
                </a:lnSpc>
                <a:spcBef>
                  <a:spcPts val="0"/>
                </a:spcBef>
                <a:spcAft>
                  <a:spcPts val="0"/>
                </a:spcAft>
                <a:buClr>
                  <a:schemeClr val="lt1"/>
                </a:buClr>
                <a:buSzPts val="2100"/>
                <a:buFont typeface="Century Gothic"/>
                <a:buNone/>
              </a:pPr>
              <a:r>
                <a:rPr lang="en-US" sz="2100">
                  <a:solidFill>
                    <a:schemeClr val="lt1"/>
                  </a:solidFill>
                  <a:latin typeface="Century Gothic"/>
                  <a:ea typeface="Century Gothic"/>
                  <a:cs typeface="Century Gothic"/>
                  <a:sym typeface="Century Gothic"/>
                </a:rPr>
                <a:t>Can also be used for income purposes as users can get real currency as well by selling products.</a:t>
              </a:r>
              <a:endParaRPr b="0" i="0" sz="1400" u="none" cap="none" strike="noStrike">
                <a:solidFill>
                  <a:srgbClr val="000000"/>
                </a:solidFill>
                <a:latin typeface="Arial"/>
                <a:ea typeface="Arial"/>
                <a:cs typeface="Arial"/>
                <a:sym typeface="Arial"/>
              </a:endParaRPr>
            </a:p>
          </p:txBody>
        </p:sp>
        <p:sp>
          <p:nvSpPr>
            <p:cNvPr id="92" name="Google Shape;92;p16"/>
            <p:cNvSpPr/>
            <p:nvPr/>
          </p:nvSpPr>
          <p:spPr>
            <a:xfrm>
              <a:off x="502919" y="1792508"/>
              <a:ext cx="7041000" cy="797700"/>
            </a:xfrm>
            <a:prstGeom prst="roundRect">
              <a:avLst>
                <a:gd fmla="val 16667" name="adj"/>
              </a:avLst>
            </a:prstGeom>
            <a:solidFill>
              <a:schemeClr val="dk1"/>
            </a:solidFill>
            <a:ln cap="flat" cmpd="sng" w="9525">
              <a:solidFill>
                <a:schemeClr val="lt1"/>
              </a:solidFill>
              <a:prstDash val="solid"/>
              <a:round/>
              <a:headEnd len="sm" w="sm" type="none"/>
              <a:tailEnd len="sm" w="sm" type="none"/>
            </a:ln>
            <a:effectLst>
              <a:outerShdw blurRad="38100" rotWithShape="0" algn="ctr" dir="5400000" dist="12700">
                <a:srgbClr val="000000">
                  <a:alpha val="6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6"/>
            <p:cNvSpPr txBox="1"/>
            <p:nvPr/>
          </p:nvSpPr>
          <p:spPr>
            <a:xfrm>
              <a:off x="533191" y="1852920"/>
              <a:ext cx="6980400" cy="705900"/>
            </a:xfrm>
            <a:prstGeom prst="rect">
              <a:avLst/>
            </a:prstGeom>
            <a:noFill/>
            <a:ln>
              <a:noFill/>
            </a:ln>
          </p:spPr>
          <p:txBody>
            <a:bodyPr anchorCtr="0" anchor="ctr" bIns="0" lIns="266125" spcFirstLastPara="1" rIns="266125" wrap="square" tIns="0">
              <a:noAutofit/>
            </a:bodyPr>
            <a:lstStyle/>
            <a:p>
              <a:pPr indent="0" lvl="0" marL="0" marR="0" rtl="0" algn="l">
                <a:lnSpc>
                  <a:spcPct val="90000"/>
                </a:lnSpc>
                <a:spcBef>
                  <a:spcPts val="0"/>
                </a:spcBef>
                <a:spcAft>
                  <a:spcPts val="0"/>
                </a:spcAft>
                <a:buClr>
                  <a:schemeClr val="lt1"/>
                </a:buClr>
                <a:buSzPts val="2100"/>
                <a:buFont typeface="Century Gothic"/>
                <a:buNone/>
              </a:pPr>
              <a:r>
                <a:rPr lang="en-US" sz="2100">
                  <a:solidFill>
                    <a:schemeClr val="lt1"/>
                  </a:solidFill>
                  <a:latin typeface="Century Gothic"/>
                  <a:ea typeface="Century Gothic"/>
                  <a:cs typeface="Century Gothic"/>
                  <a:sym typeface="Century Gothic"/>
                </a:rPr>
                <a:t>Can create job opportunities, eg; app handlers, delivery boys etc…..</a:t>
              </a:r>
              <a:endParaRPr b="0" i="0" sz="1400" u="none" cap="none" strike="noStrike">
                <a:solidFill>
                  <a:srgbClr val="000000"/>
                </a:solidFill>
                <a:latin typeface="Arial"/>
                <a:ea typeface="Arial"/>
                <a:cs typeface="Arial"/>
                <a:sym typeface="Arial"/>
              </a:endParaRPr>
            </a:p>
          </p:txBody>
        </p:sp>
        <p:sp>
          <p:nvSpPr>
            <p:cNvPr id="94" name="Google Shape;94;p16"/>
            <p:cNvSpPr/>
            <p:nvPr/>
          </p:nvSpPr>
          <p:spPr>
            <a:xfrm>
              <a:off x="502919" y="2786075"/>
              <a:ext cx="7041000" cy="705900"/>
            </a:xfrm>
            <a:prstGeom prst="roundRect">
              <a:avLst>
                <a:gd fmla="val 16667" name="adj"/>
              </a:avLst>
            </a:prstGeom>
            <a:solidFill>
              <a:schemeClr val="dk1"/>
            </a:solidFill>
            <a:ln cap="flat" cmpd="sng" w="9525">
              <a:solidFill>
                <a:schemeClr val="lt1"/>
              </a:solidFill>
              <a:prstDash val="solid"/>
              <a:round/>
              <a:headEnd len="sm" w="sm" type="none"/>
              <a:tailEnd len="sm" w="sm" type="none"/>
            </a:ln>
            <a:effectLst>
              <a:outerShdw blurRad="38100" rotWithShape="0" algn="ctr" dir="5400000" dist="12700">
                <a:srgbClr val="000000">
                  <a:alpha val="6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6"/>
            <p:cNvSpPr txBox="1"/>
            <p:nvPr/>
          </p:nvSpPr>
          <p:spPr>
            <a:xfrm>
              <a:off x="558949" y="2766159"/>
              <a:ext cx="6980400" cy="705900"/>
            </a:xfrm>
            <a:prstGeom prst="rect">
              <a:avLst/>
            </a:prstGeom>
            <a:noFill/>
            <a:ln>
              <a:noFill/>
            </a:ln>
          </p:spPr>
          <p:txBody>
            <a:bodyPr anchorCtr="0" anchor="ctr" bIns="0" lIns="266125" spcFirstLastPara="1" rIns="266125" wrap="square" tIns="0">
              <a:noAutofit/>
            </a:bodyPr>
            <a:lstStyle/>
            <a:p>
              <a:pPr indent="0" lvl="0" marL="0" marR="0" rtl="0" algn="l">
                <a:lnSpc>
                  <a:spcPct val="90000"/>
                </a:lnSpc>
                <a:spcBef>
                  <a:spcPts val="0"/>
                </a:spcBef>
                <a:spcAft>
                  <a:spcPts val="0"/>
                </a:spcAft>
                <a:buClr>
                  <a:schemeClr val="lt1"/>
                </a:buClr>
                <a:buSzPts val="2100"/>
                <a:buFont typeface="Century Gothic"/>
                <a:buNone/>
              </a:pPr>
              <a:r>
                <a:rPr lang="en-US" sz="2100">
                  <a:solidFill>
                    <a:schemeClr val="lt1"/>
                  </a:solidFill>
                  <a:latin typeface="Century Gothic"/>
                  <a:ea typeface="Century Gothic"/>
                  <a:cs typeface="Century Gothic"/>
                  <a:sym typeface="Century Gothic"/>
                </a:rPr>
                <a:t>Will open window to futuristic life.</a:t>
              </a:r>
              <a:endParaRPr b="0" i="0" sz="1400" u="none" cap="none" strike="noStrike">
                <a:solidFill>
                  <a:srgbClr val="000000"/>
                </a:solidFill>
                <a:latin typeface="Arial"/>
                <a:ea typeface="Arial"/>
                <a:cs typeface="Arial"/>
                <a:sym typeface="Arial"/>
              </a:endParaRPr>
            </a:p>
          </p:txBody>
        </p:sp>
      </p:grpSp>
      <p:pic>
        <p:nvPicPr>
          <p:cNvPr id="96" name="Google Shape;96;p16"/>
          <p:cNvPicPr preferRelativeResize="0"/>
          <p:nvPr/>
        </p:nvPicPr>
        <p:blipFill rotWithShape="1">
          <a:blip r:embed="rId3">
            <a:alphaModFix/>
          </a:blip>
          <a:srcRect b="6669" l="-6390" r="6389" t="-6669"/>
          <a:stretch/>
        </p:blipFill>
        <p:spPr>
          <a:xfrm>
            <a:off x="8154775" y="2154525"/>
            <a:ext cx="4037225" cy="2821900"/>
          </a:xfrm>
          <a:prstGeom prst="rect">
            <a:avLst/>
          </a:prstGeom>
          <a:noFill/>
          <a:ln>
            <a:noFill/>
          </a:ln>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9296400" y="607392"/>
            <a:ext cx="2430900" cy="1645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800"/>
              <a:buNone/>
            </a:pPr>
            <a:r>
              <a:t/>
            </a:r>
            <a:endParaRPr/>
          </a:p>
        </p:txBody>
      </p:sp>
      <p:sp>
        <p:nvSpPr>
          <p:cNvPr id="102" name="Google Shape;102;p17"/>
          <p:cNvSpPr txBox="1"/>
          <p:nvPr>
            <p:ph idx="1" type="body"/>
          </p:nvPr>
        </p:nvSpPr>
        <p:spPr>
          <a:xfrm>
            <a:off x="685800" y="609600"/>
            <a:ext cx="7772400" cy="5334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900"/>
              </a:spcBef>
              <a:spcAft>
                <a:spcPts val="0"/>
              </a:spcAft>
              <a:buSzPts val="1900"/>
              <a:buNone/>
            </a:pPr>
            <a:r>
              <a:t/>
            </a:r>
            <a:endParaRPr/>
          </a:p>
        </p:txBody>
      </p:sp>
      <p:sp>
        <p:nvSpPr>
          <p:cNvPr id="103" name="Google Shape;103;p17"/>
          <p:cNvSpPr txBox="1"/>
          <p:nvPr>
            <p:ph idx="2" type="body"/>
          </p:nvPr>
        </p:nvSpPr>
        <p:spPr>
          <a:xfrm>
            <a:off x="9296400" y="2286000"/>
            <a:ext cx="2430900" cy="35052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800"/>
              </a:spcBef>
              <a:spcAft>
                <a:spcPts val="0"/>
              </a:spcAft>
              <a:buSzPts val="1400"/>
              <a:buNone/>
            </a:pPr>
            <a:r>
              <a:t/>
            </a:r>
            <a:endParaRPr/>
          </a:p>
        </p:txBody>
      </p:sp>
      <p:pic>
        <p:nvPicPr>
          <p:cNvPr id="104" name="Google Shape;104;p17"/>
          <p:cNvPicPr preferRelativeResize="0"/>
          <p:nvPr/>
        </p:nvPicPr>
        <p:blipFill rotWithShape="1">
          <a:blip r:embed="rId3">
            <a:alphaModFix/>
          </a:blip>
          <a:srcRect b="0" l="0" r="0" t="0"/>
          <a:stretch/>
        </p:blipFill>
        <p:spPr>
          <a:xfrm>
            <a:off x="0" y="0"/>
            <a:ext cx="12191999" cy="6858000"/>
          </a:xfrm>
          <a:prstGeom prst="rect">
            <a:avLst/>
          </a:prstGeom>
          <a:noFill/>
          <a:ln>
            <a:noFill/>
          </a:ln>
        </p:spPr>
      </p:pic>
      <p:sp>
        <p:nvSpPr>
          <p:cNvPr id="105" name="Google Shape;105;p17"/>
          <p:cNvSpPr txBox="1"/>
          <p:nvPr/>
        </p:nvSpPr>
        <p:spPr>
          <a:xfrm>
            <a:off x="0" y="410288"/>
            <a:ext cx="6468000" cy="642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900"/>
              </a:spcBef>
              <a:spcAft>
                <a:spcPts val="0"/>
              </a:spcAft>
              <a:buClr>
                <a:srgbClr val="000000"/>
              </a:buClr>
              <a:buSzPts val="4500"/>
              <a:buFont typeface="Arial"/>
              <a:buNone/>
            </a:pPr>
            <a:r>
              <a:rPr b="1" lang="en-US" sz="4500">
                <a:solidFill>
                  <a:schemeClr val="lt1"/>
                </a:solidFill>
                <a:latin typeface="Century Gothic"/>
                <a:ea typeface="Century Gothic"/>
                <a:cs typeface="Century Gothic"/>
                <a:sym typeface="Century Gothic"/>
              </a:rPr>
              <a:t>     </a:t>
            </a:r>
            <a:r>
              <a:rPr b="1" lang="en-US" sz="4500">
                <a:solidFill>
                  <a:schemeClr val="lt1"/>
                </a:solidFill>
                <a:latin typeface="Century Gothic"/>
                <a:ea typeface="Century Gothic"/>
                <a:cs typeface="Century Gothic"/>
                <a:sym typeface="Century Gothic"/>
              </a:rPr>
              <a:t>Defining</a:t>
            </a:r>
            <a:r>
              <a:rPr b="1" lang="en-US" sz="4500">
                <a:solidFill>
                  <a:schemeClr val="lt1"/>
                </a:solidFill>
                <a:latin typeface="Century Gothic"/>
                <a:ea typeface="Century Gothic"/>
                <a:cs typeface="Century Gothic"/>
                <a:sym typeface="Century Gothic"/>
              </a:rPr>
              <a:t> Features</a:t>
            </a:r>
            <a:endParaRPr b="1" sz="4500">
              <a:solidFill>
                <a:schemeClr val="lt1"/>
              </a:solidFill>
              <a:latin typeface="Century Gothic"/>
              <a:ea typeface="Century Gothic"/>
              <a:cs typeface="Century Gothic"/>
              <a:sym typeface="Century Gothic"/>
            </a:endParaRPr>
          </a:p>
          <a:p>
            <a:pPr indent="0" lvl="0" marL="0" marR="0" rtl="0" algn="l">
              <a:lnSpc>
                <a:spcPct val="100000"/>
              </a:lnSpc>
              <a:spcBef>
                <a:spcPts val="900"/>
              </a:spcBef>
              <a:spcAft>
                <a:spcPts val="0"/>
              </a:spcAft>
              <a:buClr>
                <a:srgbClr val="000000"/>
              </a:buClr>
              <a:buSzPts val="4500"/>
              <a:buFont typeface="Arial"/>
              <a:buNone/>
            </a:pPr>
            <a:r>
              <a:t/>
            </a:r>
            <a:endParaRPr b="1" sz="600">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t/>
            </a:r>
            <a:endParaRPr b="1" sz="1700">
              <a:solidFill>
                <a:schemeClr val="lt1"/>
              </a:solidFill>
              <a:latin typeface="Century Gothic"/>
              <a:ea typeface="Century Gothic"/>
              <a:cs typeface="Century Gothic"/>
              <a:sym typeface="Century Gothic"/>
            </a:endParaRPr>
          </a:p>
          <a:p>
            <a:pPr indent="-336550" lvl="0" marL="457200" marR="0" rtl="0" algn="l">
              <a:lnSpc>
                <a:spcPct val="100000"/>
              </a:lnSpc>
              <a:spcBef>
                <a:spcPts val="0"/>
              </a:spcBef>
              <a:spcAft>
                <a:spcPts val="0"/>
              </a:spcAft>
              <a:buClr>
                <a:schemeClr val="lt1"/>
              </a:buClr>
              <a:buSzPts val="1700"/>
              <a:buFont typeface="Century Gothic"/>
              <a:buChar char="●"/>
            </a:pPr>
            <a:r>
              <a:rPr b="1" lang="en-US" sz="2200">
                <a:solidFill>
                  <a:schemeClr val="lt1"/>
                </a:solidFill>
                <a:latin typeface="Century Gothic"/>
                <a:ea typeface="Century Gothic"/>
                <a:cs typeface="Century Gothic"/>
                <a:sym typeface="Century Gothic"/>
              </a:rPr>
              <a:t>It will create a barter system where people can communicate with each other.</a:t>
            </a:r>
            <a:endParaRPr b="1" sz="2200">
              <a:solidFill>
                <a:schemeClr val="lt1"/>
              </a:solidFill>
              <a:latin typeface="Century Gothic"/>
              <a:ea typeface="Century Gothic"/>
              <a:cs typeface="Century Gothic"/>
              <a:sym typeface="Century Gothic"/>
            </a:endParaRPr>
          </a:p>
          <a:p>
            <a:pPr indent="-368300" lvl="0" marL="457200" marR="0" rtl="0" algn="l">
              <a:lnSpc>
                <a:spcPct val="100000"/>
              </a:lnSpc>
              <a:spcBef>
                <a:spcPts val="0"/>
              </a:spcBef>
              <a:spcAft>
                <a:spcPts val="0"/>
              </a:spcAft>
              <a:buClr>
                <a:schemeClr val="lt1"/>
              </a:buClr>
              <a:buSzPts val="2200"/>
              <a:buFont typeface="Century Gothic"/>
              <a:buChar char="●"/>
            </a:pPr>
            <a:r>
              <a:rPr b="1" lang="en-US" sz="2200">
                <a:solidFill>
                  <a:schemeClr val="lt1"/>
                </a:solidFill>
                <a:latin typeface="Century Gothic"/>
                <a:ea typeface="Century Gothic"/>
                <a:cs typeface="Century Gothic"/>
                <a:sym typeface="Century Gothic"/>
              </a:rPr>
              <a:t>It will provide a detailed description of products off different categories that has value and is marketable. (crypto-currency &amp; NFTS included</a:t>
            </a:r>
            <a:r>
              <a:rPr b="1" lang="en-US" sz="2200">
                <a:solidFill>
                  <a:schemeClr val="lt1"/>
                </a:solidFill>
                <a:latin typeface="Century Gothic"/>
                <a:ea typeface="Century Gothic"/>
                <a:cs typeface="Century Gothic"/>
                <a:sym typeface="Century Gothic"/>
              </a:rPr>
              <a:t>). </a:t>
            </a:r>
            <a:endParaRPr b="1" sz="2200">
              <a:solidFill>
                <a:schemeClr val="lt1"/>
              </a:solidFill>
              <a:latin typeface="Century Gothic"/>
              <a:ea typeface="Century Gothic"/>
              <a:cs typeface="Century Gothic"/>
              <a:sym typeface="Century Gothic"/>
            </a:endParaRPr>
          </a:p>
          <a:p>
            <a:pPr indent="-368300" lvl="0" marL="457200" marR="0" rtl="0" algn="l">
              <a:lnSpc>
                <a:spcPct val="100000"/>
              </a:lnSpc>
              <a:spcBef>
                <a:spcPts val="0"/>
              </a:spcBef>
              <a:spcAft>
                <a:spcPts val="0"/>
              </a:spcAft>
              <a:buClr>
                <a:schemeClr val="lt1"/>
              </a:buClr>
              <a:buSzPts val="2200"/>
              <a:buFont typeface="Century Gothic"/>
              <a:buChar char="●"/>
            </a:pPr>
            <a:r>
              <a:rPr b="1" lang="en-US" sz="2200">
                <a:solidFill>
                  <a:schemeClr val="lt1"/>
                </a:solidFill>
                <a:latin typeface="Century Gothic"/>
                <a:ea typeface="Century Gothic"/>
                <a:cs typeface="Century Gothic"/>
                <a:sym typeface="Century Gothic"/>
              </a:rPr>
              <a:t>Users will enlist their possessions in the market, buy from their and most importantly trade with something equal in worth to what they posses.</a:t>
            </a:r>
            <a:endParaRPr b="1" sz="2200">
              <a:solidFill>
                <a:schemeClr val="lt1"/>
              </a:solidFill>
              <a:latin typeface="Century Gothic"/>
              <a:ea typeface="Century Gothic"/>
              <a:cs typeface="Century Gothic"/>
              <a:sym typeface="Century Gothic"/>
            </a:endParaRPr>
          </a:p>
          <a:p>
            <a:pPr indent="-368300" lvl="0" marL="457200" marR="0" rtl="0" algn="l">
              <a:lnSpc>
                <a:spcPct val="100000"/>
              </a:lnSpc>
              <a:spcBef>
                <a:spcPts val="0"/>
              </a:spcBef>
              <a:spcAft>
                <a:spcPts val="0"/>
              </a:spcAft>
              <a:buClr>
                <a:schemeClr val="lt1"/>
              </a:buClr>
              <a:buSzPts val="2200"/>
              <a:buFont typeface="Century Gothic"/>
              <a:buChar char="●"/>
            </a:pPr>
            <a:r>
              <a:rPr b="1" lang="en-US" sz="2200">
                <a:solidFill>
                  <a:schemeClr val="lt1"/>
                </a:solidFill>
                <a:latin typeface="Century Gothic"/>
                <a:ea typeface="Century Gothic"/>
                <a:cs typeface="Century Gothic"/>
                <a:sym typeface="Century Gothic"/>
              </a:rPr>
              <a:t>It will have no restrictions hence </a:t>
            </a:r>
            <a:r>
              <a:rPr b="1" lang="en-US" sz="2200">
                <a:solidFill>
                  <a:schemeClr val="lt1"/>
                </a:solidFill>
                <a:latin typeface="Century Gothic"/>
                <a:ea typeface="Century Gothic"/>
                <a:cs typeface="Century Gothic"/>
                <a:sym typeface="Century Gothic"/>
              </a:rPr>
              <a:t>eliminating</a:t>
            </a:r>
            <a:r>
              <a:rPr b="1" lang="en-US" sz="2200">
                <a:solidFill>
                  <a:schemeClr val="lt1"/>
                </a:solidFill>
                <a:latin typeface="Century Gothic"/>
                <a:ea typeface="Century Gothic"/>
                <a:cs typeface="Century Gothic"/>
                <a:sym typeface="Century Gothic"/>
              </a:rPr>
              <a:t> class difference.</a:t>
            </a:r>
            <a:endParaRPr b="1" sz="2200">
              <a:solidFill>
                <a:schemeClr val="lt1"/>
              </a:solidFill>
              <a:latin typeface="Century Gothic"/>
              <a:ea typeface="Century Gothic"/>
              <a:cs typeface="Century Gothic"/>
              <a:sym typeface="Century Gothic"/>
            </a:endParaRPr>
          </a:p>
          <a:p>
            <a:pPr indent="-368300" lvl="0" marL="457200" marR="0" rtl="0" algn="l">
              <a:lnSpc>
                <a:spcPct val="100000"/>
              </a:lnSpc>
              <a:spcBef>
                <a:spcPts val="0"/>
              </a:spcBef>
              <a:spcAft>
                <a:spcPts val="0"/>
              </a:spcAft>
              <a:buClr>
                <a:schemeClr val="lt1"/>
              </a:buClr>
              <a:buSzPts val="2200"/>
              <a:buFont typeface="Century Gothic"/>
              <a:buChar char="●"/>
            </a:pPr>
            <a:r>
              <a:rPr b="1" lang="en-US" sz="2200">
                <a:solidFill>
                  <a:schemeClr val="lt1"/>
                </a:solidFill>
                <a:latin typeface="Century Gothic"/>
                <a:ea typeface="Century Gothic"/>
                <a:cs typeface="Century Gothic"/>
                <a:sym typeface="Century Gothic"/>
              </a:rPr>
              <a:t>Value of products will be calculated using advanced algorithms and through precise measurements and data.</a:t>
            </a:r>
            <a:endParaRPr b="1" sz="2200">
              <a:solidFill>
                <a:schemeClr val="lt1"/>
              </a:solidFill>
              <a:latin typeface="Century Gothic"/>
              <a:ea typeface="Century Gothic"/>
              <a:cs typeface="Century Gothic"/>
              <a:sym typeface="Century Gothic"/>
            </a:endParaRPr>
          </a:p>
        </p:txBody>
      </p:sp>
      <p:pic>
        <p:nvPicPr>
          <p:cNvPr id="106" name="Google Shape;106;p17"/>
          <p:cNvPicPr preferRelativeResize="0"/>
          <p:nvPr/>
        </p:nvPicPr>
        <p:blipFill>
          <a:blip r:embed="rId4">
            <a:alphaModFix/>
          </a:blip>
          <a:stretch>
            <a:fillRect/>
          </a:stretch>
        </p:blipFill>
        <p:spPr>
          <a:xfrm>
            <a:off x="6468000" y="1256575"/>
            <a:ext cx="5724000" cy="4604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0" name="Shape 110"/>
        <p:cNvGrpSpPr/>
        <p:nvPr/>
      </p:nvGrpSpPr>
      <p:grpSpPr>
        <a:xfrm>
          <a:off x="0" y="0"/>
          <a:ext cx="0" cy="0"/>
          <a:chOff x="0" y="0"/>
          <a:chExt cx="0" cy="0"/>
        </a:xfrm>
      </p:grpSpPr>
      <p:sp>
        <p:nvSpPr>
          <p:cNvPr id="111" name="Google Shape;111;p18"/>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12" name="Google Shape;112;p18"/>
          <p:cNvSpPr/>
          <p:nvPr/>
        </p:nvSpPr>
        <p:spPr>
          <a:xfrm>
            <a:off x="234696" y="237744"/>
            <a:ext cx="4419600" cy="6382500"/>
          </a:xfrm>
          <a:prstGeom prst="rect">
            <a:avLst/>
          </a:prstGeom>
          <a:solidFill>
            <a:schemeClr val="dk2"/>
          </a:solidFill>
          <a:ln>
            <a:noFill/>
          </a:ln>
          <a:effectLst>
            <a:outerShdw blurRad="50800" rotWithShape="0" algn="ctr">
              <a:srgbClr val="000000">
                <a:alpha val="65098"/>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8"/>
          <p:cNvSpPr/>
          <p:nvPr/>
        </p:nvSpPr>
        <p:spPr>
          <a:xfrm>
            <a:off x="400811" y="403509"/>
            <a:ext cx="4087500" cy="6051000"/>
          </a:xfrm>
          <a:prstGeom prst="rect">
            <a:avLst/>
          </a:prstGeom>
          <a:noFill/>
          <a:ln cap="sq" cmpd="sng" w="9525">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8"/>
          <p:cNvSpPr txBox="1"/>
          <p:nvPr>
            <p:ph type="title"/>
          </p:nvPr>
        </p:nvSpPr>
        <p:spPr>
          <a:xfrm>
            <a:off x="400800" y="403500"/>
            <a:ext cx="4192800" cy="60510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Balthazar"/>
              <a:buNone/>
            </a:pPr>
            <a:r>
              <a:rPr lang="en-US" sz="3700">
                <a:solidFill>
                  <a:schemeClr val="lt1"/>
                </a:solidFill>
                <a:latin typeface="Balthazar"/>
                <a:ea typeface="Balthazar"/>
                <a:cs typeface="Balthazar"/>
                <a:sym typeface="Balthazar"/>
              </a:rPr>
              <a:t>How will it change</a:t>
            </a:r>
            <a:endParaRPr sz="3700">
              <a:solidFill>
                <a:schemeClr val="lt1"/>
              </a:solidFill>
              <a:latin typeface="Balthazar"/>
              <a:ea typeface="Balthazar"/>
              <a:cs typeface="Balthazar"/>
              <a:sym typeface="Balthazar"/>
            </a:endParaRPr>
          </a:p>
          <a:p>
            <a:pPr indent="0" lvl="0" marL="0" rtl="0" algn="ctr">
              <a:lnSpc>
                <a:spcPct val="90000"/>
              </a:lnSpc>
              <a:spcBef>
                <a:spcPts val="0"/>
              </a:spcBef>
              <a:spcAft>
                <a:spcPts val="0"/>
              </a:spcAft>
              <a:buClr>
                <a:schemeClr val="lt1"/>
              </a:buClr>
              <a:buSzPts val="4400"/>
              <a:buFont typeface="Balthazar"/>
              <a:buNone/>
            </a:pPr>
            <a:r>
              <a:rPr lang="en-US" sz="3700">
                <a:solidFill>
                  <a:schemeClr val="lt1"/>
                </a:solidFill>
                <a:latin typeface="Balthazar"/>
                <a:ea typeface="Balthazar"/>
                <a:cs typeface="Balthazar"/>
                <a:sym typeface="Balthazar"/>
              </a:rPr>
              <a:t>the current market</a:t>
            </a:r>
            <a:endParaRPr sz="3700">
              <a:solidFill>
                <a:schemeClr val="lt1"/>
              </a:solidFill>
              <a:latin typeface="Balthazar"/>
              <a:ea typeface="Balthazar"/>
              <a:cs typeface="Balthazar"/>
              <a:sym typeface="Balthazar"/>
            </a:endParaRPr>
          </a:p>
          <a:p>
            <a:pPr indent="0" lvl="0" marL="0" rtl="0" algn="ctr">
              <a:lnSpc>
                <a:spcPct val="90000"/>
              </a:lnSpc>
              <a:spcBef>
                <a:spcPts val="0"/>
              </a:spcBef>
              <a:spcAft>
                <a:spcPts val="0"/>
              </a:spcAft>
              <a:buClr>
                <a:schemeClr val="lt1"/>
              </a:buClr>
              <a:buSzPts val="4400"/>
              <a:buFont typeface="Balthazar"/>
              <a:buNone/>
            </a:pPr>
            <a:r>
              <a:rPr lang="en-US" sz="3700">
                <a:solidFill>
                  <a:schemeClr val="lt1"/>
                </a:solidFill>
                <a:latin typeface="Balthazar"/>
                <a:ea typeface="Balthazar"/>
                <a:cs typeface="Balthazar"/>
                <a:sym typeface="Balthazar"/>
              </a:rPr>
              <a:t> of apps?</a:t>
            </a:r>
            <a:endParaRPr sz="3700">
              <a:solidFill>
                <a:schemeClr val="lt1"/>
              </a:solidFill>
              <a:latin typeface="Balthazar"/>
              <a:ea typeface="Balthazar"/>
              <a:cs typeface="Balthazar"/>
              <a:sym typeface="Balthazar"/>
            </a:endParaRPr>
          </a:p>
        </p:txBody>
      </p:sp>
      <p:sp>
        <p:nvSpPr>
          <p:cNvPr id="115" name="Google Shape;115;p18"/>
          <p:cNvSpPr txBox="1"/>
          <p:nvPr>
            <p:ph idx="1" type="body"/>
          </p:nvPr>
        </p:nvSpPr>
        <p:spPr>
          <a:xfrm>
            <a:off x="4786325" y="403500"/>
            <a:ext cx="7170900" cy="6051000"/>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406400" lvl="0" marL="457200" rtl="0" algn="l">
              <a:spcBef>
                <a:spcPts val="0"/>
              </a:spcBef>
              <a:spcAft>
                <a:spcPts val="0"/>
              </a:spcAft>
              <a:buClr>
                <a:srgbClr val="D9D2E9"/>
              </a:buClr>
              <a:buSzPts val="2800"/>
              <a:buFont typeface="Century Gothic"/>
              <a:buChar char="❖"/>
            </a:pPr>
            <a:r>
              <a:rPr b="1" lang="en-US" sz="2800">
                <a:solidFill>
                  <a:srgbClr val="D9D2E9"/>
                </a:solidFill>
              </a:rPr>
              <a:t>It will revolutionize the current market of apps by only attracting interested users.</a:t>
            </a:r>
            <a:endParaRPr b="1" sz="2800">
              <a:solidFill>
                <a:srgbClr val="D9D2E9"/>
              </a:solidFill>
            </a:endParaRPr>
          </a:p>
          <a:p>
            <a:pPr indent="-406400" lvl="0" marL="457200" rtl="0" algn="l">
              <a:spcBef>
                <a:spcPts val="0"/>
              </a:spcBef>
              <a:spcAft>
                <a:spcPts val="0"/>
              </a:spcAft>
              <a:buClr>
                <a:srgbClr val="D9D2E9"/>
              </a:buClr>
              <a:buSzPts val="2800"/>
              <a:buFont typeface="Century Gothic"/>
              <a:buChar char="❖"/>
            </a:pPr>
            <a:r>
              <a:rPr b="1" lang="en-US" sz="2800">
                <a:solidFill>
                  <a:srgbClr val="D9D2E9"/>
                </a:solidFill>
              </a:rPr>
              <a:t>Although this is an age-old form of trading but introducing this to the digital world will create a new market for apps.</a:t>
            </a:r>
            <a:endParaRPr b="1" sz="2800">
              <a:solidFill>
                <a:srgbClr val="D9D2E9"/>
              </a:solidFill>
            </a:endParaRPr>
          </a:p>
          <a:p>
            <a:pPr indent="-406400" lvl="0" marL="457200" rtl="0" algn="l">
              <a:spcBef>
                <a:spcPts val="0"/>
              </a:spcBef>
              <a:spcAft>
                <a:spcPts val="0"/>
              </a:spcAft>
              <a:buClr>
                <a:srgbClr val="D9D2E9"/>
              </a:buClr>
              <a:buSzPts val="2800"/>
              <a:buFont typeface="Century Gothic"/>
              <a:buChar char="❖"/>
            </a:pPr>
            <a:r>
              <a:rPr b="1" lang="en-US" sz="2800">
                <a:solidFill>
                  <a:srgbClr val="D9D2E9"/>
                </a:solidFill>
              </a:rPr>
              <a:t>For example, during the crisis of COVID-19, if this app was available at that time, you would have been able to exchange your used sanitizer bottles with new face masks which you needed.</a:t>
            </a:r>
            <a:endParaRPr b="1" sz="2800">
              <a:solidFill>
                <a:srgbClr val="D9D2E9"/>
              </a:solidFill>
            </a:endParaRPr>
          </a:p>
          <a:p>
            <a:pPr indent="-406400" lvl="0" marL="457200" rtl="0" algn="l">
              <a:spcBef>
                <a:spcPts val="0"/>
              </a:spcBef>
              <a:spcAft>
                <a:spcPts val="0"/>
              </a:spcAft>
              <a:buClr>
                <a:srgbClr val="D9D2E9"/>
              </a:buClr>
              <a:buSzPts val="2800"/>
              <a:buFont typeface="Century Gothic"/>
              <a:buChar char="❖"/>
            </a:pPr>
            <a:r>
              <a:rPr b="1" lang="en-US" sz="2800">
                <a:solidFill>
                  <a:srgbClr val="D9D2E9"/>
                </a:solidFill>
              </a:rPr>
              <a:t>This app will efficiently help in resource management and will create a helpful environment.</a:t>
            </a:r>
            <a:endParaRPr b="1" sz="2800">
              <a:solidFill>
                <a:srgbClr val="D9D2E9"/>
              </a:solidFill>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3F9FC"/>
            </a:gs>
            <a:gs pos="74000">
              <a:srgbClr val="9ED0E4"/>
            </a:gs>
            <a:gs pos="83000">
              <a:srgbClr val="9ED0E4"/>
            </a:gs>
            <a:gs pos="100000">
              <a:srgbClr val="BDE0ED"/>
            </a:gs>
          </a:gsLst>
          <a:lin ang="5400012" scaled="0"/>
        </a:gradFill>
      </p:bgPr>
    </p:bg>
    <p:spTree>
      <p:nvGrpSpPr>
        <p:cNvPr id="119" name="Shape 119"/>
        <p:cNvGrpSpPr/>
        <p:nvPr/>
      </p:nvGrpSpPr>
      <p:grpSpPr>
        <a:xfrm>
          <a:off x="0" y="0"/>
          <a:ext cx="0" cy="0"/>
          <a:chOff x="0" y="0"/>
          <a:chExt cx="0" cy="0"/>
        </a:xfrm>
      </p:grpSpPr>
      <p:sp>
        <p:nvSpPr>
          <p:cNvPr id="120" name="Google Shape;120;p19"/>
          <p:cNvSpPr txBox="1"/>
          <p:nvPr>
            <p:ph type="title"/>
          </p:nvPr>
        </p:nvSpPr>
        <p:spPr>
          <a:xfrm>
            <a:off x="853725" y="771574"/>
            <a:ext cx="10058400" cy="1200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EFEFE"/>
              </a:buClr>
              <a:buSzPts val="4800"/>
              <a:buFont typeface="Century Gothic"/>
              <a:buNone/>
            </a:pPr>
            <a:r>
              <a:t/>
            </a:r>
            <a:endParaRPr/>
          </a:p>
        </p:txBody>
      </p:sp>
      <p:sp>
        <p:nvSpPr>
          <p:cNvPr id="121" name="Google Shape;121;p19"/>
          <p:cNvSpPr/>
          <p:nvPr/>
        </p:nvSpPr>
        <p:spPr>
          <a:xfrm>
            <a:off x="853736" y="771575"/>
            <a:ext cx="10484400" cy="1200300"/>
          </a:xfrm>
          <a:prstGeom prst="rect">
            <a:avLst/>
          </a:prstGeom>
          <a:solidFill>
            <a:schemeClr val="dk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lang="en-US" sz="5000">
                <a:solidFill>
                  <a:schemeClr val="lt1"/>
                </a:solidFill>
                <a:latin typeface="Balthazar"/>
                <a:ea typeface="Balthazar"/>
                <a:cs typeface="Balthazar"/>
                <a:sym typeface="Balthazar"/>
              </a:rPr>
              <a:t>                         Target Audience</a:t>
            </a:r>
            <a:endParaRPr b="0" i="0" sz="2000" u="none" cap="none" strike="noStrike">
              <a:solidFill>
                <a:srgbClr val="000000"/>
              </a:solidFill>
              <a:latin typeface="Arial"/>
              <a:ea typeface="Arial"/>
              <a:cs typeface="Arial"/>
              <a:sym typeface="Arial"/>
            </a:endParaRPr>
          </a:p>
        </p:txBody>
      </p:sp>
      <p:sp>
        <p:nvSpPr>
          <p:cNvPr id="122" name="Google Shape;122;p19"/>
          <p:cNvSpPr txBox="1"/>
          <p:nvPr/>
        </p:nvSpPr>
        <p:spPr>
          <a:xfrm>
            <a:off x="853725" y="2101800"/>
            <a:ext cx="9627000" cy="4340700"/>
          </a:xfrm>
          <a:prstGeom prst="rect">
            <a:avLst/>
          </a:prstGeom>
          <a:noFill/>
          <a:ln>
            <a:noFill/>
          </a:ln>
        </p:spPr>
        <p:txBody>
          <a:bodyPr anchorCtr="0" anchor="t" bIns="91425" lIns="91425" spcFirstLastPara="1" rIns="91425" wrap="square" tIns="91425">
            <a:spAutoFit/>
          </a:bodyPr>
          <a:lstStyle/>
          <a:p>
            <a:pPr indent="-400050" lvl="0" marL="457200" rtl="0" algn="l">
              <a:spcBef>
                <a:spcPts val="0"/>
              </a:spcBef>
              <a:spcAft>
                <a:spcPts val="0"/>
              </a:spcAft>
              <a:buClr>
                <a:schemeClr val="dk1"/>
              </a:buClr>
              <a:buSzPts val="2700"/>
              <a:buFont typeface="Century Gothic"/>
              <a:buChar char="❖"/>
            </a:pPr>
            <a:r>
              <a:rPr b="1" lang="en-US" sz="2700">
                <a:solidFill>
                  <a:schemeClr val="dk1"/>
                </a:solidFill>
                <a:latin typeface="Century Gothic"/>
                <a:ea typeface="Century Gothic"/>
                <a:cs typeface="Century Gothic"/>
                <a:sym typeface="Century Gothic"/>
              </a:rPr>
              <a:t>Our app will mainly target students, middle-class and low income individuals.</a:t>
            </a:r>
            <a:endParaRPr b="1" sz="2700">
              <a:solidFill>
                <a:schemeClr val="dk1"/>
              </a:solidFill>
              <a:latin typeface="Century Gothic"/>
              <a:ea typeface="Century Gothic"/>
              <a:cs typeface="Century Gothic"/>
              <a:sym typeface="Century Gothic"/>
            </a:endParaRPr>
          </a:p>
          <a:p>
            <a:pPr indent="-400050" lvl="0" marL="457200" rtl="0" algn="l">
              <a:spcBef>
                <a:spcPts val="0"/>
              </a:spcBef>
              <a:spcAft>
                <a:spcPts val="0"/>
              </a:spcAft>
              <a:buClr>
                <a:schemeClr val="dk1"/>
              </a:buClr>
              <a:buSzPts val="2700"/>
              <a:buFont typeface="Century Gothic"/>
              <a:buChar char="❖"/>
            </a:pPr>
            <a:r>
              <a:rPr b="1" lang="en-US" sz="2700">
                <a:solidFill>
                  <a:schemeClr val="dk1"/>
                </a:solidFill>
                <a:latin typeface="Century Gothic"/>
                <a:ea typeface="Century Gothic"/>
                <a:cs typeface="Century Gothic"/>
                <a:sym typeface="Century Gothic"/>
              </a:rPr>
              <a:t> It will provide products, services and marketing campaigns for a specific, well-defined group of people.</a:t>
            </a:r>
            <a:endParaRPr b="1" sz="2700">
              <a:solidFill>
                <a:schemeClr val="dk1"/>
              </a:solidFill>
              <a:latin typeface="Century Gothic"/>
              <a:ea typeface="Century Gothic"/>
              <a:cs typeface="Century Gothic"/>
              <a:sym typeface="Century Gothic"/>
            </a:endParaRPr>
          </a:p>
          <a:p>
            <a:pPr indent="-400050" lvl="0" marL="457200" rtl="0" algn="l">
              <a:spcBef>
                <a:spcPts val="0"/>
              </a:spcBef>
              <a:spcAft>
                <a:spcPts val="0"/>
              </a:spcAft>
              <a:buClr>
                <a:schemeClr val="dk1"/>
              </a:buClr>
              <a:buSzPts val="2700"/>
              <a:buFont typeface="Century Gothic"/>
              <a:buChar char="❖"/>
            </a:pPr>
            <a:r>
              <a:rPr b="1" lang="en-US" sz="2700">
                <a:solidFill>
                  <a:schemeClr val="dk1"/>
                </a:solidFill>
                <a:latin typeface="Century Gothic"/>
                <a:ea typeface="Century Gothic"/>
                <a:cs typeface="Century Gothic"/>
                <a:sym typeface="Century Gothic"/>
              </a:rPr>
              <a:t>The ones who are in need of new products and have some useless items at their disposal which could be useful to others would be able to connect to each other via this app and get their desired product eg; food, book, furniture.</a:t>
            </a:r>
            <a:endParaRPr b="1" sz="2700">
              <a:solidFill>
                <a:schemeClr val="dk1"/>
              </a:solidFill>
              <a:latin typeface="Century Gothic"/>
              <a:ea typeface="Century Gothic"/>
              <a:cs typeface="Century Gothic"/>
              <a:sym typeface="Century Gothic"/>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6" name="Shape 126"/>
        <p:cNvGrpSpPr/>
        <p:nvPr/>
      </p:nvGrpSpPr>
      <p:grpSpPr>
        <a:xfrm>
          <a:off x="0" y="0"/>
          <a:ext cx="0" cy="0"/>
          <a:chOff x="0" y="0"/>
          <a:chExt cx="0" cy="0"/>
        </a:xfrm>
      </p:grpSpPr>
      <p:sp>
        <p:nvSpPr>
          <p:cNvPr id="127" name="Google Shape;127;p20"/>
          <p:cNvSpPr/>
          <p:nvPr/>
        </p:nvSpPr>
        <p:spPr>
          <a:xfrm flipH="1">
            <a:off x="447800" y="372037"/>
            <a:ext cx="6017172" cy="5859824"/>
          </a:xfrm>
          <a:custGeom>
            <a:rect b="b" l="l" r="r" t="t"/>
            <a:pathLst>
              <a:path extrusionOk="0" h="1298" w="1333">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dk1">
              <a:alpha val="74117"/>
            </a:scheme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28" name="Google Shape;128;p20"/>
          <p:cNvSpPr txBox="1"/>
          <p:nvPr/>
        </p:nvSpPr>
        <p:spPr>
          <a:xfrm>
            <a:off x="595529" y="776242"/>
            <a:ext cx="4204200" cy="13428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600"/>
              <a:buFont typeface="Arial"/>
              <a:buNone/>
            </a:pPr>
            <a:r>
              <a:rPr lang="en-US" sz="3900">
                <a:solidFill>
                  <a:schemeClr val="lt1"/>
                </a:solidFill>
                <a:latin typeface="Balthazar"/>
                <a:ea typeface="Balthazar"/>
                <a:cs typeface="Balthazar"/>
                <a:sym typeface="Balthazar"/>
              </a:rPr>
              <a:t>     </a:t>
            </a:r>
            <a:r>
              <a:rPr b="1" lang="en-US" sz="4300">
                <a:solidFill>
                  <a:schemeClr val="lt1"/>
                </a:solidFill>
                <a:latin typeface="Balthazar"/>
                <a:ea typeface="Balthazar"/>
                <a:cs typeface="Balthazar"/>
                <a:sym typeface="Balthazar"/>
              </a:rPr>
              <a:t>PROMOTION</a:t>
            </a:r>
            <a:endParaRPr b="1" sz="4300">
              <a:solidFill>
                <a:schemeClr val="lt1"/>
              </a:solidFill>
              <a:latin typeface="Balthazar"/>
              <a:ea typeface="Balthazar"/>
              <a:cs typeface="Balthazar"/>
              <a:sym typeface="Balthazar"/>
            </a:endParaRPr>
          </a:p>
          <a:p>
            <a:pPr indent="0" lvl="0" marL="0" marR="0" rtl="0" algn="l">
              <a:lnSpc>
                <a:spcPct val="90000"/>
              </a:lnSpc>
              <a:spcBef>
                <a:spcPts val="0"/>
              </a:spcBef>
              <a:spcAft>
                <a:spcPts val="0"/>
              </a:spcAft>
              <a:buClr>
                <a:srgbClr val="000000"/>
              </a:buClr>
              <a:buSzPts val="3600"/>
              <a:buFont typeface="Arial"/>
              <a:buNone/>
            </a:pPr>
            <a:r>
              <a:rPr b="1" lang="en-US" sz="4300">
                <a:solidFill>
                  <a:schemeClr val="lt1"/>
                </a:solidFill>
                <a:latin typeface="Balthazar"/>
                <a:ea typeface="Balthazar"/>
                <a:cs typeface="Balthazar"/>
                <a:sym typeface="Balthazar"/>
              </a:rPr>
              <a:t>        STRATEGY</a:t>
            </a:r>
            <a:endParaRPr b="1" sz="4300">
              <a:solidFill>
                <a:schemeClr val="lt1"/>
              </a:solidFill>
              <a:latin typeface="Balthazar"/>
              <a:ea typeface="Balthazar"/>
              <a:cs typeface="Balthazar"/>
              <a:sym typeface="Balthazar"/>
            </a:endParaRPr>
          </a:p>
        </p:txBody>
      </p:sp>
      <p:sp>
        <p:nvSpPr>
          <p:cNvPr id="129" name="Google Shape;129;p20"/>
          <p:cNvSpPr txBox="1"/>
          <p:nvPr/>
        </p:nvSpPr>
        <p:spPr>
          <a:xfrm>
            <a:off x="595516" y="2197223"/>
            <a:ext cx="4593000" cy="2619900"/>
          </a:xfrm>
          <a:prstGeom prst="rect">
            <a:avLst/>
          </a:prstGeom>
          <a:noFill/>
          <a:ln>
            <a:noFill/>
          </a:ln>
        </p:spPr>
        <p:txBody>
          <a:bodyPr anchorCtr="0" anchor="ctr" bIns="45700" lIns="91425" spcFirstLastPara="1" rIns="91425" wrap="square" tIns="45700">
            <a:noAutofit/>
          </a:bodyPr>
          <a:lstStyle/>
          <a:p>
            <a:pPr indent="-463550" lvl="0" marL="457200" marR="0" rtl="0" algn="l">
              <a:lnSpc>
                <a:spcPct val="90000"/>
              </a:lnSpc>
              <a:spcBef>
                <a:spcPts val="600"/>
              </a:spcBef>
              <a:spcAft>
                <a:spcPts val="0"/>
              </a:spcAft>
              <a:buClr>
                <a:schemeClr val="lt1"/>
              </a:buClr>
              <a:buSzPts val="3700"/>
              <a:buChar char="●"/>
            </a:pPr>
            <a:r>
              <a:rPr lang="en-US" sz="3700">
                <a:solidFill>
                  <a:schemeClr val="lt1"/>
                </a:solidFill>
              </a:rPr>
              <a:t>Through google ads</a:t>
            </a:r>
            <a:endParaRPr sz="3700">
              <a:solidFill>
                <a:schemeClr val="lt1"/>
              </a:solidFill>
            </a:endParaRPr>
          </a:p>
          <a:p>
            <a:pPr indent="-463550" lvl="0" marL="457200" marR="0" rtl="0" algn="l">
              <a:lnSpc>
                <a:spcPct val="90000"/>
              </a:lnSpc>
              <a:spcBef>
                <a:spcPts val="0"/>
              </a:spcBef>
              <a:spcAft>
                <a:spcPts val="0"/>
              </a:spcAft>
              <a:buClr>
                <a:schemeClr val="lt1"/>
              </a:buClr>
              <a:buSzPts val="3700"/>
              <a:buChar char="●"/>
            </a:pPr>
            <a:r>
              <a:rPr lang="en-US" sz="3700">
                <a:solidFill>
                  <a:schemeClr val="lt1"/>
                </a:solidFill>
              </a:rPr>
              <a:t>Youtube Influencing</a:t>
            </a:r>
            <a:endParaRPr sz="3700">
              <a:solidFill>
                <a:schemeClr val="lt1"/>
              </a:solidFill>
            </a:endParaRPr>
          </a:p>
          <a:p>
            <a:pPr indent="0" lvl="0" marL="0" marR="0" rtl="0" algn="l">
              <a:lnSpc>
                <a:spcPct val="90000"/>
              </a:lnSpc>
              <a:spcBef>
                <a:spcPts val="600"/>
              </a:spcBef>
              <a:spcAft>
                <a:spcPts val="0"/>
              </a:spcAft>
              <a:buClr>
                <a:schemeClr val="lt1"/>
              </a:buClr>
              <a:buSzPts val="1800"/>
              <a:buFont typeface="Arial"/>
              <a:buNone/>
            </a:pPr>
            <a:r>
              <a:t/>
            </a:r>
            <a:endParaRPr sz="2000">
              <a:solidFill>
                <a:schemeClr val="lt1"/>
              </a:solidFill>
            </a:endParaRPr>
          </a:p>
        </p:txBody>
      </p:sp>
      <p:pic>
        <p:nvPicPr>
          <p:cNvPr id="130" name="Google Shape;130;p20"/>
          <p:cNvPicPr preferRelativeResize="0"/>
          <p:nvPr/>
        </p:nvPicPr>
        <p:blipFill>
          <a:blip r:embed="rId3">
            <a:alphaModFix/>
          </a:blip>
          <a:stretch>
            <a:fillRect/>
          </a:stretch>
        </p:blipFill>
        <p:spPr>
          <a:xfrm>
            <a:off x="5373375" y="331387"/>
            <a:ext cx="6818626" cy="6195224"/>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36" name="Google Shape;136;p21"/>
          <p:cNvSpPr txBox="1"/>
          <p:nvPr>
            <p:ph idx="1" type="body"/>
          </p:nvPr>
        </p:nvSpPr>
        <p:spPr>
          <a:xfrm>
            <a:off x="1066800" y="2103120"/>
            <a:ext cx="10058400" cy="3931800"/>
          </a:xfrm>
          <a:prstGeom prst="rect">
            <a:avLst/>
          </a:prstGeom>
        </p:spPr>
        <p:txBody>
          <a:bodyPr anchorCtr="0" anchor="t" bIns="45700" lIns="91425" spcFirstLastPara="1" rIns="91425" wrap="square" tIns="45700">
            <a:normAutofit/>
          </a:bodyPr>
          <a:lstStyle/>
          <a:p>
            <a:pPr indent="0" lvl="0" marL="0" rtl="0" algn="l">
              <a:spcBef>
                <a:spcPts val="900"/>
              </a:spcBef>
              <a:spcAft>
                <a:spcPts val="0"/>
              </a:spcAft>
              <a:buNone/>
            </a:pPr>
            <a:r>
              <a:t/>
            </a:r>
            <a:endParaRPr/>
          </a:p>
        </p:txBody>
      </p:sp>
      <p:pic>
        <p:nvPicPr>
          <p:cNvPr id="137" name="Google Shape;137;p21"/>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43" name="Google Shape;143;p22"/>
          <p:cNvSpPr txBox="1"/>
          <p:nvPr>
            <p:ph idx="1" type="body"/>
          </p:nvPr>
        </p:nvSpPr>
        <p:spPr>
          <a:xfrm>
            <a:off x="1066800" y="2103120"/>
            <a:ext cx="10058400" cy="3931800"/>
          </a:xfrm>
          <a:prstGeom prst="rect">
            <a:avLst/>
          </a:prstGeom>
        </p:spPr>
        <p:txBody>
          <a:bodyPr anchorCtr="0" anchor="t" bIns="45700" lIns="91425" spcFirstLastPara="1" rIns="91425" wrap="square" tIns="45700">
            <a:normAutofit/>
          </a:bodyPr>
          <a:lstStyle/>
          <a:p>
            <a:pPr indent="0" lvl="0" marL="0" rtl="0" algn="l">
              <a:spcBef>
                <a:spcPts val="900"/>
              </a:spcBef>
              <a:spcAft>
                <a:spcPts val="0"/>
              </a:spcAft>
              <a:buNone/>
            </a:pPr>
            <a:r>
              <a:t/>
            </a:r>
            <a:endParaRPr/>
          </a:p>
        </p:txBody>
      </p:sp>
      <p:pic>
        <p:nvPicPr>
          <p:cNvPr id="144" name="Google Shape;144;p22"/>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