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7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58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ปริมาณ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88-47BD-A95E-710486870D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88-47BD-A95E-710486870D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88-47BD-A95E-710486870D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88-47BD-A95E-710486870DA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DBF-4AA6-9BD4-71CDC283E5B3}"/>
              </c:ext>
            </c:extLst>
          </c:dPt>
          <c:dLbls>
            <c:dLbl>
              <c:idx val="0"/>
              <c:layout>
                <c:manualLayout>
                  <c:x val="-9.3720220637740776E-17"/>
                  <c:y val="-1.9180428148311566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988-47BD-A95E-710486870DA5}"/>
                </c:ext>
              </c:extLst>
            </c:dLbl>
            <c:dLbl>
              <c:idx val="1"/>
              <c:layout>
                <c:manualLayout>
                  <c:x val="-9.3720220637740776E-17"/>
                  <c:y val="9.4395368136032005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988-47BD-A95E-710486870DA5}"/>
                </c:ext>
              </c:extLst>
            </c:dLbl>
            <c:dLbl>
              <c:idx val="2"/>
              <c:layout>
                <c:manualLayout>
                  <c:x val="-2.0448284356740447E-2"/>
                  <c:y val="2.463292095740774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988-47BD-A95E-710486870DA5}"/>
                </c:ext>
              </c:extLst>
            </c:dLbl>
            <c:dLbl>
              <c:idx val="3"/>
              <c:layout>
                <c:manualLayout>
                  <c:x val="-9.3720220637740776E-17"/>
                  <c:y val="1.5829545786770782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988-47BD-A95E-710486870DA5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AngsanaUPC" panose="02020603050405020304" pitchFamily="18" charset="-34"/>
                      <a:ea typeface="+mn-ea"/>
                      <a:cs typeface="AngsanaUPC" panose="02020603050405020304" pitchFamily="18" charset="-34"/>
                    </a:defRPr>
                  </a:pPr>
                  <a:endParaRPr lang="th-TH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4DBF-4AA6-9BD4-71CDC283E5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AngsanaUPC" panose="02020603050405020304" pitchFamily="18" charset="-34"/>
                    <a:ea typeface="+mn-ea"/>
                    <a:cs typeface="AngsanaUPC" panose="02020603050405020304" pitchFamily="18" charset="-34"/>
                  </a:defRPr>
                </a:pPr>
                <a:endParaRPr lang="th-TH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byte</c:v>
                </c:pt>
                <c:pt idx="1">
                  <c:v>short</c:v>
                </c:pt>
                <c:pt idx="2">
                  <c:v>int</c:v>
                </c:pt>
                <c:pt idx="3">
                  <c:v>long</c:v>
                </c:pt>
                <c:pt idx="4">
                  <c:v>float</c:v>
                </c:pt>
                <c:pt idx="5">
                  <c:v>double</c:v>
                </c:pt>
                <c:pt idx="6">
                  <c:v>char</c:v>
                </c:pt>
                <c:pt idx="7">
                  <c:v>boolean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988-47BD-A95E-710486870D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/>
              </a:solidFill>
              <a:latin typeface="AngsanaUPC" panose="02020603050405020304" pitchFamily="18" charset="-34"/>
              <a:ea typeface="+mn-ea"/>
              <a:cs typeface="AngsanaUPC" panose="02020603050405020304" pitchFamily="18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ปริมาณ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D78-4F91-87A1-2ADD906F7E6B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D78-4F91-87A1-2ADD906F7E6B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78-4F91-87A1-2ADD906F7E6B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D78-4F91-87A1-2ADD906F7E6B}"/>
              </c:ext>
            </c:extLst>
          </c:dPt>
          <c:dLbls>
            <c:dLbl>
              <c:idx val="0"/>
              <c:layout>
                <c:manualLayout>
                  <c:x val="-9.3720220637740776E-17"/>
                  <c:y val="-1.9180428148311566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D78-4F91-87A1-2ADD906F7E6B}"/>
                </c:ext>
              </c:extLst>
            </c:dLbl>
            <c:dLbl>
              <c:idx val="1"/>
              <c:layout>
                <c:manualLayout>
                  <c:x val="-9.3720220637740776E-17"/>
                  <c:y val="9.4395368136032005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D78-4F91-87A1-2ADD906F7E6B}"/>
                </c:ext>
              </c:extLst>
            </c:dLbl>
            <c:dLbl>
              <c:idx val="2"/>
              <c:layout>
                <c:manualLayout>
                  <c:x val="-3.5784497624295829E-2"/>
                  <c:y val="-1.106859413618075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D78-4F91-87A1-2ADD906F7E6B}"/>
                </c:ext>
              </c:extLst>
            </c:dLbl>
            <c:dLbl>
              <c:idx val="3"/>
              <c:layout>
                <c:manualLayout>
                  <c:x val="-9.3720220637740776E-17"/>
                  <c:y val="1.5829545786770782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D78-4F91-87A1-2ADD906F7E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AngsanaUPC" panose="02020603050405020304" pitchFamily="18" charset="-34"/>
                    <a:ea typeface="+mn-ea"/>
                    <a:cs typeface="AngsanaUPC" panose="02020603050405020304" pitchFamily="18" charset="-34"/>
                  </a:defRPr>
                </a:pPr>
                <a:endParaRPr lang="th-TH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Assignment Operators</c:v>
                </c:pt>
                <c:pt idx="1">
                  <c:v>Order of operations</c:v>
                </c:pt>
                <c:pt idx="2">
                  <c:v>Comparison Operators</c:v>
                </c:pt>
                <c:pt idx="3">
                  <c:v>Logical Operators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D78-4F91-87A1-2ADD906F7E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/>
              </a:solidFill>
              <a:latin typeface="AngsanaUPC" panose="02020603050405020304" pitchFamily="18" charset="-34"/>
              <a:ea typeface="+mn-ea"/>
              <a:cs typeface="AngsanaUPC" panose="02020603050405020304" pitchFamily="18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104ED7-C171-4668-AEE7-B3AEBA5DB6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35E4C-2379-4E45-B9B2-E43EC6131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6B3A9-68BD-4D54-A0BB-B455B6E4AFF4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A3918-8F7A-4B64-907B-42E48B5ECB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8035E-8EB8-4C2B-9094-10B4CFAE37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0AA0A-5135-415D-A092-FA0C46B8AC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14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816F1-3F18-45AF-B31A-ADFF417588A1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1861C-5139-457C-970B-278F1608A4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6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34353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A8FAED0E-297D-480F-9176-00B6D6CDE081}" type="datetimeFigureOut">
              <a:rPr lang="en-US" noProof="0" smtClean="0"/>
              <a:t>4/5/2021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74609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310CCD-5E5B-4F7B-B7B1-EE3E23F3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246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CBEDFA-5BC0-4184-8A10-AED13FD3EA6E}"/>
              </a:ext>
            </a:extLst>
          </p:cNvPr>
          <p:cNvSpPr/>
          <p:nvPr userDrawn="1"/>
        </p:nvSpPr>
        <p:spPr>
          <a:xfrm>
            <a:off x="241200" y="241200"/>
            <a:ext cx="7290000" cy="957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4" y="535521"/>
            <a:ext cx="6703695" cy="9732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4" y="1785366"/>
            <a:ext cx="6703695" cy="75372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8048" y="9599255"/>
            <a:ext cx="272034" cy="25891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90">
                <a:solidFill>
                  <a:schemeClr val="bg1"/>
                </a:solidFill>
              </a:defRPr>
            </a:lvl1pPr>
          </a:lstStyle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069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b="1" kern="1200" spc="-15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Clr>
          <a:schemeClr val="accent3"/>
        </a:buClr>
        <a:buFont typeface="Arial" panose="020B0604020202020204" pitchFamily="34" charset="0"/>
        <a:buChar char="•"/>
        <a:defRPr sz="231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98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65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485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485" kern="1200">
          <a:solidFill>
            <a:schemeClr val="accent2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FC29EE08-B8E4-494B-B3F1-550FEDEEA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97137" y="1240056"/>
            <a:ext cx="1827307" cy="38198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2DFB1E-1730-4766-8E71-D5FC85C83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2134" y="1232372"/>
            <a:ext cx="3859066" cy="38275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28C549-367E-47B2-8B68-E461B27C9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1200" y="241200"/>
            <a:ext cx="7290000" cy="962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graphicFrame>
        <p:nvGraphicFramePr>
          <p:cNvPr id="5" name="Chart 4" descr="skills doughnut chart">
            <a:extLst>
              <a:ext uri="{FF2B5EF4-FFF2-40B4-BE49-F238E27FC236}">
                <a16:creationId xmlns:a16="http://schemas.microsoft.com/office/drawing/2014/main" id="{B7C7FAF0-90D5-46FB-B46E-7F2997157D0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5480419"/>
              </p:ext>
            </p:extLst>
          </p:nvPr>
        </p:nvGraphicFramePr>
        <p:xfrm>
          <a:off x="4300222" y="1467082"/>
          <a:ext cx="2484316" cy="3557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83388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th-TH" sz="3000" b="1" spc="-150" dirty="0">
                <a:solidFill>
                  <a:schemeClr val="accent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โปรแกรมภาษาทางเลือก</a:t>
            </a:r>
            <a:endParaRPr lang="en-US" sz="3000" b="1" spc="-150" dirty="0">
              <a:solidFill>
                <a:schemeClr val="accent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83388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th-TH" dirty="0">
                <a:solidFill>
                  <a:schemeClr val="accent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วันที่ 04 เมษายน 2564</a:t>
            </a:r>
            <a:endParaRPr lang="en-US" dirty="0">
              <a:solidFill>
                <a:schemeClr val="accent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CC5E7E-38DF-4597-9D6B-6061E22EFA2E}"/>
              </a:ext>
            </a:extLst>
          </p:cNvPr>
          <p:cNvSpPr txBox="1"/>
          <p:nvPr/>
        </p:nvSpPr>
        <p:spPr>
          <a:xfrm>
            <a:off x="3733711" y="1232372"/>
            <a:ext cx="3162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ประเภทของข้อมูล</a:t>
            </a:r>
            <a:endParaRPr lang="en-US" sz="1400" dirty="0"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AEA1FB-634B-4EFB-B66A-9321DDB72DE1}"/>
              </a:ext>
            </a:extLst>
          </p:cNvPr>
          <p:cNvSpPr txBox="1"/>
          <p:nvPr/>
        </p:nvSpPr>
        <p:spPr>
          <a:xfrm>
            <a:off x="1833880" y="1358704"/>
            <a:ext cx="1750310" cy="36656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th-TH" sz="1600" b="1" dirty="0">
                <a:solidFill>
                  <a:schemeClr val="accent2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ชื่อ</a:t>
            </a:r>
            <a:r>
              <a:rPr lang="en-US" sz="1600" b="1" dirty="0">
                <a:solidFill>
                  <a:schemeClr val="accent2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-</a:t>
            </a:r>
            <a:r>
              <a:rPr lang="th-TH" sz="1600" b="1" dirty="0">
                <a:solidFill>
                  <a:schemeClr val="accent2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สกุล</a:t>
            </a:r>
            <a:r>
              <a:rPr lang="en-US" sz="1600" b="1" dirty="0">
                <a:solidFill>
                  <a:schemeClr val="accent2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: </a:t>
            </a:r>
          </a:p>
          <a:p>
            <a:r>
              <a:rPr lang="th-TH" sz="1600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นาย </a:t>
            </a:r>
            <a:r>
              <a:rPr lang="th-TH" sz="1600" dirty="0" err="1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ชัช</a:t>
            </a:r>
            <a:r>
              <a:rPr lang="th-TH" sz="1600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พล สร้อยกล่ำ</a:t>
            </a:r>
            <a:endParaRPr lang="en-US" sz="1600" dirty="0"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en-US" sz="1600" dirty="0">
              <a:solidFill>
                <a:schemeClr val="accent2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r>
              <a:rPr lang="th-TH" sz="1600" b="1" dirty="0">
                <a:solidFill>
                  <a:schemeClr val="accent2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รหัสนักศึกษา</a:t>
            </a:r>
            <a:r>
              <a:rPr lang="en-US" sz="1600" b="1" dirty="0">
                <a:solidFill>
                  <a:schemeClr val="accent2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:</a:t>
            </a:r>
          </a:p>
          <a:p>
            <a:r>
              <a:rPr lang="en-US" sz="1600" noProof="1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61223217</a:t>
            </a:r>
            <a:br>
              <a:rPr lang="en-US" sz="1600" dirty="0">
                <a:solidFill>
                  <a:schemeClr val="accent2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endParaRPr lang="en-US" sz="1600" dirty="0">
              <a:solidFill>
                <a:schemeClr val="accent2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r>
              <a:rPr lang="th-TH" sz="1600" b="1" dirty="0">
                <a:solidFill>
                  <a:schemeClr val="accent2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หมู่เรียน</a:t>
            </a:r>
            <a:r>
              <a:rPr lang="en-US" sz="1600" b="1" dirty="0">
                <a:solidFill>
                  <a:schemeClr val="accent2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:</a:t>
            </a:r>
          </a:p>
          <a:p>
            <a:r>
              <a:rPr lang="th-TH" sz="1600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วค.วบ.61</a:t>
            </a:r>
            <a:endParaRPr lang="en-US" sz="1600" dirty="0"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en-US" sz="1600" dirty="0">
              <a:solidFill>
                <a:schemeClr val="accent2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r>
              <a:rPr lang="en-US" sz="1600" b="1" dirty="0">
                <a:solidFill>
                  <a:schemeClr val="accent2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Section:</a:t>
            </a:r>
          </a:p>
          <a:p>
            <a:r>
              <a:rPr lang="en-US" sz="1600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01</a:t>
            </a:r>
          </a:p>
          <a:p>
            <a:endParaRPr lang="en-US" sz="1600" dirty="0">
              <a:solidFill>
                <a:schemeClr val="accent2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C6DF5A0-BE1A-4C6A-9BD9-5CE3C294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1200" y="1240056"/>
            <a:ext cx="1508247" cy="69356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9D7F3CC-0927-4309-8780-07862B295094}"/>
                  </a:ext>
                </a:extLst>
              </p:cNvPr>
              <p:cNvSpPr txBox="1"/>
              <p:nvPr/>
            </p:nvSpPr>
            <p:spPr>
              <a:xfrm>
                <a:off x="681035" y="3054489"/>
                <a:ext cx="1023638" cy="1225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lnSpc>
                    <a:spcPts val="105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000" b="1" i="1" spc="-15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1" i="1" spc="-15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en-US" sz="6000" b="1" i="1" spc="-15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𝒕𝒉</m:t>
                          </m:r>
                        </m:sup>
                      </m:sSup>
                    </m:oMath>
                  </m:oMathPara>
                </a14:m>
                <a:endParaRPr lang="en-US" sz="6000" b="1" spc="-150" dirty="0">
                  <a:solidFill>
                    <a:schemeClr val="accent2"/>
                  </a:solidFill>
                  <a:latin typeface="AngsanaUPC" panose="02020603050405020304" pitchFamily="18" charset="-34"/>
                  <a:cs typeface="AngsanaUPC" panose="02020603050405020304" pitchFamily="18" charset="-34"/>
                </a:endParaRPr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9D7F3CC-0927-4309-8780-07862B295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35" y="3054489"/>
                <a:ext cx="1023638" cy="12258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86392FE2-A06D-447C-9081-19BD97EBEBD9}"/>
              </a:ext>
            </a:extLst>
          </p:cNvPr>
          <p:cNvSpPr txBox="1"/>
          <p:nvPr/>
        </p:nvSpPr>
        <p:spPr>
          <a:xfrm rot="5400000">
            <a:off x="28466" y="3751024"/>
            <a:ext cx="1057486" cy="5571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200" b="1" spc="-150" dirty="0">
                <a:solidFill>
                  <a:schemeClr val="accent2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Term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B30B9C-4189-4072-A73F-B125AA0660CC}"/>
              </a:ext>
            </a:extLst>
          </p:cNvPr>
          <p:cNvSpPr txBox="1"/>
          <p:nvPr/>
        </p:nvSpPr>
        <p:spPr>
          <a:xfrm>
            <a:off x="441166" y="4373996"/>
            <a:ext cx="1222904" cy="12502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th-TH" sz="1200" noProof="1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วิชา โปรแกรมภาษาทางเลือก</a:t>
            </a:r>
            <a:br>
              <a:rPr lang="th-TH" sz="1200" noProof="1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th-TH" sz="1200" noProof="1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ในปีการศึกษา ที่ 3 เทอมที่ 3 ประจำปีการศึกษา 2563</a:t>
            </a:r>
          </a:p>
          <a:p>
            <a:endParaRPr lang="th-TH" sz="1200" noProof="1"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r>
              <a:rPr lang="th-TH" sz="1200" noProof="1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คณะวิทยาศาสตร์และเทคโนโลยี</a:t>
            </a:r>
          </a:p>
          <a:p>
            <a:r>
              <a:rPr lang="th-TH" sz="1200" noProof="1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วิทยาการคอมพิวเตอร์</a:t>
            </a:r>
            <a:endParaRPr lang="en-US" sz="1200" noProof="1"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D006F3B-FEFF-4DDF-93AA-B443AF5B2E4D}"/>
              </a:ext>
            </a:extLst>
          </p:cNvPr>
          <p:cNvSpPr txBox="1"/>
          <p:nvPr/>
        </p:nvSpPr>
        <p:spPr>
          <a:xfrm>
            <a:off x="441166" y="6992788"/>
            <a:ext cx="1222904" cy="10461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th-TH" noProof="1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เรียนที่ </a:t>
            </a:r>
          </a:p>
          <a:p>
            <a:r>
              <a:rPr lang="th-TH" noProof="1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224</a:t>
            </a:r>
          </a:p>
          <a:p>
            <a:r>
              <a:rPr lang="th-TH" noProof="1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มหาวิทยาลัยราชภัฏเชียงใหม่</a:t>
            </a:r>
            <a:endParaRPr lang="en-US" noProof="1"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166" y="6028793"/>
            <a:ext cx="737356" cy="769889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22039F17-1EE4-4C25-ABC2-E1B25E6FA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95644" y="5105745"/>
            <a:ext cx="1828800" cy="2311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1795644" y="5105745"/>
            <a:ext cx="1828800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108000" rtlCol="0">
            <a:spAutoFit/>
          </a:bodyPr>
          <a:lstStyle/>
          <a:p>
            <a:r>
              <a:rPr lang="th-TH" sz="1400" dirty="0">
                <a:solidFill>
                  <a:schemeClr val="accent2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ระยะเวลาในการเรียน</a:t>
            </a:r>
            <a:endParaRPr lang="en-US" sz="1400" dirty="0">
              <a:solidFill>
                <a:schemeClr val="accent2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7E2A6C1-E5EE-4471-8A30-44C3098D8F2D}"/>
              </a:ext>
            </a:extLst>
          </p:cNvPr>
          <p:cNvSpPr txBox="1"/>
          <p:nvPr/>
        </p:nvSpPr>
        <p:spPr>
          <a:xfrm>
            <a:off x="1987798" y="5459320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9:00 </a:t>
            </a:r>
            <a:r>
              <a:rPr lang="th-TH" sz="10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น.</a:t>
            </a:r>
            <a:endParaRPr lang="en-US" sz="1000" b="1" dirty="0"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r>
              <a:rPr lang="th-TH" sz="1050" b="1" dirty="0">
                <a:solidFill>
                  <a:schemeClr val="accent2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มหาวิทยาลัยราชภัฏเชียงใหม่</a:t>
            </a:r>
            <a:r>
              <a:rPr lang="en-US" sz="1050" b="1" dirty="0">
                <a:solidFill>
                  <a:schemeClr val="accent2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th-TH" sz="1050" b="1" dirty="0">
                <a:solidFill>
                  <a:schemeClr val="accent2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ห้อง 224</a:t>
            </a:r>
            <a:br>
              <a:rPr lang="en-US" sz="1000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th-TH" sz="1000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เริ่มเรียน</a:t>
            </a:r>
            <a:endParaRPr lang="en-US" sz="1000" b="1" noProof="1"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DF596E0-667F-41D8-86B1-835D80DC5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71494" y="5512304"/>
            <a:ext cx="0" cy="1802868"/>
          </a:xfrm>
          <a:prstGeom prst="line">
            <a:avLst/>
          </a:prstGeom>
          <a:ln w="25400" cap="rnd">
            <a:solidFill>
              <a:schemeClr val="accent1">
                <a:lumMod val="60000"/>
                <a:lumOff val="40000"/>
              </a:schemeClr>
            </a:solidFill>
            <a:prstDash val="sysDot"/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92D64CB3-E32A-4A6F-BC80-387971F8F849}"/>
              </a:ext>
            </a:extLst>
          </p:cNvPr>
          <p:cNvSpPr txBox="1"/>
          <p:nvPr/>
        </p:nvSpPr>
        <p:spPr>
          <a:xfrm>
            <a:off x="1987798" y="6792322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12:00 </a:t>
            </a:r>
            <a:r>
              <a:rPr lang="th-TH" sz="10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น.</a:t>
            </a:r>
            <a:endParaRPr lang="en-US" sz="1000" b="1" dirty="0"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r>
              <a:rPr lang="th-TH" sz="1050" b="1" dirty="0">
                <a:solidFill>
                  <a:schemeClr val="accent2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มหาวิทยาลัยราชภัฏเชียงใหม่</a:t>
            </a:r>
            <a:r>
              <a:rPr lang="en-US" sz="1050" b="1" dirty="0">
                <a:solidFill>
                  <a:schemeClr val="accent2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th-TH" sz="1050" b="1" dirty="0">
                <a:solidFill>
                  <a:schemeClr val="accent2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ห้อง 224</a:t>
            </a:r>
            <a:br>
              <a:rPr lang="en-US" sz="1000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th-TH" sz="1000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เลิกเรียน</a:t>
            </a:r>
            <a:endParaRPr lang="en-US" sz="1000" b="1" noProof="1"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B807505-5272-4289-9CD5-C8D2A0BC61F3}"/>
              </a:ext>
            </a:extLst>
          </p:cNvPr>
          <p:cNvSpPr txBox="1"/>
          <p:nvPr/>
        </p:nvSpPr>
        <p:spPr>
          <a:xfrm>
            <a:off x="444541" y="1882702"/>
            <a:ext cx="1222904" cy="10135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Java Script</a:t>
            </a:r>
          </a:p>
          <a:p>
            <a:endParaRPr lang="en-US" sz="2800" noProof="1"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E0158CF2-DF91-47C1-BB79-19C4D39128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66" y="1340152"/>
            <a:ext cx="533870" cy="53387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0DECCDA2-2BE5-4AFF-9372-C14031A88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57602" y="5105745"/>
            <a:ext cx="3859066" cy="38275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graphicFrame>
        <p:nvGraphicFramePr>
          <p:cNvPr id="83" name="Chart 82" descr="skills doughnut chart">
            <a:extLst>
              <a:ext uri="{FF2B5EF4-FFF2-40B4-BE49-F238E27FC236}">
                <a16:creationId xmlns:a16="http://schemas.microsoft.com/office/drawing/2014/main" id="{D18BF839-3CE8-4959-B227-8722D593E16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0219296"/>
              </p:ext>
            </p:extLst>
          </p:nvPr>
        </p:nvGraphicFramePr>
        <p:xfrm>
          <a:off x="4285690" y="5340455"/>
          <a:ext cx="2484316" cy="3557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1E033661-F115-4B76-BEF2-B53A7FC49E4C}"/>
              </a:ext>
            </a:extLst>
          </p:cNvPr>
          <p:cNvSpPr txBox="1"/>
          <p:nvPr/>
        </p:nvSpPr>
        <p:spPr>
          <a:xfrm>
            <a:off x="3719179" y="5105745"/>
            <a:ext cx="3162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ตัวดำเนินการ</a:t>
            </a:r>
            <a:endParaRPr lang="en-US" sz="1400" dirty="0"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86754181"/>
      </p:ext>
    </p:extLst>
  </p:cSld>
  <p:clrMapOvr>
    <a:masterClrMapping/>
  </p:clrMapOvr>
</p:sld>
</file>

<file path=ppt/theme/theme1.xml><?xml version="1.0" encoding="utf-8"?>
<a:theme xmlns:a="http://schemas.openxmlformats.org/drawingml/2006/main" name="Resume">
  <a:themeElements>
    <a:clrScheme name="Custom 22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33343"/>
      </a:accent1>
      <a:accent2>
        <a:srgbClr val="FAED10"/>
      </a:accent2>
      <a:accent3>
        <a:srgbClr val="0EBEFC"/>
      </a:accent3>
      <a:accent4>
        <a:srgbClr val="FC850E"/>
      </a:accent4>
      <a:accent5>
        <a:srgbClr val="90FA10"/>
      </a:accent5>
      <a:accent6>
        <a:srgbClr val="FF0B79"/>
      </a:accent6>
      <a:hlink>
        <a:srgbClr val="FAED10"/>
      </a:hlink>
      <a:folHlink>
        <a:srgbClr val="FAED10"/>
      </a:folHlink>
    </a:clrScheme>
    <a:fontScheme name="Rock">
      <a:majorFont>
        <a:latin typeface="Rockwel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373653_Tech infographic resume_CLR_v2" id="{656D11F5-38FF-4CA1-90DD-185FAA038562}" vid="{7301C0B4-12E1-4086-A201-83B8098209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5A0B78-1160-403F-9742-F7F517B1DC6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34DD13F-EA68-4C9E-A670-88CDD93661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730F7F-537E-4DD0-B42A-59D9A988F9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infographic resume</Template>
  <TotalTime>50</TotalTime>
  <Words>103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AngsanaUPC</vt:lpstr>
      <vt:lpstr>Arial</vt:lpstr>
      <vt:lpstr>Calibri</vt:lpstr>
      <vt:lpstr>Cambria Math</vt:lpstr>
      <vt:lpstr>Corbel</vt:lpstr>
      <vt:lpstr>Rockwell</vt:lpstr>
      <vt:lpstr>Resume</vt:lpstr>
      <vt:lpstr>Infographic Resume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Infographic Resume</dc:title>
  <dc:creator>Chutchapon Soyklum</dc:creator>
  <cp:lastModifiedBy>Chutchapon Soyklum</cp:lastModifiedBy>
  <cp:revision>7</cp:revision>
  <dcterms:created xsi:type="dcterms:W3CDTF">2021-04-05T10:00:38Z</dcterms:created>
  <dcterms:modified xsi:type="dcterms:W3CDTF">2021-04-05T10:51:07Z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