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4781" y="-4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4EB3-A7D2-4627-A065-E4E3935936F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51D2-71A5-4BC7-A388-A0805809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62800" cy="221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44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Wiley</dc:creator>
  <cp:lastModifiedBy>Cody Hutchins</cp:lastModifiedBy>
  <cp:revision>1</cp:revision>
  <dcterms:created xsi:type="dcterms:W3CDTF">2017-01-03T17:24:08Z</dcterms:created>
  <dcterms:modified xsi:type="dcterms:W3CDTF">2017-01-03T20:46:17Z</dcterms:modified>
</cp:coreProperties>
</file>