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3" d="100"/>
          <a:sy n="73" d="100"/>
        </p:scale>
        <p:origin x="-1980" y="-10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5C3AFC8-8C8F-4EEF-B728-6A81CB7C0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C0BF8664-2C1E-4498-B16F-1D47D98D3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12D9D99-C7B4-4D16-B607-417C779F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6615-E312-44A6-9269-B16001CDA341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DE0AAE7-995D-4376-BF9E-EA2505C8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ABFCA45A-822E-472C-8B06-7DC9A3A6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73C6-3058-4852-AAC0-40F5B8A50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57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129D751-C7E4-4BB5-BC40-C27B09E3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A2D3B6B6-8323-4151-A5A2-EF6590555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18E33D5-B04B-431A-AB64-B335E533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6615-E312-44A6-9269-B16001CDA341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2C578E9B-BCE1-4117-A0BC-F93040B4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ACFDC91B-5CD7-4CF7-A20B-46E2AB96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73C6-3058-4852-AAC0-40F5B8A50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14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CBE82EF6-F5F6-4C28-9FB6-422960C5F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EF024595-BC68-4C70-B08A-F09CCE242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222B69CF-198A-440C-A5B5-EC9FBA6B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6615-E312-44A6-9269-B16001CDA341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995BF1E-0708-474A-91D0-490AA5DE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F17C301-A0FD-4AC9-8C65-8AEA55AA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73C6-3058-4852-AAC0-40F5B8A50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38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B72038D-C220-41EB-8D37-141FC2DF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1837D3C-0A22-4C53-B60F-92D5F2006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1E2BC01-720F-4C85-B915-41F1B355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6615-E312-44A6-9269-B16001CDA341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97EB702C-0A4C-4A8B-90B2-F7977972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1ACDEE84-6181-457E-86F6-8820447A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73C6-3058-4852-AAC0-40F5B8A50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29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FD59F5D-3BE9-4599-A6CE-E6932F920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9A8D4AD1-F516-4F6E-8193-4C028D225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939BF550-7C95-472F-A470-5F9146B3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6615-E312-44A6-9269-B16001CDA341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67EC999D-F7DB-479A-BDFF-89EBFC4DF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525CFB1-B5AF-4C5C-81E8-F0D7C2D1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73C6-3058-4852-AAC0-40F5B8A50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29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A8D0614-2072-4166-AA7F-C2732A75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4C05D99C-8CA4-4558-A431-9F7CA882B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9257460C-6767-415B-9946-819027934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2BDDDEDC-0F4C-4DBF-84B7-B294E2E3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6615-E312-44A6-9269-B16001CDA341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B93B04BE-7976-4E7B-8364-F69F8EAB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2D30B9DC-9E94-4510-B9D8-57613DB3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73C6-3058-4852-AAC0-40F5B8A50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67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83D417C-FAFC-402D-96DE-5441B03F5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668DF3E8-3068-48DF-A152-B22882E37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0B59B4C0-90AD-4DD9-94DF-240D30036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68E2A641-D930-499B-BB12-A86875338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7C59BD93-3832-4177-BF44-EED3287D6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088598E6-D2F2-45D9-B8FE-8D51A3D9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6615-E312-44A6-9269-B16001CDA341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CEE38C0F-4E96-46D6-8A14-CF76643B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0075EBE7-2508-4DB7-A643-FCC9584F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73C6-3058-4852-AAC0-40F5B8A50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89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F1D36D0-4CB0-44E9-A18D-93511FEB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2418413C-2ADF-4506-828E-9C266C00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6615-E312-44A6-9269-B16001CDA341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C5AB094F-B049-4EA7-AAA3-5831CEE75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C71AF635-C6B5-4866-B0A8-3ACBD0F2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73C6-3058-4852-AAC0-40F5B8A50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16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8DA34DA8-B5C0-431B-84C7-29F0EDCC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6615-E312-44A6-9269-B16001CDA341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07F860A8-F22C-4ACE-BD38-B3FCE9A8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A1AB18FE-112A-4F02-A141-CE599810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73C6-3058-4852-AAC0-40F5B8A50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65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8EDE456-1AB2-4388-8141-744C2203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CAA4746-31C8-41D7-B06E-85BFCBCFD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DBD4424F-544C-4417-87B0-59B9840C3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B96AB6A6-C2DD-4047-A1FB-4D1E9B452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6615-E312-44A6-9269-B16001CDA341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B21976D8-062B-42EA-8B36-DC0D5A844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AB11ECB0-7EC6-403F-B265-1FDF8FE0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73C6-3058-4852-AAC0-40F5B8A50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16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D425169-BA11-46EC-ABB6-C5324EB7B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4B2F55B3-2C8C-4032-80AC-D327460F1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10C08484-E703-4805-86E1-6A14546C5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048F0D29-2D24-4B19-AD20-C0B00E51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6615-E312-44A6-9269-B16001CDA341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7C248A09-9B05-4D6F-B2E7-F02A06DF8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D5E9F298-494E-4715-8912-255DA056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73C6-3058-4852-AAC0-40F5B8A50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58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FB5B01A9-66E0-426B-93D4-E22259DC2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B867DB80-B4B7-464A-9EAA-1E629539C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B8D7660-0C1D-4E97-B377-5A5DDF942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36615-E312-44A6-9269-B16001CDA341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3C067F44-93E9-40A8-B46D-014A5F2E0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A0D0333-80F8-4355-9025-C66347737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573C6-3058-4852-AAC0-40F5B8A50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39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B0BD1D8-D00A-45E0-B411-7D3026A95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Solving CTF with Python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5319E699-3B24-486D-9D13-F1AC4B61B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Name:4070E108</a:t>
            </a:r>
            <a:endParaRPr lang="en-US" altLang="zh-TW" dirty="0"/>
          </a:p>
          <a:p>
            <a:r>
              <a:rPr lang="en-US" altLang="zh-TW" dirty="0"/>
              <a:t>Teacher:</a:t>
            </a:r>
            <a:r>
              <a:rPr lang="zh-TW" altLang="en-US" dirty="0"/>
              <a:t>永遠的偉大恩師龍 大 大</a:t>
            </a:r>
          </a:p>
        </p:txBody>
      </p:sp>
    </p:spTree>
    <p:extLst>
      <p:ext uri="{BB962C8B-B14F-4D97-AF65-F5344CB8AC3E}">
        <p14:creationId xmlns:p14="http://schemas.microsoft.com/office/powerpoint/2010/main" val="1940084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7A5DFBE-8086-465E-8DD7-0A7C7BC4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5339BA99-F0DB-4DD2-8AD5-E8F7DBC58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23359" y="-2011681"/>
            <a:ext cx="16443322" cy="9091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520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041BAC7-D0ED-4315-9F75-7DFCDC00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Google </a:t>
            </a:r>
            <a:r>
              <a:rPr lang="en-US" altLang="zh-TW" dirty="0" err="1"/>
              <a:t>Colab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3A200BC-942A-488B-88E3-B5EC5A245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Colaboratory</a:t>
            </a:r>
            <a:r>
              <a:rPr lang="en-US" altLang="zh-TW" dirty="0"/>
              <a:t> (</a:t>
            </a:r>
            <a:r>
              <a:rPr lang="zh-TW" altLang="en-US" dirty="0"/>
              <a:t>簡稱為「</a:t>
            </a:r>
            <a:r>
              <a:rPr lang="en-US" altLang="zh-TW" dirty="0" err="1"/>
              <a:t>Colab</a:t>
            </a:r>
            <a:r>
              <a:rPr lang="zh-TW" altLang="en-US" dirty="0"/>
              <a:t>」</a:t>
            </a:r>
            <a:r>
              <a:rPr lang="en-US" altLang="zh-TW" dirty="0"/>
              <a:t>) </a:t>
            </a:r>
            <a:r>
              <a:rPr lang="zh-TW" altLang="en-US" dirty="0"/>
              <a:t>可讓你在瀏覽器上撰寫及執行 </a:t>
            </a:r>
            <a:r>
              <a:rPr lang="en-US" altLang="zh-TW" dirty="0"/>
              <a:t>Python</a:t>
            </a:r>
            <a:r>
              <a:rPr lang="zh-TW" altLang="en-US" dirty="0"/>
              <a:t>，且具備下列優點：</a:t>
            </a:r>
          </a:p>
          <a:p>
            <a:r>
              <a:rPr lang="zh-TW" altLang="en-US" dirty="0"/>
              <a:t>不必進行任何設定</a:t>
            </a:r>
          </a:p>
          <a:p>
            <a:r>
              <a:rPr lang="zh-TW" altLang="en-US" dirty="0"/>
              <a:t>免費使用 </a:t>
            </a:r>
            <a:r>
              <a:rPr lang="en-US" altLang="zh-TW" dirty="0"/>
              <a:t>GPU</a:t>
            </a:r>
          </a:p>
          <a:p>
            <a:r>
              <a:rPr lang="zh-TW" altLang="en-US" dirty="0"/>
              <a:t>輕鬆共用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459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104E4B1-5F44-4B29-AC76-D533C7A34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A9EC8366-C1E0-4435-AE04-428E1AD30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23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294E555B-DC6B-4498-BB88-927FE2446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AB2F0D7-4534-4D07-AE84-F85AE95230B7}"/>
              </a:ext>
            </a:extLst>
          </p:cNvPr>
          <p:cNvSpPr/>
          <p:nvPr/>
        </p:nvSpPr>
        <p:spPr>
          <a:xfrm>
            <a:off x="637563" y="788565"/>
            <a:ext cx="2885813" cy="5192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xmlns="" id="{311146C9-EA40-40BD-965D-D6805E5BED93}"/>
              </a:ext>
            </a:extLst>
          </p:cNvPr>
          <p:cNvSpPr/>
          <p:nvPr/>
        </p:nvSpPr>
        <p:spPr>
          <a:xfrm>
            <a:off x="637563" y="788565"/>
            <a:ext cx="2885813" cy="51927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xmlns="" id="{7DB53C5A-F6E1-43BB-9673-40DD0607837D}"/>
              </a:ext>
            </a:extLst>
          </p:cNvPr>
          <p:cNvSpPr/>
          <p:nvPr/>
        </p:nvSpPr>
        <p:spPr>
          <a:xfrm>
            <a:off x="0" y="1353312"/>
            <a:ext cx="859536" cy="35661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3238" y="-1414463"/>
            <a:ext cx="18278475" cy="968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066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F9D7A4C3-C5DB-48DA-A2EB-19A79D9EA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5800"/>
            <a:ext cx="12192000" cy="29464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29023" y="-1394321"/>
            <a:ext cx="16991635" cy="8252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982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CCCFE411-553C-4D50-9C59-E5E5382AC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62" y="1128712"/>
            <a:ext cx="79152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89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2D03C231-6405-4A23-A2CE-5330452D5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87" y="1000125"/>
            <a:ext cx="82010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24E5ED6-8009-451B-86C8-0135E6B4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http://github.com/mydeargreatteacher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2CD037C-0F15-48DB-90C3-B7DB94699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000" u="sng" dirty="0" err="1">
                <a:solidFill>
                  <a:srgbClr val="FF0000"/>
                </a:solidFill>
              </a:rPr>
              <a:t>Mydeargreatteacher</a:t>
            </a:r>
            <a:endParaRPr lang="zh-TW" altLang="en-US" sz="40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2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252A2AE4-C703-46EA-89B2-50EEEB682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6162" y="508553"/>
            <a:ext cx="5261867" cy="5783190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xmlns="" id="{12352BF9-09D5-4D4B-9423-C0963507AC4A}"/>
              </a:ext>
            </a:extLst>
          </p:cNvPr>
          <p:cNvSpPr/>
          <p:nvPr/>
        </p:nvSpPr>
        <p:spPr>
          <a:xfrm>
            <a:off x="1702965" y="3867325"/>
            <a:ext cx="1258349" cy="897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C41B544-E800-497E-A8D0-F5D14E6CDC1F}"/>
              </a:ext>
            </a:extLst>
          </p:cNvPr>
          <p:cNvSpPr/>
          <p:nvPr/>
        </p:nvSpPr>
        <p:spPr>
          <a:xfrm>
            <a:off x="3045204" y="4102217"/>
            <a:ext cx="4144161" cy="4949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89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53</Words>
  <Application>Microsoft Office PowerPoint</Application>
  <PresentationFormat>自訂</PresentationFormat>
  <Paragraphs>11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Solving CTF with Python</vt:lpstr>
      <vt:lpstr>Google Colab</vt:lpstr>
      <vt:lpstr>Agenda</vt:lpstr>
      <vt:lpstr>PowerPoint 簡報</vt:lpstr>
      <vt:lpstr>PowerPoint 簡報</vt:lpstr>
      <vt:lpstr>PowerPoint 簡報</vt:lpstr>
      <vt:lpstr>PowerPoint 簡報</vt:lpstr>
      <vt:lpstr>http://github.com/mydeargreatteacher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I5302</cp:lastModifiedBy>
  <cp:revision>10</cp:revision>
  <dcterms:created xsi:type="dcterms:W3CDTF">2021-03-05T01:12:41Z</dcterms:created>
  <dcterms:modified xsi:type="dcterms:W3CDTF">2021-04-16T01:58:02Z</dcterms:modified>
</cp:coreProperties>
</file>