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1584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215EA-ABEC-45B0-9C57-40D97E0F1E58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A5320-29AF-4C24-B34D-2F7334668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11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A5320-29AF-4C24-B34D-2F73346687B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601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A5320-29AF-4C24-B34D-2F73346687B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41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A118-A489-40D8-ADB8-515D4A3B1E8A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076-D114-4811-B8C3-6EB3FD7B42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81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A118-A489-40D8-ADB8-515D4A3B1E8A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076-D114-4811-B8C3-6EB3FD7B42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65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A118-A489-40D8-ADB8-515D4A3B1E8A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076-D114-4811-B8C3-6EB3FD7B42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5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A118-A489-40D8-ADB8-515D4A3B1E8A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076-D114-4811-B8C3-6EB3FD7B42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95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A118-A489-40D8-ADB8-515D4A3B1E8A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076-D114-4811-B8C3-6EB3FD7B42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63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A118-A489-40D8-ADB8-515D4A3B1E8A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076-D114-4811-B8C3-6EB3FD7B42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9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A118-A489-40D8-ADB8-515D4A3B1E8A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076-D114-4811-B8C3-6EB3FD7B42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62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A118-A489-40D8-ADB8-515D4A3B1E8A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076-D114-4811-B8C3-6EB3FD7B42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01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A118-A489-40D8-ADB8-515D4A3B1E8A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076-D114-4811-B8C3-6EB3FD7B42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73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A118-A489-40D8-ADB8-515D4A3B1E8A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076-D114-4811-B8C3-6EB3FD7B42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34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A118-A489-40D8-ADB8-515D4A3B1E8A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076-D114-4811-B8C3-6EB3FD7B42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51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3A118-A489-40D8-ADB8-515D4A3B1E8A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3C076-D114-4811-B8C3-6EB3FD7B42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79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16223"/>
          </a:xfrm>
        </p:spPr>
        <p:txBody>
          <a:bodyPr>
            <a:noAutofit/>
          </a:bodyPr>
          <a:lstStyle/>
          <a:p>
            <a:r>
              <a:rPr lang="en-US" altLang="zh-TW" sz="4000" dirty="0" err="1" smtClean="0"/>
              <a:t>Sloving</a:t>
            </a:r>
            <a:r>
              <a:rPr lang="en-US" altLang="zh-TW" sz="4000" dirty="0" smtClean="0"/>
              <a:t> CTF with Python</a:t>
            </a:r>
            <a:br>
              <a:rPr lang="en-US" altLang="zh-TW" sz="4000" dirty="0" smtClean="0"/>
            </a:b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Name: Chu </a:t>
            </a:r>
            <a:r>
              <a:rPr lang="en-US" altLang="zh-TW" dirty="0" err="1" smtClean="0">
                <a:solidFill>
                  <a:schemeClr val="tx1"/>
                </a:solidFill>
              </a:rPr>
              <a:t>Thi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Lan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Teacher: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91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784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Colaboratory</a:t>
            </a:r>
            <a:r>
              <a:rPr lang="en-US" altLang="zh-TW" sz="2400" dirty="0"/>
              <a:t> (</a:t>
            </a:r>
            <a:r>
              <a:rPr lang="zh-TW" altLang="en-US" sz="2400" dirty="0"/>
              <a:t>簡稱為「</a:t>
            </a:r>
            <a:r>
              <a:rPr lang="en-US" altLang="zh-TW" sz="2400" dirty="0" err="1"/>
              <a:t>Colab</a:t>
            </a:r>
            <a:r>
              <a:rPr lang="zh-TW" altLang="en-US" sz="2400" dirty="0"/>
              <a:t>」</a:t>
            </a:r>
            <a:r>
              <a:rPr lang="en-US" altLang="zh-TW" sz="2400" dirty="0"/>
              <a:t>) </a:t>
            </a:r>
            <a:r>
              <a:rPr lang="zh-TW" altLang="en-US" sz="2400" dirty="0"/>
              <a:t>可讓你在瀏覽器上撰寫及執行 </a:t>
            </a:r>
            <a:r>
              <a:rPr lang="en-US" altLang="zh-TW" sz="2400" dirty="0"/>
              <a:t>Python</a:t>
            </a:r>
            <a:r>
              <a:rPr lang="zh-TW" altLang="en-US" sz="2400" dirty="0"/>
              <a:t>，且具備下列優點：</a:t>
            </a:r>
          </a:p>
          <a:p>
            <a:r>
              <a:rPr lang="zh-TW" altLang="en-US" sz="2400" dirty="0"/>
              <a:t>不必進行任何設定</a:t>
            </a:r>
          </a:p>
          <a:p>
            <a:r>
              <a:rPr lang="zh-TW" altLang="en-US" sz="2400" dirty="0"/>
              <a:t>免費使用 </a:t>
            </a:r>
            <a:r>
              <a:rPr lang="en-US" altLang="zh-TW" sz="2400" dirty="0"/>
              <a:t>GPU</a:t>
            </a:r>
          </a:p>
          <a:p>
            <a:r>
              <a:rPr lang="zh-TW" altLang="en-US" sz="2400" dirty="0"/>
              <a:t>輕鬆共用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500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6" y="1700808"/>
            <a:ext cx="8833096" cy="445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00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556792"/>
            <a:ext cx="8291264" cy="4569371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94867"/>
            <a:ext cx="8208912" cy="44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55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7010" y="1412776"/>
            <a:ext cx="8229600" cy="4669979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91" y="1340768"/>
            <a:ext cx="8280920" cy="4789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67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32" y="1434852"/>
            <a:ext cx="8295903" cy="469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62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089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向右箭號 3"/>
          <p:cNvSpPr/>
          <p:nvPr/>
        </p:nvSpPr>
        <p:spPr>
          <a:xfrm flipV="1">
            <a:off x="2627784" y="3226849"/>
            <a:ext cx="611088" cy="202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14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7" name="Picture 3" descr="C:\Users\I5302\Desktop\12434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4396"/>
            <a:ext cx="8229600" cy="417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70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46</Words>
  <Application>Microsoft Office PowerPoint</Application>
  <PresentationFormat>如螢幕大小 (4:3)</PresentationFormat>
  <Paragraphs>10</Paragraphs>
  <Slides>9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Sloving CTF with Python </vt:lpstr>
      <vt:lpstr>Agenda</vt:lpstr>
      <vt:lpstr>Google Colab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Sloving CTF with Python</dc:title>
  <dc:creator>I5302</dc:creator>
  <cp:lastModifiedBy>I5302</cp:lastModifiedBy>
  <cp:revision>6</cp:revision>
  <dcterms:created xsi:type="dcterms:W3CDTF">2021-03-05T00:52:31Z</dcterms:created>
  <dcterms:modified xsi:type="dcterms:W3CDTF">2021-03-05T03:21:57Z</dcterms:modified>
</cp:coreProperties>
</file>